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tags/tag63.xml" ContentType="application/vnd.openxmlformats-officedocument.presentationml.tags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tags/tag64.xml" ContentType="application/vnd.openxmlformats-officedocument.presentationml.tags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tags/tag65.xml" ContentType="application/vnd.openxmlformats-officedocument.presentationml.tags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tags/tag66.xml" ContentType="application/vnd.openxmlformats-officedocument.presentationml.tags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tags/tag67.xml" ContentType="application/vnd.openxmlformats-officedocument.presentationml.tags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tags/tag68.xml" ContentType="application/vnd.openxmlformats-officedocument.presentationml.tags+xml"/>
  <Override PartName="/ppt/ink/ink350.xml" ContentType="application/inkml+xml"/>
  <Override PartName="/ppt/tags/tag69.xml" ContentType="application/vnd.openxmlformats-officedocument.presentationml.tags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tags/tag70.xml" ContentType="application/vnd.openxmlformats-officedocument.presentationml.tags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tags/tag71.xml" ContentType="application/vnd.openxmlformats-officedocument.presentationml.tags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tags/tag72.xml" ContentType="application/vnd.openxmlformats-officedocument.presentationml.tags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tags/tag73.xml" ContentType="application/vnd.openxmlformats-officedocument.presentationml.tags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tags/tag74.xml" ContentType="application/vnd.openxmlformats-officedocument.presentationml.tags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tags/tag75.xml" ContentType="application/vnd.openxmlformats-officedocument.presentationml.tags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tags/tag76.xml" ContentType="application/vnd.openxmlformats-officedocument.presentationml.tags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tags/tag77.xml" ContentType="application/vnd.openxmlformats-officedocument.presentationml.tags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tags/tag78.xml" ContentType="application/vnd.openxmlformats-officedocument.presentationml.tags+xml"/>
  <Override PartName="/ppt/ink/ink912.xml" ContentType="application/inkml+xml"/>
  <Override PartName="/ppt/tags/tag79.xml" ContentType="application/vnd.openxmlformats-officedocument.presentationml.tags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tags/tag82.xml" ContentType="application/vnd.openxmlformats-officedocument.presentationml.tags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tags/tag87.xml" ContentType="application/vnd.openxmlformats-officedocument.presentationml.tags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tags/tag88.xml" ContentType="application/vnd.openxmlformats-officedocument.presentationml.tags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tags/tag89.xml" ContentType="application/vnd.openxmlformats-officedocument.presentationml.tags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tags/tag90.xml" ContentType="application/vnd.openxmlformats-officedocument.presentationml.tags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tags/tag91.xml" ContentType="application/vnd.openxmlformats-officedocument.presentationml.tags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tags/tag92.xml" ContentType="application/vnd.openxmlformats-officedocument.presentationml.tags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328" r:id="rId7"/>
    <p:sldId id="261" r:id="rId8"/>
    <p:sldId id="329" r:id="rId9"/>
    <p:sldId id="262" r:id="rId10"/>
    <p:sldId id="263" r:id="rId11"/>
    <p:sldId id="264" r:id="rId12"/>
    <p:sldId id="294" r:id="rId13"/>
    <p:sldId id="295" r:id="rId14"/>
    <p:sldId id="265" r:id="rId15"/>
    <p:sldId id="266" r:id="rId16"/>
    <p:sldId id="267" r:id="rId17"/>
    <p:sldId id="330" r:id="rId18"/>
    <p:sldId id="331" r:id="rId19"/>
    <p:sldId id="268" r:id="rId20"/>
    <p:sldId id="332" r:id="rId21"/>
    <p:sldId id="269" r:id="rId22"/>
    <p:sldId id="333" r:id="rId23"/>
    <p:sldId id="296" r:id="rId24"/>
    <p:sldId id="297" r:id="rId25"/>
    <p:sldId id="298" r:id="rId26"/>
    <p:sldId id="299" r:id="rId27"/>
    <p:sldId id="270" r:id="rId28"/>
    <p:sldId id="271" r:id="rId29"/>
    <p:sldId id="334" r:id="rId30"/>
    <p:sldId id="300" r:id="rId31"/>
    <p:sldId id="301" r:id="rId32"/>
    <p:sldId id="275" r:id="rId33"/>
    <p:sldId id="335" r:id="rId34"/>
    <p:sldId id="276" r:id="rId35"/>
    <p:sldId id="336" r:id="rId36"/>
    <p:sldId id="277" r:id="rId37"/>
    <p:sldId id="278" r:id="rId38"/>
    <p:sldId id="279" r:id="rId39"/>
    <p:sldId id="280" r:id="rId40"/>
    <p:sldId id="281" r:id="rId41"/>
    <p:sldId id="282" r:id="rId42"/>
    <p:sldId id="283" r:id="rId43"/>
    <p:sldId id="284" r:id="rId44"/>
    <p:sldId id="285" r:id="rId45"/>
    <p:sldId id="302" r:id="rId46"/>
    <p:sldId id="303" r:id="rId47"/>
    <p:sldId id="304" r:id="rId48"/>
    <p:sldId id="305" r:id="rId49"/>
    <p:sldId id="306" r:id="rId50"/>
    <p:sldId id="307" r:id="rId51"/>
    <p:sldId id="286" r:id="rId5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DCDCDC"/>
    <a:srgbClr val="F0F0F0"/>
    <a:srgbClr val="E6E6E6"/>
    <a:srgbClr val="C8C8C8"/>
    <a:srgbClr val="FAFAFA"/>
    <a:srgbClr val="BEBE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77" d="100"/>
          <a:sy n="77" d="100"/>
        </p:scale>
        <p:origin x="126" y="54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3:01"/>
    </inkml:context>
    <inkml:brush xml:id="br0">
      <inkml:brushProperty name="width" value="0.05203" units="cm"/>
      <inkml:brushProperty name="height" value="0.05203" units="cm"/>
      <inkml:brushProperty name="color" value="#00BFF3"/>
    </inkml:brush>
  </inkml:definitions>
  <inkml:trace contextRef="#ctx0" brushRef="#br0">43405 33125 422,'-12'-1'7,"6"0"14,8-2 14,7 0 14,3-2 3,3 0-9,1-1-9,3-1-9,3-1-4,3 2 0,4 1 0,5 0 1,-1 3-1,-3 4-3,-5 4-3,-3 4-3,-4 2-1,-3 3 0,-3 2 0,-2 2-1,-4 1-1,-1 2-3,-2 3-3,-2 1-4,-3 2-2,-3 1-3,-6 1-3,-2 1-4,-5 0 0,-3 1-1,-5-1 0,-3 0 0,-3 0 0,-1-1 2,-1-1 2,0-1 0,-2-1 2,1 1 1,0-1 0,-1 0 1,3-2 1,4-5 3,3-4 3,5-6 2,7-5 7,12-2 10,12-6 9,11-2 11,8-4 1,3 0-7,3-1-8,3-1-7,0-1-5,0 2-2,-1 1-3,-1 1-3,-1 0-2,0 0-5,0 0-3,1 0-5,-2 0-4,0 1-6,-1-1-7,-1 0-6,-1-1-3,1 0-2,-1-1-1,1-1-2,-3-1-2,-4 2-2,-3 1-1,-4 1-2,-4 0 2,-1 2 4,-2 0 4,-2 2 4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3:06"/>
    </inkml:context>
    <inkml:brush xml:id="br0">
      <inkml:brushProperty name="width" value="0.04793" units="cm"/>
      <inkml:brushProperty name="height" value="0.04793" units="cm"/>
      <inkml:brushProperty name="color" value="#00BFF3"/>
    </inkml:brush>
  </inkml:definitions>
  <inkml:trace contextRef="#ctx0" brushRef="#br0">64996 32216 458,'29'-7'34,"-5"2"3,-5 2 2,-4 2 2,-3 3 2,1 4 1,1 4 0,1 3 0,1 4-3,-2 1-5,-1 3-6,-1 2-5,-2 1-4,-2 4-4,-4 3-2,-2 3-2,-5 1-4,-4 1-3,-5-1-4,-5 0-2,-5 0-4,-3-2-4,-5 0-4,-3-1-4,-2-3-2,3-3 1,2-5 0,2-3 0,1-3 1,2-1 2,3 0 3,2-2 1,7-2 6,16-2 6,14-4 8,15-2 7,11-5-1,10-2-8,8-5-9,9-4-8,2 0-8,-3 1-6,-4 2-6,-5 2-5,-2 2-5,0 1-1,-2 0-3,0 2-1,-5-1 0,-6-2 4,-8-2 3,-6-1 4,-6-1 5,-5 2 5,-5 2 5,-4 2 7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7:07"/>
    </inkml:context>
    <inkml:brush xml:id="br0">
      <inkml:brushProperty name="width" value="0.05237" units="cm"/>
      <inkml:brushProperty name="height" value="0.05237" units="cm"/>
      <inkml:brushProperty name="color" value="#F2395B"/>
    </inkml:brush>
  </inkml:definitions>
  <inkml:trace contextRef="#ctx0" brushRef="#br0">34231 26795 420,'11'-15'5,"6"1"12,5 0 11,7 2 12,1 2 2,-3 5-5,-4 2-5,-1 6-6,-5 3-7,-5 7-6,-5 6-7,-4 5-8,-6 5-2,-6 5 0,-6 3 1,-5 4 0,-5 1 1,-1-2-1,-3-1 0,-1-3-1,1-4 0,5-5 2,5-7 1,5-5 1,6-7 1,8-6 1,8-8 0,8-6 0,8-9 0,10-9-5,10-10-3,10-10-4,3-4-2,-4 0-1,-4 2 1,-4 1-1,-3 0 1,-3 4 0,-4 0 0,-2 4 0,-4 2 2,-3 5 2,-4 5 3,-5 5 3,-3 5 3,-4 3 5,-4 4 5,-4 5 5,-3 3 7,-2 4 8,-2 4 9,-2 4 9,-1 3-1,0 3-9,1 3-9,-1 4-8,-1 2-5,0 5 1,-2 3 0,1 4 0,-2 3 0,2 3-2,0 1-2,2 2-1,1-2-3,2-4-1,3-5-1,1-5-3,4-6-3,7-5-5,7-6-6,8-6-6,2-9-3,0-10 0,1-10-1,-1-12 0,0-7 1,-1-2 1,-1-4 2,-1-2 1,-2 0 1,-5 4 2,-3 4 1,-4 4 1,-3 4 1,-2 5 0,-3 5 1,0 6 0,-5 2 1,-2 2 0,-5 2 0,-4 3 0,-3 2 0,-3 4 0,-3 4-2,-3 4 0,-1 5-5,1 6-10,1 5-8,1 7-10,2 0-3,5-5 1,3-5 2,4-5 2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5:14"/>
    </inkml:context>
    <inkml:brush xml:id="br0">
      <inkml:brushProperty name="width" value="0.03483" units="cm"/>
      <inkml:brushProperty name="height" value="0.03483" units="cm"/>
      <inkml:brushProperty name="color" value="#F2395B"/>
    </inkml:brush>
  </inkml:definitions>
  <inkml:trace contextRef="#ctx0" brushRef="#br0">49350 18340 631,'15'-36'77,"-1"9"-13,-1 7-12,0 9-12,-1 3-8,0 2-3,-1 1-5,1 0-3,-1 4-8,-2 6-12,-2 6-12,-2 6-12,-3 1-4,-3-1 3,-2-3 3,-3-1 2,0-2 0,4 0-6,4-2-6,4-1-5,2-1 0,1-2 7,2-2 7,0-2 6,0 0 3,-1 4-1,0 2 1,-2 4-1,-2 3 3,-6 5 5,-4 5 5,-6 5 6,-2 2 5,-3 2 6,-2 1 6,-1 1 6,-2-2 3,0-1 3,0-5 2,1-2 2,1-3 1,5-2-1,3-5-1,4-1-2,5-6-5,6-6-11,5-8-10,7-6-11,4-6-10,3-3-6,3-5-9,3-3-7,0-1-7,-3 1-2,-3 3-5,-2 1-3,-5 4 1,-3 3 7,-4 4 5,-4 5 7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5:15"/>
    </inkml:context>
    <inkml:brush xml:id="br0">
      <inkml:brushProperty name="width" value="0.05102" units="cm"/>
      <inkml:brushProperty name="height" value="0.05102" units="cm"/>
      <inkml:brushProperty name="color" value="#F2395B"/>
    </inkml:brush>
  </inkml:definitions>
  <inkml:trace contextRef="#ctx0" brushRef="#br0">50850 18169 431,'10'-9'45,"4"-4"-7,3-2-7,5-3-7,2-1-6,1 3-3,1 1-4,1 3-3,-1 1-3,-1 2-1,-3 2-1,-1 2-1,-3 3 0,-5 4 3,-3 4 3,-4 4 2,-4 1 2,-2 1 1,-3 0 3,-4 0 0,0 0 1,0 1-2,2 1 0,1 2-3,2 0-2,4 3-6,3 1-5,5 3-6,1-1-1,-2-1 1,-2-3 2,-2-1 2,-2-2 1,-1-1 1,0 0-1,-1-2 1,-3 1 1,0 1 0,-3 3 0,-2 2 2,-2-1-1,-2-3-2,-2-3-1,-1-2-1,-1-4-1,0-1 1,2-2 1,1-2 0,0-4-2,0-6-5,0-5-5,1-7-4,0-4-4,2-3-1,2-3 0,2-2-2,2-1 1,0 3 4,2 3 4,1 3 4,0 4 2,0 3 0,0 4 0,0 5 1,0 3 13,0 6 27,0 4 26,0 6 28,0 4 4,0 5-16,0 5-16,0 5-17,0 6-12,0 8-6,0 8-7,0 8-7,-1 4-7,-1 3-10,0 1-7,-1 3-10,-1-2-8,2-3-10,0-4-8,2-4-10,-1-7-4,0-10 3,-2-10 0,0-9 3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5:15"/>
    </inkml:context>
    <inkml:brush xml:id="br0">
      <inkml:brushProperty name="width" value="0.03943" units="cm"/>
      <inkml:brushProperty name="height" value="0.03943" units="cm"/>
      <inkml:brushProperty name="color" value="#F2395B"/>
    </inkml:brush>
  </inkml:definitions>
  <inkml:trace contextRef="#ctx0" brushRef="#br0">52148 17788 557,'0'-15'5,"0"3"9,0 1 9,0 2 9,-1 5 7,-1 8 6,0 8 4,-1 7 5,-3 6-2,-4 3-8,-4 3-10,-3 3-9,-4 2-8,-1 2-8,-3 2-9,-1 3-7,-1-3-11,3-4-10,1-5-12,3-5-12,2-5-5,2-5-3,4-5-1,3-4-2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5:16"/>
    </inkml:context>
    <inkml:brush xml:id="br0">
      <inkml:brushProperty name="width" value="0.05289" units="cm"/>
      <inkml:brushProperty name="height" value="0.05289" units="cm"/>
      <inkml:brushProperty name="color" value="#F2395B"/>
    </inkml:brush>
  </inkml:definitions>
  <inkml:trace contextRef="#ctx0" brushRef="#br0">52258 17644 415,'14'-8'5,"-1"2"8,-2 1 8,-2 0 9,0 3 4,1 4 0,3 4 0,2 4-1,1 1 0,1 1-1,2 0-1,0 0-2,-1 0-5,-1 1-8,-2 1-9,-3 2-9,-1-1-7,-2 1-7,-2 0-6,-2-1-7,-3 0-4,-4-1-1,-4 0-1,-4-2-1,-4-1 1,-5-1 4,-5 0 3,-5-2 3,-4-1 2,-1 0 1,-2-2 2,-2 0 0,1-2 4,7-1 7,5 0 5,7-1 7,7-2 10,12-1 15,10 0 16,11-1 16,6-1 0,-1 0-14,0 0-14,1 0-14,-2 1-8,-5 2-3,-3 2-4,-4 2-2,-5 2-4,-3 4-3,-4 2-5,-4 3-2,-5 3-3,-7 1 1,-7 3 0,-7 2 1,-4 0 1,-1 1 1,-1-1 2,-1 1 2,1-3 2,3-1 0,3-4 2,4-3 2,1-2 3,4-3 6,3-1 5,3-2 7,4-1 3,6 0 3,6 0 2,6 0 3,6-2-2,7-4-7,7-4-7,7-4-6,3-2-7,2-1-3,1-1-5,1-1-4,-3 0-5,-4 2-4,-5 2-3,-5 3-5,-5 1 0,-3 2 0,-4 2 3,-4 2 0,-4 0 3,-2-2 2,-4-2 2,-2-2 2,-4-1 3,-2-2 3,-3 0 2,-4-1 3,0-1 3,-1 1 1,0-1 4,1 0 1,-1 1 5,2 2 4,1 2 6,1 3 5,1 1 8,2 4 9,2 2 10,2 4 10,2 2 1,0 5-10,2 4-8,1 3-9,0 5-6,1 5-3,2 5-4,0 4-4,1 4-2,0 2-3,0 2-2,0 2-2,-1 0-4,0-2-4,-2-2-6,0-2-5,-1-4-4,0-6-3,0-5-3,0-7-4,-2-4-2,-4-2-2,-4-4-2,-3-3-2,-3-4 2,0-8 9,0-6 7,1-7 8,1-6 6,6-5 1,5-5 2,4-5 3,7-4-3,10-4-8,8-4-7,9-4-7,2 2-2,-4 6 2,-4 8 2,-3 6 4,-4 5-5,-3 5-12,-3 3-11,-2 5-11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5:17"/>
    </inkml:context>
    <inkml:brush xml:id="br0">
      <inkml:brushProperty name="width" value="0.03841" units="cm"/>
      <inkml:brushProperty name="height" value="0.03841" units="cm"/>
      <inkml:brushProperty name="color" value="#F2395B"/>
    </inkml:brush>
  </inkml:definitions>
  <inkml:trace contextRef="#ctx0" brushRef="#br0">54795 18750 572,'-1'32'147,"-1"1"-35,0 0-35,-1 2-35,-2 1-20,0 3-7,-2 1-6,0 2-6,-1 0-6,0 0-6,0-1-7,1-1-7,-1-2-4,2-2-4,0-2-4,2-1-4,0-4-2,2-3 1,0-5 1,2-3-1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5:18"/>
    </inkml:context>
    <inkml:brush xml:id="br0">
      <inkml:brushProperty name="width" value="0.0324" units="cm"/>
      <inkml:brushProperty name="height" value="0.0324" units="cm"/>
      <inkml:brushProperty name="color" value="#F2395B"/>
    </inkml:brush>
  </inkml:definitions>
  <inkml:trace contextRef="#ctx0" brushRef="#br0">55050 19463 679,'2'-15'34,"6"2"5,4 2 6,5 3 4,3 1-2,1 2-9,1 2-9,2 2-9,-3 1-8,-1 0-5,-4 0-7,-3 0-5,-2 0-3,-1 2 1,0 0 0,-2 2 1,0-1-10,0-1-20,0 0-22,0-1-19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5:18"/>
    </inkml:context>
    <inkml:brush xml:id="br0">
      <inkml:brushProperty name="width" value="0.04243" units="cm"/>
      <inkml:brushProperty name="height" value="0.04243" units="cm"/>
      <inkml:brushProperty name="color" value="#F2395B"/>
    </inkml:brush>
  </inkml:definitions>
  <inkml:trace contextRef="#ctx0" brushRef="#br0">56161 18550 518,'6'31'118,"-3"-1"-22,-2-2-24,-4 1-23,-1-1-15,1 4-4,-2 3-5,2 3-5,-2 1-4,-2 2-5,-2 1-4,-2 0-4,-1 0-5,0-1-8,0-3-8,1-2-7,0-2-7,4-3-4,2-3-7,4-3-4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5:19"/>
    </inkml:context>
    <inkml:brush xml:id="br0">
      <inkml:brushProperty name="width" value="0.05348" units="cm"/>
      <inkml:brushProperty name="height" value="0.05348" units="cm"/>
      <inkml:brushProperty name="color" value="#F2395B"/>
    </inkml:brush>
  </inkml:definitions>
  <inkml:trace contextRef="#ctx0" brushRef="#br0">56814 18584 411,'-16'25'99,"2"3"-24,1 3-24,1 3-24,-1 1-13,-2 2 0,-1 0-2,-3 2-1,-1-1-3,1-3-6,-1-4-6,1-1-6,-1-4-2,0-2-1,1-1 0,-1-2 1,3-6-3,5-9-3,4-9-3,6-8-4,6-8-2,8-7 3,7-7 0,9-6 3,2-3 1,0 3 1,-1 4 2,-1 2 2,-2 4 6,-5 5 8,-3 5 10,-4 5 8,-4 6 10,-1 8 8,-2 8 9,-2 8 9,-2 5 2,0 2-7,-2 4-5,0 3-7,-2 0-5,0-1-6,-2-3-4,0-1-7,1-4-8,4-5-12,4-5-13,4-4-13,4-8-5,5-8 2,5-9 2,5-9 2,2-5 2,-1-1 0,-1-1 1,-1 0 1,-3 0 3,-3 5 7,-5 3 7,-3 5 6,-3 3 6,-2 3 4,-2 2 6,-2 4 6,-2 5 7,-1 6 11,0 8 12,-2 6 11,0 6 0,-2 5-9,0 4-10,-1 6-10,-2 3-7,-1 2-1,0 3-3,-1 1-2,0-3-3,2-8-5,2-8-6,2-7-3,4-7-8,6-7-9,6-5-10,5-5-8,5-10-3,1-10 4,3-10 5,1-12 4,0-6 2,-1-4-1,-3-2 0,-1-3-1,-4 1 2,-5 8 7,-5 7 6,-4 6 7,-4 6 4,-1 4 3,0 3 4,-1 5 3,-3 3 2,-2 4 0,-4 4 1,-2 5 0,-3 2-1,-1 3-4,-3 4-4,-2 2-4,1 3-7,1 4-8,2 2-8,3 3-10,1 1-2,4-1 3,2-1 2,4 0 4,4-3 0,6-1 0,6-2-1,5-2 0,4-3 1,1-1 2,1-2 2,1-2 3,-1 0 5,-3 0 7,-3 2 8,-3 0 7,-2 2 7,-4 2 5,-3 2 4,-2 2 6,-4 2 1,-1 5-1,-2 3-2,-1 5-1,-5 3-1,-4 2-2,-5 4-2,-5 3-1,-2 0-3,4-4-4,3-2-3,3-3-4,2-3-3,2-3-1,3-3-1,1-3-3,3-2 1,6-2 0,4-3 2,5-1 0,4-1 1,1-2 0,3-1-1,2 0-1,-1 0 0,-1 1 1,-3 3 0,-1 2 0,-3 1 1,-2 2 2,-4 0 2,-3 1 2,-4 3 0,-8 3-2,-6 5 0,-7 3-2,-6 5-2,-5 4-4,-5 6-4,-4 5-4,-3 0-7,0-3-10,-1-2-11,1-3-9,3-6-2,4-6 5,5-7 5,5-6 6,3-6 2,3 1-2,1-2 0,3 0-2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5:20"/>
    </inkml:context>
    <inkml:brush xml:id="br0">
      <inkml:brushProperty name="width" value="0.05502" units="cm"/>
      <inkml:brushProperty name="height" value="0.05502" units="cm"/>
      <inkml:brushProperty name="color" value="#F2395B"/>
    </inkml:brush>
  </inkml:definitions>
  <inkml:trace contextRef="#ctx0" brushRef="#br0">60946 17140 399,'-1'-28'3,"0"7"4,-2 7 4,0 7 5,-2 4 7,0 3 9,-1 4 9,-1 2 9,-1 6 1,0 8-6,0 7-6,0 8-7,1 3-4,0-3-5,2-4-3,1-1-5,2-5-3,6-3-4,4-5-5,5-3-3,6-3-5,5-3-4,7-1-5,5-2-5,3-3-3,-2-4-3,0-4-3,-1-3-4,-4-2 1,-5 2 3,-7 2 3,-5 2 3,-6 2 3,-4 0 3,-6 2 4,-4 0 3,-6 4 3,-8 4 3,-6 5 4,-6 6 3,-5 1 3,-1 1 3,-1-1 4,0 1 4,1-2 0,5-3 1,5-3-2,5-2 1,8-2-2,10-1 0,12 1-1,10 0-2,9-3-1,9-4-5,7-6-3,8-4-4,0-3-3,-4 1-1,-7-1-1,-6 0-1,-11 4-4,-17 6-6,-16 8-6,-17 6-5,-10 5-2,-2 1 3,-4 3 4,-2 1 3,-3 2 2,-1 1 2,0 1 1,-1 1 2,-1 0 1,0-1 0,0-1 1,0-1 1,3-2 7,7-1 14,7-2 15,8-3 14,9-2 7,14-6 1,14-5 0,13-4 1,13-7-6,11-6-14,10-7-13,11-7-13,5-3-10,-1 2-6,-1 0-6,-1 1-6,-3 2-3,-6 3 1,-7 3 2,-4 3 1,-8 2 1,-4 2 5,-7 3 2,-5 1 4,-8 2 7,-9 4 8,-9 2 9,-8 4 8,-5 1 7,1 2 2,-1 0 3,0 1 3,1 2 0,2 2-5,3 2-4,1 1-4,2 4-3,2 5 0,2 5 0,2 5-1,2 3-1,1 3-5,3 1-4,2 2-5,0 1-4,0 0-5,-2 0-6,-1 0-5,0-2-4,-2-3-2,-1-5-2,0-4-2,-2-3-8,-2-5-14,-2-3-14,-2-4-13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5:20"/>
    </inkml:context>
    <inkml:brush xml:id="br0">
      <inkml:brushProperty name="width" value="0.04438" units="cm"/>
      <inkml:brushProperty name="height" value="0.04438" units="cm"/>
      <inkml:brushProperty name="color" value="#F2395B"/>
    </inkml:brush>
  </inkml:definitions>
  <inkml:trace contextRef="#ctx0" brushRef="#br0">61431 19181 495,'-6'-31'7,"2"3"13,4 1 14,2 3 13,3 3 3,0 5-7,1 4-7,2 6-8,2 1-3,4 0 2,3-1 0,5-2 2,-2 5-2,-7 8-5,-7 9-6,-6 10-6,-7 4-3,-6 2-2,-5 3-2,-7 1-2,-1-1-4,3-3-5,3-5-7,3-3-5,5-5-4,8-3-3,8-4-3,8-4-2,6-3 1,3-2 7,5-2 5,3-2 7,0-1 4,-3 0 1,-5 0 3,-3 0 3,-9 3 2,-14 6 5,-14 6 4,-13 6 4,-7 1 3,0 1-2,-1-2 0,1-1 0,3-2 0,5-2 2,7-4 2,6-3 3,7-2 0,14-2-1,10-2 0,13-2-2,7-2-1,4-2-5,5-1-3,3-3-4,0 0-4,-4 2-4,-4 2-4,-4 3-5,-6 1-2,-11 6-2,-9 2 0,-10 5-2,-8 3 0,-9 3 2,-7 4 1,-9 2 2,-4 1 1,-2-1-3,-2-1-1,-2-1-2,0-2 0,4-3 2,2-2 2,3-4 2,3-2 5,3-2 6,4-3 7,2 0 7,10-4 9,18-2 9,18-4 10,17-2 9,10-2-3,2 1-16,2-1-18,2 0-15,-1 1-10,-1 2 1,-2 2 0,-2 3 1,-4 0-9,-7 2-14,-8 0-16,-5 2-15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7:08"/>
    </inkml:context>
    <inkml:brush xml:id="br0">
      <inkml:brushProperty name="width" value="0.04823" units="cm"/>
      <inkml:brushProperty name="height" value="0.04823" units="cm"/>
      <inkml:brushProperty name="color" value="#F2395B"/>
    </inkml:brush>
  </inkml:definitions>
  <inkml:trace contextRef="#ctx0" brushRef="#br0">36648 26950 456,'7'10'10,"-2"4"21,-2 3 20,-2 5 22,-1 1 2,0 3-13,0 0-13,0 1-14,0 0-8,0 0-4,0 1-3,0-1-3,0 0-4,2 1-2,1-1-3,0 1-3,1-2-1,2 0 2,0 0 2,2-2 1,-1-1-2,1 1-8,0-1-7,0 1-6,-1-2-3,-1-1 2,0-3 2,-2-1 2,-1-2 2,-4-1-2,-2-1 0,-3 0 0,-4-2-1,-4-1-2,-4 0-1,-3-2-1,-5-1-3,-5-2-5,-5-3-6,-5 0-5,1-3 1,6-1 3,5 0 6,7-1 4,3-2 0,0 0-7,2-1-7,1-2-6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5:20"/>
    </inkml:context>
    <inkml:brush xml:id="br0">
      <inkml:brushProperty name="width" value="0.04829" units="cm"/>
      <inkml:brushProperty name="height" value="0.04829" units="cm"/>
      <inkml:brushProperty name="color" value="#F2395B"/>
    </inkml:brush>
  </inkml:definitions>
  <inkml:trace contextRef="#ctx0" brushRef="#br0">62000 20024 455,'-36'-21'34,"7"5"-1,7 5-3,7 5-1,4 3 1,2 3 4,2 4 5,2 2 5,2 7 0,2 8-3,2 8-4,2 10-3,2 8-4,2 6-8,2 7-5,2 7-7,-1 8-2,-3 7 1,-2 8 0,-4 8 1,-1 1-10,0-8-21,0-6-23,0-7-21,0-11-11,0-13 0,0-14 1,0-13 1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5:21"/>
    </inkml:context>
    <inkml:brush xml:id="br0">
      <inkml:brushProperty name="width" value="0.06138" units="cm"/>
      <inkml:brushProperty name="height" value="0.06138" units="cm"/>
      <inkml:brushProperty name="color" value="#F2395B"/>
    </inkml:brush>
  </inkml:definitions>
  <inkml:trace contextRef="#ctx0" brushRef="#br0">63943 18431 358,'5'-13'7,"-2"3"15,-6 4 15,-2 4 14,-5 7 2,-2 9-8,-3 11-10,-3 9-10,-2 6-5,-1 1-2,-1 0-3,-1 2-2,1-3-2,5-4-2,3-5-2,4-5-2,5-5-10,6-5-18,6-5-16,6-4-18,2-4-4,-1-2 12,-1-2 12,0-2 10,-2 0 9,1 2 5,0 2 6,0 2 5,-2 3 6,-3 7 6,-2 6 5,-4 6 6,-3 3 3,-4 2 1,-4 2 1,-3 3 0,-3-2-2,2-2-2,1-3-5,1-3-3,1-3-3,0-3-3,2-3-2,1-2-3,2-6-4,6-6-6,4-8-7,6-6-6,4-5-2,5-3 1,5-3 3,5-3 2,1-1 2,0 1 3,-1 1 3,-1 1 2,-1 1 4,-1 3 1,-1 1 4,-1 3 2,-2 0 2,-1 2 0,-2 1 0,-2 1 1,-2 0 0,-1 0-2,-1 0-1,-1 1-2,-1-1-1,-2 0-3,-2 0-2,-2 1-1,-3-2-3,-2 0 0,-4-1-2,-2-1-1,-2 1 2,-2 2 2,0 4 4,-1 3 3,-1 0 3,0-2 0,0-2 1,1-1 1,-1-2 1,2 0 1,1 0 0,1 1 1,0-1 1,2 0 1,0 0 0,2 1 2,1-1 2,0 0 7,2 0 4,0 1 6,1 3 3,0 8-2,0 8 0,0 7-2,0 6-3,0 3-3,0 3-3,0 3-5,0 4-1,0 6-2,0 6-1,0 6-1,0 0-1,0-6-2,0-6-1,0-5-3,0-3-2,0 2-3,0 2-3,0 3-4,2-3-6,6-4-10,4-5-10,5-5-10,8-4-2,9-3 2,10-2 5,10-4 3,8-4 0,7-4-3,7-6-3,7-4-4,-4-3 0,-17 1 2,-15-1 1,-15 0 3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5:24"/>
    </inkml:context>
    <inkml:brush xml:id="br0">
      <inkml:brushProperty name="width" value="0.04786" units="cm"/>
      <inkml:brushProperty name="height" value="0.04786" units="cm"/>
      <inkml:brushProperty name="color" value="#F2395B"/>
    </inkml:brush>
  </inkml:definitions>
  <inkml:trace contextRef="#ctx0" brushRef="#br0">59334 22450 459,'-20'0'9,"8"0"17,8 0 17,8 0 17,6 0 4,6 0-12,4 0-10,5 0-11,4 0-8,5 0-5,3 0-4,4 0-5,1 0-3,-3 0-5,-4 0-4,-2 0-4,-4 0-4,-5 0-5,-5 0-6,-4 0-5,-9 1-5,-9 4-5,-9 2-5,-11 4-6,-5 0 2,-1 1 9,-1 0 8,0 0 8,-2-2 7,3-1 5,0-2 5,1-2 5,1-1 4,3 0 2,1-1 2,3 2 3,1-2 1,2 1 0,2 0-1,3 0 0,1 1 5,0 0 10,2 1 10,1 2 10,1 1 3,2 3-4,2 3-6,2 4-3,1 1-5,0 3-5,0 1-4,0 3-4,-1 1-4,0 2-3,-2 3-3,0 1-3,-2 1-6,0 1-6,-1-1-7,-1 0-8,-1-1-6,2-3-8,0-3-5,2-3-7,1-6-4,2-7-2,2-8 0,2-8-2,2-8 4,2-7 7,1-9 8,3-7 8,0-3 6,-2 3 5,-2 4 5,-2 2 5,-2 3 4,0 5 2,-2 3 3,0 4 3,2 3 10,5 3 18,7 1 18,6 2 17,4 1 3,2 0-12,5 0-13,1 0-13,3 0-9,1-2-6,1 0-8,1-1-6,-2-1-6,-4 0-4,-4 0-6,-3 0-4,-5 1-4,-3-1-1,-4 0-3,-4 0-2,-5 0 0,-2 0 0,-6 1 2,-2-1 0,-5-1 3,-4 0 5,-4-1 4,-3-1 5,-2 0 4,-1 2 4,0 2 5,1 2 4,0 2 2,1 0-3,1 2 0,1 0-3,1 4 6,2 4 14,2 5 12,3 6 14,1 2 2,0 3-7,2 1-6,1 3-9,0-1-3,2 0-3,0-1-2,2-1-2,1-1-4,2-1-8,2-1-6,2 0-6,3-3-8,6-1-6,4-2-8,5-3-6,5-3-3,7-4 3,5-5 2,6-6 3,-1-1 3,-10 0 4,-7 2 4,-10 1 4,-4-1-7,-1 0-16,1-2-16,0 0-18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5:25"/>
    </inkml:context>
    <inkml:brush xml:id="br0">
      <inkml:brushProperty name="width" value="0.03394" units="cm"/>
      <inkml:brushProperty name="height" value="0.03394" units="cm"/>
      <inkml:brushProperty name="color" value="#F2395B"/>
    </inkml:brush>
  </inkml:definitions>
  <inkml:trace contextRef="#ctx0" brushRef="#br0">61302 21963 648,'-6'-15'0,"0"2"0,4 2 0,1 3 0,3 1 7,4 2 16,3 2 14,5 2 16,2 2 2,1 2-12,1 2-12,2 2-10,-3 2-7,-1 3 0,-4 3-1,-3 4-1,-4 1-1,-6 1-3,-6 1-2,-5 1-3,-5 0-3,-2-1 0,-1-1-1,-3-1-1,0-1-1,1-1-2,1-1 0,1 0-1,4-3-1,7-3 2,6-3 0,8-2 1,5-3 0,7-2-1,6-2 0,5-2-2,3-2-3,1 0-6,-1-1-6,0-2-5,-1 1-3,-5-1-3,-3 0-2,-4 0-1,-4 0-1,-3 2 2,-3 1 1,-2 0 1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5:25"/>
    </inkml:context>
    <inkml:brush xml:id="br0">
      <inkml:brushProperty name="width" value="0.0338" units="cm"/>
      <inkml:brushProperty name="height" value="0.0338" units="cm"/>
      <inkml:brushProperty name="color" value="#F2395B"/>
    </inkml:brush>
  </inkml:definitions>
  <inkml:trace contextRef="#ctx0" brushRef="#br0">62011 22097 650,'-13'-1'64,"8"0"-3,7-2-4,6 0-3,6-1-8,5 2-11,5 0-13,5 2-12,1 0-10,-3 0-12,-3 0-11,-3 0-10,-3 0-8,-3-2-3,-2-1-5,-4 0-3,-2-1 1,-2-2 6,-3 0 6,0-1 8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5:25"/>
    </inkml:context>
    <inkml:brush xml:id="br0">
      <inkml:brushProperty name="width" value="0.03836" units="cm"/>
      <inkml:brushProperty name="height" value="0.03836" units="cm"/>
      <inkml:brushProperty name="color" value="#F2395B"/>
    </inkml:brush>
  </inkml:definitions>
  <inkml:trace contextRef="#ctx0" brushRef="#br0">62410 21500 573,'-23'1'17,"4"4"14,3 2 13,3 4 14,2 4 4,2 6-8,3 8-6,1 7-6,1 4-10,2-1-9,0 0-10,2 0-10,0-1-12,0-4-10,0-2-11,0-3-12,0-4-9,0-5-6,0-5-7,0-4-7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5:25"/>
    </inkml:context>
    <inkml:brush xml:id="br0">
      <inkml:brushProperty name="width" value="0.03507" units="cm"/>
      <inkml:brushProperty name="height" value="0.03507" units="cm"/>
      <inkml:brushProperty name="color" value="#F2395B"/>
    </inkml:brush>
  </inkml:definitions>
  <inkml:trace contextRef="#ctx0" brushRef="#br0">62918 21850 627,'29'9'80,"-5"1"-18,-5 3-16,-5 2-19,-2 1-10,2 1-5,0 1-5,1 1-5,-1 1-6,-3 1-7,-2 1-7,-4 2-6,-4-2-2,-4 0 4,-5-1 5,-5 0 5,-5-3-3,-3-1-10,-5-3-8,-3-1-10,-3-2 0,1-2 9,0-2 9,-1-2 8,2-2 9,3 1 9,4 0 8,2 0 8,4 0 13,6 0 17,6 0 16,6 0 17,6-1 0,4-1-16,5 0-16,5-1-15,6-1-14,9 0-13,7 0-14,8 0-11,0 0-10,-6 0-3,-8 0-6,-6 0-3,-6-1-5,-5-1-1,-5 0-3,-4-1-3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5:26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64566 21647 602,'-7'-8'4,"2"0"9,2 0 9,2 1 7,4 0 7,6 2 3,5 2 4,7 2 3,5 1-2,3 0-8,4 0-7,5 0-8,0 0-5,0 0-5,-1 0-5,-1 0-4,-3 0-10,-3 2-16,-5 0-17,-3 2-17,-4-1-6,-3-1 2,-3 0 2,-2-1 3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5:26"/>
    </inkml:context>
    <inkml:brush xml:id="br0">
      <inkml:brushProperty name="width" value="0.04848" units="cm"/>
      <inkml:brushProperty name="height" value="0.04848" units="cm"/>
      <inkml:brushProperty name="color" value="#F2395B"/>
    </inkml:brush>
  </inkml:definitions>
  <inkml:trace contextRef="#ctx0" brushRef="#br0">65545 21700 453,'-16'7'0,"2"-1"0,1 0 0,0-2 0,2 0 7,3 0 14,1 0 15,2 0 13,1 2 5,2 4-6,0 3-5,2 5-6,0 4-4,2 5-5,0 5-4,2 5-5,0 3 0,0 2 4,0 2 3,0 2 3,-1 2-3,-1 4-9,0 2-9,-1 3-11,-1 3-6,0 0-8,0 1-5,0 1-6,0-1-9,0-4-8,0-5-9,0-3-9,-1-6 0,-1-7 11,0-9 10,-1-7 11,-1-6 5,2-1-1,0-2 0,2-2 0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5:26"/>
    </inkml:context>
    <inkml:brush xml:id="br0">
      <inkml:brushProperty name="width" value="0.03591" units="cm"/>
      <inkml:brushProperty name="height" value="0.03591" units="cm"/>
      <inkml:brushProperty name="color" value="#F2395B"/>
    </inkml:brush>
  </inkml:definitions>
  <inkml:trace contextRef="#ctx0" brushRef="#br0">64387 22629 612,'1'-16'0,"0"0"0,2 1 0,0-1 0,2 0 0,0-1 0,1-2 0,2 1 0,0-1 3,1 2 5,2 3 6,0 1 6,0 3 1,-1 2-3,0 4-2,-2 3-3,-2 2-2,-2 3-1,-4 4-2,-2 2-2,-5 3 0,-4 1 0,-5 3 1,-5 2 0,-2-1 2,-1-1 5,0-3 4,1-1 5,1-4 3,5-4 1,3-6 1,4-4 1,7-5-5,10-3-11,10-5-11,9-4-10,7-2-12,1-1-11,2-1-10,2 0-11,-2 1-1,-7 5 6,-7 4 7,-7 6 8,-4 2 2,0 1 0,-2-1 0,0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7:08"/>
    </inkml:context>
    <inkml:brush xml:id="br0">
      <inkml:brushProperty name="width" value="0.03281" units="cm"/>
      <inkml:brushProperty name="height" value="0.03281" units="cm"/>
      <inkml:brushProperty name="color" value="#F2395B"/>
    </inkml:brush>
  </inkml:definitions>
  <inkml:trace contextRef="#ctx0" brushRef="#br0">37300 27306 670,'16'-2'6,"1"0"11,1-3 11,2-2 12,-2 0 2,-3 2-6,-3 2-7,-2 2-6,-1 0-3,5 0 2,4-2 0,3 0 3,3 0-8,-1 2-14,1 2-16,0 2-14,-3 1-4,-3 0 6,-5 0 5,-3 0 7,-2 0-5,0 0-14,0 0-15,0 0-14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5:27"/>
    </inkml:context>
    <inkml:brush xml:id="br0">
      <inkml:brushProperty name="width" value="0.05144" units="cm"/>
      <inkml:brushProperty name="height" value="0.05144" units="cm"/>
      <inkml:brushProperty name="color" value="#F2395B"/>
    </inkml:brush>
  </inkml:definitions>
  <inkml:trace contextRef="#ctx0" brushRef="#br0">66368 21249 427,'5'-6'7,"-4"6"14,-6 4 14,-4 5 13,-4 5 4,-3 1-8,-3 5-8,-3 2-9,-1 1-5,3 1-3,1-1-4,2 1-4,3-2-3,3-3-3,3-3-4,2-3-3,5-3-6,6-2-9,6-4-8,6-2-9,5-5-4,4-4 0,6-5-1,5-5 1,0-2 2,-3 0 3,-5 2 5,-4 1 4,-4 2 3,-5 3 4,-4 2 2,-6 4 4,-4 2 4,-2 0 8,-3 2 8,-4 0 7,-1 2 6,-1 2 5,-2 2 5,0 2 5,0 1 0,1 0-3,0-1-3,2 1-4,1 0-6,4 2-10,3 0-10,2 1-9,2 0-10,0 0-7,0-2-9,0 0-8,-2 0-1,-2 3 7,-4 3 6,-2 3 8,-4 3 5,-6 1 3,-4 3 3,-4 1 4,-2-1 2,5-5 1,3-4 1,4-6 0,6-4 5,8-2 11,8-4 9,8-2 10,3-3 2,1 0-6,0-2-4,-1 0-6,-1 1-4,-4 4-3,-5 4-2,-3 4-2,-4 3-1,-2 4 1,-3 2 1,-4 3 1,-2 2 1,-1-1 2,-3 1 1,-2-1 1,0 0 0,1-2-3,1-3-1,1-1-3,2-4-2,8-6-4,4-6-4,8-6-3,3-5-6,3-3-5,3-5-6,3-3-7,2-4-3,-1-1-1,1-2-1,-1-3-1,0 1 3,-1 0 7,-1 1 7,-1 1 6,1 2 5,1 1 4,3 3 3,1 2 3,1 2 4,-3 4 6,-1 5 6,-3 3 5,-1 3 5,-3 2 6,-1 2 6,-2 2 5,-5 4-1,-8 8-9,-8 6-8,-8 7-10,-6 5-4,-5 3-2,-5 2-1,-4 4-2,-2-1-4,5-3-10,4-5-8,3-3-9,4-4-2,3-3 1,3-3 4,3-3 2,6-3 4,12-4 6,10-4 5,11-4 6,5-4 1,1-4-4,-1-4-3,0-3-5,-1-3-4,-5 1-5,-3-1-5,-5 0-6,-3 0-1,-2-1 3,-4-1 3,-2-1 3,-4-2 3,-3-1 4,-2-2 3,-3-2 5,-2-1 1,0 3 2,0 1 0,0 3 1,1 2 0,-1 2 1,0 5-1,0 1 1,1 3 5,0 3 9,2 1 10,1 2 9,0 5 9,2 8 9,0 8 8,2 7 9,0 5-1,0 3-8,0 1-9,0 2-10,0 2-6,0 1-5,0 0-5,0 2-5,1-1-4,3-1-2,4-3-3,2-2-2,1-2-2,0-1-2,-2-3-3,-1-1-1,0-3-5,-2-1-5,-1-3-5,0-1-7,-6-1-4,-8 2-4,-9 0-5,-9 1-3,-4-1-3,-1-3 2,1-3 1,0-2 0,1-4 0,5-3-2,3-2-2,5-4-3,3-2 3,4-1 7,4-3 8,4-2 7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5:28"/>
    </inkml:context>
    <inkml:brush xml:id="br0">
      <inkml:brushProperty name="width" value="0.03851" units="cm"/>
      <inkml:brushProperty name="height" value="0.03851" units="cm"/>
      <inkml:brushProperty name="color" value="#F2395B"/>
    </inkml:brush>
  </inkml:definitions>
  <inkml:trace contextRef="#ctx0" brushRef="#br0">68650 21850 571,'7'52'154,"-2"-6"-37,-3-6-38,0-6-36,-3-4-23,-1-3-8,0-3-9,-1-3-7,0-6-18,2-10-24,2-10-25,2-10-26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5:28"/>
    </inkml:context>
    <inkml:brush xml:id="br0">
      <inkml:brushProperty name="width" value="0.05203" units="cm"/>
      <inkml:brushProperty name="height" value="0.05203" units="cm"/>
      <inkml:brushProperty name="color" value="#F2395B"/>
    </inkml:brush>
  </inkml:definitions>
  <inkml:trace contextRef="#ctx0" brushRef="#br0">69064 20772 422,'-14'-19'56,"4"7"-2,4 8-3,4 8-1,2 6-4,2 5-4,0 5-2,2 6-5,0 4-2,0 6-4,-1 6-3,2 6-3,-2 6-2,-1 7-2,0 7-2,-1 8-2,-1 0-3,1-2-5,2-3-5,0-3-6,0-2-1,-4-2 1,-2-3 1,-3-1 2,-2-4-11,0-6-24,0-6-24,0-6-24,0-8-6,0-9 9,0-11 10,0-8 10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5:29"/>
    </inkml:context>
    <inkml:brush xml:id="br0">
      <inkml:brushProperty name="width" value="0.05363" units="cm"/>
      <inkml:brushProperty name="height" value="0.05363" units="cm"/>
      <inkml:brushProperty name="color" value="#F2395B"/>
    </inkml:brush>
  </inkml:definitions>
  <inkml:trace contextRef="#ctx0" brushRef="#br0">68400 21231 410,'1'-16'4,"4"0"9,2 1 8,4-1 8,0 1 2,-1 4-7,-1 3-6,0 3-7,1 1-1,5 2 4,5 0 3,5 2 2,3 0-1,-1 2-9,0 0-9,1 2-8,-2 0-6,-1 1-2,-3 2-2,-1 0-2,-3 0 0,-3 0 2,-2-2 2,-4 0 3,-1-2 0,0-1 1,0 0 0,-1-1 0,1-3-1,0-1-1,0-2-1,0-1-2,-2 0 4,-1 4 8,-2 4 9,-2 4 8,-1 3 5,-2 1 5,0 3 3,-1 2 4,-1 0 1,2-1-2,0-1-2,2 0-2,2-4-6,5-5-8,6-4-10,4-5-9,2-6-7,-1-6-5,-1-6-5,-1-5-5,0-3 0,0 1 3,0 2 4,-1 0 4,-1 1 3,-2 3 1,-4 1 1,-3 3 3,-1 2 4,0 2 9,0 4 10,0 3 8,-2 3 11,-4 4 12,-4 4 12,-4 4 12,-2 4 0,1 5-9,-1 5-12,0 5-9,0 3-8,-1-1-5,-1 0-4,-2 1-5,2-2-4,3-1-4,3-3-3,2-1-3,3-2-6,0 1-10,2 0-9,0-1-10,3-2-4,4-6 0,4-6 0,4-6 1,-2-1 3,-5 4 7,-6 3 8,-6 5 6,-4 4 8,-3 2 6,-4 3 8,-1 3 6,-3 0 5,2-3 0,1-3 2,1-3 1,5-3-2,10-4-6,10-4-7,10-4-6,4-3-3,1 0-4,-1-1-1,1-1-2,-2-1-1,-3 2 1,-3 0 1,-3 2 0,-3 3 5,-4 4 6,-4 5 7,-4 6 7,-5 1 2,-4 1-2,-5 0-3,-5-1-1,-2 1-3,-1 2-2,1 0-1,-1 1-2,1-1 0,-1-1 0,1-2 2,-1-3 1,1-1 2,3 0 4,1-2 4,3 0 5,7-3 4,14-3 2,13-2 5,15-4 2,7-1-7,2-2-20,2 0-20,2-1-20,3 0-11,4 2-3,4 2-4,4 2-3,-4 2-2,-9 0 0,-9 2 0,-11 0-1,-6 0 4,-3 0 7,-3-2 6,-2 0 8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5:47"/>
    </inkml:context>
    <inkml:brush xml:id="br0">
      <inkml:brushProperty name="width" value="0.05688" units="cm"/>
      <inkml:brushProperty name="height" value="0.05688" units="cm"/>
      <inkml:brushProperty name="color" value="#F2395B"/>
    </inkml:brush>
  </inkml:definitions>
  <inkml:trace contextRef="#ctx0" brushRef="#br0">10850 51778 386,'16'31'97,"-1"1"-14,1-1-15,0 0-14,2 3-10,5 5-4,5 4-5,5 6-5,1 0-3,-2-2-4,-1-4-3,-3-2-4,0-2-2,1-2-2,1 0-1,1-1-3,0-2 0,1 0-1,-1-1-1,0-1 0,1-4-2,-1-7-3,0-7-5,1-6-4,1-11-1,6-10 0,5-13-1,4-11 1,7-11 1,8-11 1,8-12 2,7-9 2,3-6 0,-1 1 1,-3 2-1,-1 0 1,-6 7-3,-9 13-6,-9 12-4,-8 14-6,-10 11-9,-9 10-14,-10 12-12,-10 11-14,-7 5-2,0 1 8,-3 1 8,-2 1 7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5:47"/>
    </inkml:context>
    <inkml:brush xml:id="br0">
      <inkml:brushProperty name="width" value="0.05779" units="cm"/>
      <inkml:brushProperty name="height" value="0.05779" units="cm"/>
      <inkml:brushProperty name="color" value="#F2395B"/>
    </inkml:brush>
  </inkml:definitions>
  <inkml:trace contextRef="#ctx0" brushRef="#br0">10942 55873 380,'-36'-1'0,"9"0"0,7-2 0,9 0 0,2-1 6,0 0 10,-1 0 11,-1 1 12,3 0 5,10 3 1,8 4 1,9 2 2,5 4-3,1 6-6,1 4-4,1 5-6,0 5-3,-1 6-3,-1 6-1,-1 7-2,-2 2-3,-3 3-2,-3 2-3,-3 2-2,-1-1-2,0-4-1,0-4-1,-1-4 0,0-5-2,0-4-1,-2-5-2,0-5-2,0-5 0,5-5 0,4-5 0,3-4 0,6-7 2,7-8 1,7-8 2,6-7 2,7-13 1,6-17-3,5-16-3,7-16-1,7-13-5,9-6-8,8-7-8,10-7-7,-2 5-4,-12 16 1,-12 17 1,-11 17 1,-10 11-7,-7 6-16,-6 6-17,-7 6-16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5:56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69536 1550 999,'-109'41'-4,"33"-13"-8,34-13-9,33-12-8,19-7-2,4 0 2,3 0 3,5 0 2,0-1 4,-3 0 5,-3-1 4,-2-2 4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6:59"/>
    </inkml:context>
    <inkml:brush xml:id="br0">
      <inkml:brushProperty name="width" value="0.05454" units="cm"/>
      <inkml:brushProperty name="height" value="0.05454" units="cm"/>
      <inkml:brushProperty name="color" value="#00BFF3"/>
    </inkml:brush>
  </inkml:definitions>
  <inkml:trace contextRef="#ctx0" brushRef="#br0">46519 50450 403,'-22'0'4,"3"0"7,3 0 9,3 0 7,4 0 6,6 0 4,6 0 5,6 0 3,4 0 0,5 0-7,4 0-7,3 0-5,5 0-5,7 0-1,5 0-3,6 0-1,4 0-2,2 0 0,2 0 0,2 0-1,1 0 0,1 0-1,1 0 0,2 0 0,-1 0 0,-1 0-1,-1 0 0,0 0-1,-1 0-1,1 0-4,1 0-3,2 0-5,-1 0-1,-1 0 1,-1 0 1,0 0 0,-3 0 0,-3 0-2,-2 0-2,-4 0-1,-1 0-1,-2 2 1,0 0 1,-2 2 2,0-1 0,-1-1-3,-2 0-3,0-1-1,-2-1-2,-3 0 2,-4 0-1,-2 0 2,-2 0-1,-1 0-1,-1 0-1,-1 0-2,0-1 0,-1-1-2,1 0 0,-1-1-1,0-1-2,-3 2-2,-1 0-4,-2 2-3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7:00"/>
    </inkml:context>
    <inkml:brush xml:id="br0">
      <inkml:brushProperty name="width" value="0.045" units="cm"/>
      <inkml:brushProperty name="height" value="0.045" units="cm"/>
      <inkml:brushProperty name="color" value="#00BFF3"/>
    </inkml:brush>
  </inkml:definitions>
  <inkml:trace contextRef="#ctx0" brushRef="#br0">66260 47775 488,'-14'-22'0,"2"3"0,4 3 0,3 3 0,2 1 5,4 0 10,2 0 10,4 1 10,1 3 7,1 8 3,2 8 4,0 8 2,-1 4-1,-2 4-7,-4 3-6,-2 3-8,-4 4-4,-2 3-6,-4 4-3,-2 4-5,-3 3-3,0 4-4,-1 2-1,-1 4-4,0-1-4,2-3-5,3-3-5,1-2-6,2-4-4,2-6-6,2-4-5,2-5-5,3-6 0,4-7 3,4-7 3,3-6 4,3-7 4,-2-2 5,-1-5 4,0-4 5,-3-1-1,-1-1-7,-2 0-8,-2 1-7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7:00"/>
    </inkml:context>
    <inkml:brush xml:id="br0">
      <inkml:brushProperty name="width" value="0.04886" units="cm"/>
      <inkml:brushProperty name="height" value="0.04886" units="cm"/>
      <inkml:brushProperty name="color" value="#00BFF3"/>
    </inkml:brush>
  </inkml:definitions>
  <inkml:trace contextRef="#ctx0" brushRef="#br0">66631 47734 450,'-1'-24'0,"-2"1"2,-2 0 1,-1-1 2,-1 2 5,2 5 10,2 3 10,2 4 10,3 3 3,6 2-7,4 3-6,5 1-6,4 1-5,1 2-3,3 0-3,1 2-5,1-1-1,-1 1 1,-1 0 0,-1 0 0,-1 0-4,-3 0-10,-1 0-10,-2 0-10,-3-2-9,-3-2-7,-2-4-9,-4-2-7,-2-4 1,-2-6 11,-2-4 12,-2-4 12,0-3 7,0 1 4,2 1 4,0 1 4,1 1 4,0 1 5,0 1 4,0 1 4,0 1 5,0 2 4,0 3 3,0 1 3,0 2 3,0 0-1,0 2-1,0 1 0,1 2-1,0 4 0,2 4-2,0 4-1,1 4 0,0 3 0,0 5 0,0 3 0,-1 4 0,-2 3-1,-2 3-1,-2 3-1,-2 3-1,-2 4-3,-2 4-2,-1 4-3,-2 4-5,2 2-11,0 3-9,2 3-9,1-1-8,2-6-6,3-6-6,1-6-5,3-6-2,5-8 2,6-6 2,4-6 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7:08"/>
    </inkml:context>
    <inkml:brush xml:id="br0">
      <inkml:brushProperty name="width" value="0.04669" units="cm"/>
      <inkml:brushProperty name="height" value="0.04669" units="cm"/>
      <inkml:brushProperty name="color" value="#F2395B"/>
    </inkml:brush>
  </inkml:definitions>
  <inkml:trace contextRef="#ctx0" brushRef="#br0">38813 26133 471,'-5'-6'8,"6"4"17,6 4 17,6 4 16,5 1 2,5-1-15,5 0-13,5-2-15,1-1-7,0-2-3,-1-2-1,-1-2-1,-3 0-6,-3 0-6,-5 2-7,-3 0-8,-7 2 1,-8 0 6,-10 2 7,-8 0 8,-6 3 6,-3 4 9,-3 3 9,-3 5 7,-1 2 4,2 1-2,0 1-1,1 1-1,0 2-3,-1 3-5,-1 3-6,-1 3-4,0 2-6,1 0-2,2 2-3,0 1-4,2-2-5,2-4-7,4-4-6,3-3-7,3-4-7,3-3-7,3-3-7,2-2-8,4-5-1,4-5 5,4-4 6,4-6 5,5-6 5,7-7 3,7-9 3,7-7 4,1-3 4,-4 4 5,-3 2 5,-5 3 4,-3 5 6,-3 5 6,-3 6 5,-2 7 5,-3 4 13,-1 5 17,0 6 17,-2 4 18,-1 4 2,-2 3-12,-3 3-13,0 3-13,-2 2-10,0 3-9,0 1-8,0 3-9,-1-1-4,-1 0 1,0-1 1,-1-1 1,-2-3-7,0-3-11,-1-5-13,-2-3-11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7:01"/>
    </inkml:context>
    <inkml:brush xml:id="br0">
      <inkml:brushProperty name="width" value="0.05725" units="cm"/>
      <inkml:brushProperty name="height" value="0.05725" units="cm"/>
      <inkml:brushProperty name="color" value="#00BFF3"/>
    </inkml:brush>
  </inkml:definitions>
  <inkml:trace contextRef="#ctx0" brushRef="#br0">68299 47482 384,'6'-22'0,"-1"5"0,-2 3 0,-2 4 0,-1 2 3,0-1 8,0-2 7,0 0 7,1 2 5,0 4 3,2 6 2,0 4 4,-1 5-2,-2 4-3,-3 3-5,-4 5-3,-3 3-4,-3 3-4,-5 3-3,-3 3-4,-4 2-2,-2 2-2,-1 2-2,-2 2-2,-1-1-2,3-2 1,2-3 0,1-3 0,6-12-11,9-21-19,8-20-20,10-20-20,6-11-4,7 2 12,5 0 11,7 2 13,1 2 8,-2 6 7,-1 4 7,-3 5 7,-3 5 5,-5 5 6,-5 5 5,-4 5 6,-3 2 5,3 2 6,2 1 6,2 0 6,-1 3 2,-3 2-2,-3 3-1,-2 4-3,-3 3-2,0 4-2,-2 3-3,0 5-2,-3 2-2,0 1-2,-3 1-1,-2 1-2,0 0-2,0 2-3,2 1-3,1 1-3,-1-1-3,2-3-4,-1-4-2,0-1-4,3-5-7,7-5-11,8-5-12,6-4-11,4-6-3,-1-6 5,1-6 6,-1-5 6,2-6 3,1-3 3,2-4 2,3-4 2,-2-1 3,-3 5 5,-5 4 5,-3 3 4,-4 4 4,-1 1 6,-2 3 3,-2 1 6,-2 5 9,0 6 14,-2 8 16,0 6 13,-3 7 3,-3 5-10,-2 7-10,-3 5-9,-2 3-9,2-2-4,1 0-4,0-1-6,1-1-3,0-1-2,0-1-1,1-1-3,-1-3-2,2-1-2,0-4-5,2-3-2,2-4-4,4-3-4,3-4-5,5-4-3,4-7-4,3-11-3,5-11-3,3-11-2,2-7 0,1-2 4,-1-3 4,1-4 5,-3 0 1,-2 2 2,-3 3 1,-2 1 1,-6 4 2,-3 5 3,-6 7 4,-4 6 3,-6 5 5,-4 8 4,-6 7 5,-3 7 4,-3 4 2,4 5-5,3 4-2,3 4-4,2 0-3,2 1-2,2-2-2,2-1-3,2 0-1,2-1 0,2 1 1,2 0-1,0-1 1,-1 1 0,-1 0 0,0-1 0,-2 2 1,-2 1 0,-2 3 1,-2 2 1,-2 0 0,0 1 0,-1-1 1,-1 1-1,0-2 0,2-1-1,2-3-1,2-1 0,4-2 0,7-1 0,8-1 1,6 0 1,5-1 1,2 1 4,4 1 2,3 2 3,-1 0 3,-3 3 3,-5 1 3,-3 3 3,-7 2 0,-7 5-2,-8 3-1,-8 4-3,-6 2-1,-6-2-2,-4 0-3,-5-1-1,-3-2-1,-1-2 0,-1-1 1,0-3 0,-3 0-7,-1-1-16,-2 0-14,-2 1-16,2-3-3,7-5 9,7-5 8,7-5 9,3-2-4,0 0-15,0 0-14,1 0-15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7:02"/>
    </inkml:context>
    <inkml:brush xml:id="br0">
      <inkml:brushProperty name="width" value="0.05885" units="cm"/>
      <inkml:brushProperty name="height" value="0.05885" units="cm"/>
      <inkml:brushProperty name="color" value="#00BFF3"/>
    </inkml:brush>
  </inkml:definitions>
  <inkml:trace contextRef="#ctx0" brushRef="#br0">73731 46657 373,'-13'-43'0,"3"11"0,4 10 0,4 9 0,3 5 2,2 0 3,2 0 3,2 1 4,1 0 1,1 2 1,2 2 1,0 2 1,3 3 2,5 6 7,5 4 4,5 5 7,0 4-3,-3 3-10,-5 3-11,-3 3-10,-5 2-9,-4 0-6,-6 2-8,-4 1-7,-6-1-3,-4-3 1,-5-3 2,-5-3 2,-2-4 2,1-1 2,1-4 4,1-3 2,0-3 2,2-2 1,1-4 1,1-2 1,3-4 5,4-1 9,6-2 10,5-1 9,2-1 5,3 2 1,2 2 0,2 2 2,0 2-1,1 0-4,0 2-2,0 0-2,-2 3-3,-2 4-1,-4 3 0,-3 5-2,-2 3 2,-2 3 1,-2 3 4,-1 3 1,-2 2 1,0 2-1,0 3-2,0 1-2,1 1-2,-1 2-3,0 1-5,0 0-2,1-2-3,2-6 1,2-5 1,2-6 0,3-7-8,4-7-19,4-7-17,4-6-18,3-12-6,5-17 7,3-17 7,5-15 6,1-8 4,1 2 4,-1 4 2,0 4 3,-2 3 6,-3 8 5,-4 6 7,-5 8 7,-3 5 7,-2 7 8,-4 5 8,-2 7 8,-3 6 6,-1 8 6,0 8 5,-2 7 6,-1 6-2,-2 3-5,-2 3-8,-1 3-5,-3 1-7,0-1-4,-1-2-5,-1 1-5,0-4-5,4-1-4,2-4-4,4-3-5,3-6-7,6-9-10,4-8-10,5-9-11,2-5-1,-1-1 10,-1-1 9,0-1 9,-3 1 6,-1 3 0,-2 3 2,-2 2 1,2-1 0,5-9 0,7-7-1,5-8-1,2-2 2,-1 5 2,-3 5 4,-1 6 3,-3 2 3,-1 4 6,-2 3 5,-3 3 4,-1 3 3,-2 2-1,-3 4 0,-1 3 0,-4 5 5,-6 9 8,-6 9 11,-5 9 9,-6 4 0,-3 1-10,-5-1-9,-3 0-9,-3-1-8,1-2-3,0-1-6,-1-3-3,3-2-6,5-5-3,5-3-5,5-4-4,4-8-7,2-10-11,4-12-10,2-9-11,5-8 0,4-3 10,5-3 8,6-2 10,0-1 6,-1 3 2,-2 4 2,-3 2 3,-1 4 3,-2 5 5,-2 5 3,-2 5 5,-2 7 12,-1 10 18,0 10 18,-1 9 20,-3 8 4,0 5-11,-3 4-9,-2 6-11,-2 3-7,-2 2-4,-2 2-6,-1 2-4,-1 1-4,0 1-5,2 1-3,1 2-5,1-1-3,2-1-3,2-1-3,3 0-4,0-6-4,2-8-3,0-10-4,2-7-4,2-9-2,4-3 1,3-6 1,5-4 0,5-10 0,5-14-3,7-13-3,5-14-2,4-9-4,4-3-3,3-5-5,2-4-4,0 3 3,-6 7 7,-4 8 10,-5 8 7,-5 7 9,-5 5 7,-5 7 8,-5 6 7,-5 4 5,-4 4 3,-6 4 3,-4 4 3,-5 3 3,-6 0 5,-4 2 5,-5 0 4,-4 3-2,-2 4-6,-4 3-7,-3 5-8,0 2-4,3 1-2,4 1-3,2 1-1,4 1-1,5-1 0,4 1 0,6-1 0,3 1-1,2 1-2,3 1-2,1 1-2,4 0-4,7 1-7,7-1-6,8 1-6,4-3-2,6-3 4,5-5 3,4-3 4,-1-4-2,-9-3-8,-9-2-7,-9-4-8,-4 0-7,2 0-6,0 2-6,1 0-6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7:03"/>
    </inkml:context>
    <inkml:brush xml:id="br0">
      <inkml:brushProperty name="width" value="0.04114" units="cm"/>
      <inkml:brushProperty name="height" value="0.04114" units="cm"/>
      <inkml:brushProperty name="color" value="#00BFF3"/>
    </inkml:brush>
  </inkml:definitions>
  <inkml:trace contextRef="#ctx0" brushRef="#br0">78100 45433 534,'15'-6'107,"-1"4"-19,-1 4-18,0 4-18,0 3-13,1 1-5,3 3-5,2 2-6,0 1-7,-1 1-8,-1 1-9,0 2-8,-3-1-6,-3 1-2,-3-1-3,-2 1-3,-4-1-5,-4 1-10,-4 0-8,-4-1-8,-1-1-1,2-2 6,2-4 9,3-3 6,-1-1 5,-2 0 2,-2 0 2,-2 0 3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7:03"/>
    </inkml:context>
    <inkml:brush xml:id="br0">
      <inkml:brushProperty name="width" value="0.03504" units="cm"/>
      <inkml:brushProperty name="height" value="0.03504" units="cm"/>
      <inkml:brushProperty name="color" value="#00BFF3"/>
    </inkml:brush>
  </inkml:definitions>
  <inkml:trace contextRef="#ctx0" brushRef="#br0">77361 46407 627,'-41'-8'58,"14"0"-10,11 0-10,14 0-9,10 0-5,8-2 3,7 0 2,8-1 3,5-1-2,3 1-6,1-1-7,2 0-6,0 1-5,-2 2-8,-1 3-5,-3 1-6,-4 1-7,-5 2-7,-7 0-8,-5 2-7,-5 1-3,-2 4 1,-4 2 3,-2 4 1,-3-1 2,-1-1 4,0-2 3,-1-2 3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7:03"/>
    </inkml:context>
    <inkml:brush xml:id="br0">
      <inkml:brushProperty name="width" value="0.05329" units="cm"/>
      <inkml:brushProperty name="height" value="0.05329" units="cm"/>
      <inkml:brushProperty name="color" value="#00BFF3"/>
    </inkml:brush>
  </inkml:definitions>
  <inkml:trace contextRef="#ctx0" brushRef="#br0">77350 46842 412,'-28'-3'46,"9"8"9,7 9 10,8 10 10,4 4-1,2 4-12,0 3-13,2 3-11,-1 2-9,-2 4-3,-2 2-4,-2 4-3,-3 4-5,-4 7-5,-4 7-5,-3 8-5,-2-1-6,2-6-8,2-5-7,3-6-7,0-3-8,0 2-8,0 0-9,1 1-7,-1-4-1,2-10 7,1-10 8,1-9 6,0-7 6,2-3 2,0-3 2,2-2 2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7:04"/>
    </inkml:context>
    <inkml:brush xml:id="br0">
      <inkml:brushProperty name="width" value="0.04753" units="cm"/>
      <inkml:brushProperty name="height" value="0.04753" units="cm"/>
      <inkml:brushProperty name="color" value="#00BFF3"/>
    </inkml:brush>
  </inkml:definitions>
  <inkml:trace contextRef="#ctx0" brushRef="#br0">76550 47488 462,'7'-16'0,"-2"-2"0,-3 0 0,0-1 0,-2 0 2,0-1 3,0 0 4,0 1 4,1 0 3,3 3 2,4 1 4,2 2 3,4 1 0,5-1-1,5-1-1,5-1-2,5-1-1,3 2-1,4 1 0,4 1 0,3-1-3,0 0-3,2-1-4,0-1-3,1-1-4,-2 2-4,0 1-4,-2 1-4,-3 1-6,-7 0-8,-8 2-7,-5 1-8,-10 0-4,-9 0 0,-10 0-1,-9 1-1,-6-1 5,0 2 9,1 0 10,-1 2 10,1 0 6,3 0 5,1 0 5,3 0 5,0 1 3,0 0 2,0 2 1,1 1 1,0 1 8,2 3 11,2 4 12,2 2 13,2 3 1,0 1-8,2 3-9,0 2-7,1 1-7,-2 1-4,0 1-5,-2 1-3,0 0-5,1-1-2,-1-1-4,0-1-2,0-1-8,2-3-11,0-1-12,2-2-10,4-8-10,9-10-8,9-13-7,10-11-8,2-7 2,-2-1 10,-2-1 11,-1 0 11,-3-1 10,-3 1 11,-3 2 9,-3 0 9,-2 3 5,-2 5-3,-3 5-3,-1 5-3,-2 4 8,0 2 17,-2 4 18,0 3 17,-3 5 4,-4 8-6,-4 8-8,-4 7-6,-4 7-8,-5 5-7,-5 4-7,-5 6-8,-2 0-5,3-2-7,2-4-6,1-2-6,4-4-4,5-5-2,4-5-1,6-5-3,6-4-5,6-4-9,7-5-9,7-2-9,3-4 0,-3-1 10,-1 0 10,-2-1 9,-3-1 6,-1 2 2,-2 0 2,-2 2 1,-3 0 3,-4 2 1,-4 0 3,-4 2 2,-4 1 2,-2 3 1,-3 3 2,-3 4 2,-2 1 2,1-1 0,-1 1 2,1 0 1,-1 0 1,0 1 1,1 1 3,-1 1 0,1 0 3,3-3 2,1-1 2,2-2 3,4-3 1,6-3-3,6-2-1,6-4-3,6-3-2,6-4-5,5-4-4,7-3-5,1-2-3,0 0-2,-1 2-3,-1 1-3,-2 1 1,-3 2 4,-4 2 3,-1 3 4,-6 2 7,-5 7 13,-6 6 12,-6 6 12,-5 3 0,-6 3-14,-4 1-12,-5 3-14,-4 1-8,-3 1 0,-3 1-2,-2 1-2,-4-2-5,-1-2-10,-2-3-11,-2-3-9,-1-3-6,3-4-1,2-5-2,2-3-1,1-5 0,3-8 1,2-6 3,1-7 1,5-2 4,5 3 7,6 3 6,7 3 7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7:04"/>
    </inkml:context>
    <inkml:brush xml:id="br0">
      <inkml:brushProperty name="width" value="0.04826" units="cm"/>
      <inkml:brushProperty name="height" value="0.04826" units="cm"/>
      <inkml:brushProperty name="color" value="#00BFF3"/>
    </inkml:brush>
  </inkml:definitions>
  <inkml:trace contextRef="#ctx0" brushRef="#br0">77300 48513 455,'8'-28'57,"2"9"-3,0 7-4,1 8-3,3 6-2,4 4-2,3 4 1,5 3-2,3 7-2,4 7-3,4 8-4,5 9-4,3 5-9,4 5-16,3 6-16,5 4-16,-1-3-4,-8-9 4,-6-10 6,-7-9 4,-5-7-7,-3-2-21,-4-1-20,-1-2-21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7:07"/>
    </inkml:context>
    <inkml:brush xml:id="br0">
      <inkml:brushProperty name="width" value="0.05112" units="cm"/>
      <inkml:brushProperty name="height" value="0.05112" units="cm"/>
      <inkml:brushProperty name="color" value="#00BFF3"/>
    </inkml:brush>
  </inkml:definitions>
  <inkml:trace contextRef="#ctx0" brushRef="#br0">80686 46564 430,'-15'-2'0,"2"0"0,3-3 0,1-2 0,4-1 7,6 2 16,6 1 15,6 0 14,7 1 5,9-2-7,8 0-7,10-1-6,5-1-7,2 0-4,1 0-4,3 1-6,-1-1-1,-4 2-2,-4 1 0,-4 0-1,-4 1-5,-6 0-9,-4 0-8,-4 0-10,-6-2-11,-5-5-13,-5-5-13,-5-5-13,-5-4-2,-8-1 11,-6-3 10,-7-1 10,-4-3 9,-1-1 7,-1-2 7,-1-2 8,0 1 4,1 5 4,1 5 3,1 5 4,3 4 4,3 1 6,4 2 5,5 3 7,1 2 6,2 6 6,1 4 7,0 6 7,2 4 1,2 5-5,2 5-4,2 5-4,1 5-4,0 5-2,0 4-4,0 6-2,-1 3-3,-2 0-4,-2 2-4,-2 0-4,-2 0-6,-2-2-4,-2-2-7,-2-2-6,-2-2-5,-5 0-7,-4-1-6,-3-1-6,-3-2-6,-1-2-3,-1-2-5,0-1-4,-1-5 1,3-6 4,1-5 6,3-6 4,2-4 3,5-2 1,3-3 1,4 0 0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7:07"/>
    </inkml:context>
    <inkml:brush xml:id="br0">
      <inkml:brushProperty name="width" value="0.04298" units="cm"/>
      <inkml:brushProperty name="height" value="0.04298" units="cm"/>
      <inkml:brushProperty name="color" value="#00BFF3"/>
    </inkml:brush>
  </inkml:definitions>
  <inkml:trace contextRef="#ctx0" brushRef="#br0">82850 48450 511,'30'23'10,"-3"-1"18,-3-1 18,-3-1 19,-1 2 7,1 5-8,1 5-6,1 5-7,0 1-9,-1 0-12,-1-2-13,0 0-12,-3-1-7,-1-3-4,-2-2-4,-2-1-3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7:07"/>
    </inkml:context>
    <inkml:brush xml:id="br0">
      <inkml:brushProperty name="width" value="0.02872" units="cm"/>
      <inkml:brushProperty name="height" value="0.02872" units="cm"/>
      <inkml:brushProperty name="color" value="#00BFF3"/>
    </inkml:brush>
  </inkml:definitions>
  <inkml:trace contextRef="#ctx0" brushRef="#br0">87000 48571 765,'0'-22'11,"2"7"19,0 3 21,2 6 20,1 3-12,2 2-47,2 2-45,2 2-46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7:09"/>
    </inkml:context>
    <inkml:brush xml:id="br0">
      <inkml:brushProperty name="width" value="0.03462" units="cm"/>
      <inkml:brushProperty name="height" value="0.03462" units="cm"/>
      <inkml:brushProperty name="color" value="#F2395B"/>
    </inkml:brush>
  </inkml:definitions>
  <inkml:trace contextRef="#ctx0" brushRef="#br0">39900 27544 635,'1'-16'4,"2"0"6,2 1 8,2-1 7,1 2 4,1 5 3,2 3 3,0 4 3,1 2-1,1 0-5,2 0-3,0 0-5,1 0-4,1 2-5,2 0-4,0 2-6,0 0-6,-1 1-9,-1 2-9,-1 0-8,-1 1-12,-4 0-11,-3 0-11,-2-1-13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7:09"/>
    </inkml:context>
    <inkml:brush xml:id="br0">
      <inkml:brushProperty name="width" value="0.0345" units="cm"/>
      <inkml:brushProperty name="height" value="0.0345" units="cm"/>
      <inkml:brushProperty name="color" value="#00BFF3"/>
    </inkml:brush>
  </inkml:definitions>
  <inkml:trace contextRef="#ctx0" brushRef="#br0">86300 46741 637,'7'-16'8,"13"0"17,15 1 16,13-1 16,1 2 3,-10 5-12,-11 3-10,-11 4-11,0 0-8,11-2-3,11-4-4,11-2-3,2 0-7,-2 3-8,-6 2-9,-2 4-8,-6 1-7,-6 2-2,-5 0-2,-6 2-3,-5 0-2,-3 2-2,-3 0-1,-2 1-2,-3 1 3,-1 0 7,0 0 7,-1 0 6,-2-1 6,-1-1 3,0-1 4,-1 0 3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7:09"/>
    </inkml:context>
    <inkml:brush xml:id="br0">
      <inkml:brushProperty name="width" value="0.05122" units="cm"/>
      <inkml:brushProperty name="height" value="0.05122" units="cm"/>
      <inkml:brushProperty name="color" value="#00BFF3"/>
    </inkml:brush>
  </inkml:definitions>
  <inkml:trace contextRef="#ctx0" brushRef="#br0">87986 46850 429,'-7'16'45,"2"-1"-5,2 1-6,2 0-7,1 1 0,0 5 5,0 3 4,0 5 4,0 2 1,0 2-6,0 3-3,0 1-6,-1 1-3,0 0-2,-2 0-4,0 1-3,0-1-2,0 0-2,2 0-2,0 0-2,1 1 0,0-1 0,0 0 3,0 0 0,0-1-1,-2-2-3,0-1-4,-2-3-2,0-3-6,1-3-5,-2-5-7,2-3-6,-2-3-7,-2-2-11,-2-3-10,-2-1-10,-1-4-2,-1-8 7,-2-6 8,0-7 5,0-5 8,1 0 5,1-1 7,0 0 6,2-2 3,1 2 2,0 1 1,2 1 1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7:09"/>
    </inkml:context>
    <inkml:brush xml:id="br0">
      <inkml:brushProperty name="width" value="0.03448" units="cm"/>
      <inkml:brushProperty name="height" value="0.03448" units="cm"/>
      <inkml:brushProperty name="color" value="#00BFF3"/>
    </inkml:brush>
  </inkml:definitions>
  <inkml:trace contextRef="#ctx0" brushRef="#br0">86844 47536 638,'0'-15'0,"0"2"0,0 3 0,0 1 0,-1 4 9,0 6 21,-2 6 19,0 6 20,-2 4 1,-2 3-18,-1 3-19,-3 3-18,-1 0-11,0-1-7,0-3-6,1-1-5,3-5-7,8-7-7,8-6-8,8-8-6,5-4-1,5-1 7,3-3 5,4-2 5,1 1 7,-3 1 6,-3 2 5,-3 2 5,-4 3 4,-5 2 0,-5 4-1,-4 2 1,-5 4 5,-4 2 10,-4 3 10,-4 4 9,-4 0 4,-5 1-3,-5 0-1,-5-1-3,-2 1-3,3 0-5,2-1-4,1 1-4,3-2-3,1-1-1,2-2-2,3-2 1,7-4-13,14-2-20,13-6-21,15-2-21,4-4-7,-4 0 10,-4-1 9,-3-1 9,-4-1 7,-3 0 5,-3 0 7,-2 1 5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7:11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89555 46220 440,'8'-7'3,"-2"-1"5,-1 0 7,0 0 6,-3 3 4,-4 6 3,-4 6 1,-4 6 3,-3 4-2,-1 3-4,-3 3-4,-1 3-5,-2 1-3,0 1-2,1-1 0,-1 1-2,2-3-1,5-2-4,3-2-3,4-4-4,7-4-4,12-3-8,10-4-8,11-4-6,4-5-5,-2-6-2,-2-6-2,-1-5-1,-4-2 1,-3 1 5,-5 2 3,-3 3 4,-4 0 5,-1 0 7,-2 1 7,-2-1 7,-2 1 5,-2 2 5,-3 3 6,0 1 4,-1 3 6,1 6 5,4 4 5,0 6 6,2 2-4,-2 3-11,-1 2-12,0 2-12,-3 1-6,-2 3-4,-4 1-3,-2 3-2,-4-1-3,-3 0-3,-5-1-2,-4-1-2,-1-1-1,-1-3 1,1-1 1,-1-2 1,1-3 1,1-1-2,1-2 0,1-2-1,2-3 2,2-1 6,4-2 4,3-1 6,2-4 5,4-1 8,3-2 6,2-1 7,3-1 3,0 4-1,1 2-1,2 4-1,-2 2 0,-1 3 1,-2 4 0,-2 2 1,-1 2 0,-2 1-2,0 2-1,-1 0-2,-2 0-1,-1 1-1,0-1-2,-1 1-3,-1-1 0,2-3 0,1-1-1,0-2 0,3-2-4,2-1-9,4-1-7,2 0-9,2-3-5,2-4-2,0-4-2,2-4-3,-1-4 0,-1-4-1,-1-3 0,0-5 0,-2 0 2,-1 3 5,0 3 5,-2 3 5,1 2 11,0 4 18,1 2 17,2 4 18,3-1 0,9-4-20,7-4-18,9-3-20,3-4-8,0-3 2,1-4 1,-1-1 2,-1-2-2,-2 1-2,-2 1-4,-1 1-3,-4 2 3,-3 2 7,-5 4 9,-3 3 9,-7 6 5,-8 8 5,-10 10 4,-8 8 5,-5 5-2,-3 1-7,-1 1-6,-3 1-6,-1-1-7,-1 0-5,-1-1-7,0 0-7,-2-3 0,3-2 3,0-1 4,1-2 4,2-1 5,3-1 5,3 1 7,3 0 6,3-2 5,6-1 4,4-3 4,6 0 4,5-5-2,5-3-9,7-4-8,6-3-10,3-5-6,2-2-5,3-3-4,1-3-5,1-3-3,-3-2-3,-2-1-2,-1-2-3,-3-3 0,-3-1 0,-3-3 1,-3-1 1,-3-1 2,-4 0 3,-5-1 3,-2 1 3,-5 2 4,-1 4 6,-2 3 4,-1 5 7,-3 2 4,0 2 6,-1 2 5,-1 3 5,-1 2 6,0 2 6,0 4 5,1 2 6,-1 4 0,2 4-4,0 4-4,2 4-5,1 3-1,0 5 0,2 3-1,1 5 1,0 2-2,2 2-5,0 3-5,2 1-5,1 0-3,2 0-4,2-1-3,2-1-3,0-2-3,1-2 1,0-1-2,0-3-1,-1-1-1,-1-1-3,0-1-3,-1-1-4,-2-1-2,-1 1-2,0-1-2,-2 1-3,-2-1-2,-6 1-3,-4-1-2,-5 1-3,-5-1-2,-5-1-1,-5-1-1,-5-1-2,-2-2 1,-2-3 0,-1-2-1,0-4 2,1-2 1,7-2 6,5-3 5,7 0 5,3-4 4,3 0 3,1-3 4,2-2 3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7:12"/>
    </inkml:context>
    <inkml:brush xml:id="br0">
      <inkml:brushProperty name="width" value="0.05479" units="cm"/>
      <inkml:brushProperty name="height" value="0.05479" units="cm"/>
      <inkml:brushProperty name="color" value="#00BFF3"/>
    </inkml:brush>
  </inkml:definitions>
  <inkml:trace contextRef="#ctx0" brushRef="#br0">92783 44977 401,'-21'-10'9,"6"10"17,6 12 17,7 10 18,2 4 2,1-1-15,2-3-15,0-1-14,4-3-10,4-3-6,5-3-6,5-2-7,3-4-4,-1-1 0,1-2-2,-1-2-1,-4 0-3,-9 0-2,-8 2-2,-9 0-4,-8 2 2,-4 2 6,-5 2 7,-4 2 5,-3 0 6,3 1 5,1 0 6,3 0 4,3-1 4,6-1 2,7-1 2,5 0 2,7-3-1,7-1-7,9-2-6,8-2-6,2-1-4,0 0-1,-1 0-3,-1 0-2,-2 0-2,-1 0 0,-3 0-1,-1 0 0,-5 1-2,-8 0-2,-8 2-2,-8 0-1,-7 3-1,-6 2 3,-5 3 2,-6 3 2,-5 2 2,-1 2 3,-2 0 2,-2 1 2,-1 0 2,2 1 2,0 0 2,1-1 2,3 0 2,2-3 5,3-1 5,3-2 4,3-2 2,3-1 2,3 0 2,3-2 0,7-1 0,12 0-1,12-2-2,11 0-2,10-3-5,9-2-6,7-4-8,7-2-7,5-3-6,0-2-3,0-2-5,-1-1-5,-2-2-1,-6 1-2,-6-1-1,-6 0 0,-6 0 0,-6-1 4,-5-2 3,-6 1 4,-5-1 2,-1 2 0,-2 3 1,-2 1 1,-3 2 5,-1 0 9,-2 2 7,-2 1 10,-1 4 11,0 8 13,0 7 13,0 9 14,1 5 0,0 1-11,2 2-13,0 3-12,1 1-8,0 4-4,0 3-5,0 3-5,0 0-4,2 0-6,0-2-7,1 0-5,1-2-4,-2-3-2,-1-4-1,0-2-2,-2-3-4,-1-3-9,0-3-7,-1-2-7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7:12"/>
    </inkml:context>
    <inkml:brush xml:id="br0">
      <inkml:brushProperty name="width" value="0.05246" units="cm"/>
      <inkml:brushProperty name="height" value="0.05246" units="cm"/>
      <inkml:brushProperty name="color" value="#00BFF3"/>
    </inkml:brush>
  </inkml:definitions>
  <inkml:trace contextRef="#ctx0" brushRef="#br0">93186 47153 419,'-28'-30'6,"7"5"13,7 3 12,7 5 13,7 2 3,7 4-5,9 3-5,8 3-5,3 2-7,1 3-9,-1 4-7,0 2-8,-2 2-6,-5 0-1,-4 0-3,-6 0-1,-5 0-3,-6-1-2,-6 1-2,-6 0-2,-5 1 1,-3 1 2,-5 3 3,-3 2 3,-2 1 2,1-1 3,1 1 1,2 0 1,1-2 2,6-3-1,5-3 1,5-2 0,7-3 2,8-1 6,9 0 6,9-1 5,4-1 2,-1 0-4,-1 0-2,-1 0-4,-2 0-3,-3 2-1,-3 0-3,-2 1-2,-6 2-1,-8 0 0,-8 1-1,-8 2 1,-3 0-1,1 0 1,0-1 0,2 1 1,-1 1 1,-3 2 1,-3 2 3,-3 1 0,5 1 4,11-2 2,12-3 4,12-1 4,8-2-3,6-4-6,7-3-7,5-2-6,0-2-6,-4 0-2,-5 0-3,-5 0-3,-11 2-1,-16 4 2,-17 4 3,-17 4 1,-8 3 3,2 1 4,0 3 3,1 2 4,2 0 3,0-1 0,1-1 1,1-1 0,3-1 1,1-1-2,5 0 0,2-2-2,8-2 3,14-2 7,14-4 7,13-2 8,9-4-3,3 0-9,3-3-11,2-2-10,1-1-7,-3 2-4,-3 1-4,-4 0-5,-2 1-4,-5-2-2,-3 0-4,-4-1-2,-4-2 0,-3 0 5,-3-1 4,-2-1 3,-3-2 3,-2-2 0,-2-1 0,-2-3-1,-2 0 1,0 1 3,-2 1 2,0 1 2,-1 0 3,1 2 7,-1 1 6,0 1 7,0 1 5,0 2 9,0 2 7,1 2 7,-1 4 8,2 6 7,0 6 7,2 6 8,0 5 0,0 7-9,0 5-7,0 6-9,1 7-7,0 10-7,2 8-7,0 9-8,0 4-9,-2-2-10,-2 0-12,-1-1-11,-3-1-8,0-3-6,-1-1-4,-1-3-5,0-2 0,2-4 7,2-5 7,2-3 8,1-7 0,0-10-5,0-9-4,1-10-4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7:14"/>
    </inkml:context>
    <inkml:brush xml:id="br0">
      <inkml:brushProperty name="width" value="0.06403" units="cm"/>
      <inkml:brushProperty name="height" value="0.06403" units="cm"/>
      <inkml:brushProperty name="color" value="#00BFF3"/>
    </inkml:brush>
  </inkml:definitions>
  <inkml:trace contextRef="#ctx0" brushRef="#br0">95638 46344 343,'8'-15'0,"0"3"0,-1 1 0,1 2 0,1 2 7,2 0 15,2 2 13,1 1 15,0 3 3,-4 7-6,-5 7-7,-2 8-6,-7 5-6,-8 5-6,-8 4-5,-7 6-5,-6 0-5,-1-2-4,-2-3-3,-2-3-5,0-3-2,3-2-3,3-1-4,3-2-2,8-4-5,13-3-7,12-5-7,14-3-6,5-3 2,3-2 13,0-2 12,1-2 13,-2 1 8,-3 6 6,-5 4 5,-3 5 6,-3 3 2,-3 3 1,-1 1 0,-2 3-1,-2 1 0,-4 1-3,-2 1-1,-4 1-2,-1-1-3,-1-2-3,-2-1-4,0-3-4,-1-1-2,-1-3-4,-2-1-4,0-2-2,2-7-6,5-9-9,4-10-7,6-9-9,6-7-1,7-3 8,9-3 8,7-3 6,5 1 6,3 2 4,1 3 4,2 3 5,-1 3 1,-2 5 1,-3 3 1,-3 4 0,-3 2 1,-1 1 3,-3-1 3,-1 0 1,-3 0-1,-1 2-4,-3 1-7,-1 0-4,-3-1-6,-4-3-6,-5-5-6,-2-4-7,-5 0-1,0 1 5,-4 2 4,0 3 4,-3 0 4,-2 0 2,-2 0 3,-1 1 3,-1-1 2,2 0 2,3 0 3,1 1 2,1-1 3,0 2 2,0 1 2,0 1 3,2 3 9,1 10 18,2 6 16,2 9 17,1 6 2,2 5-16,0 4-14,2 6-15,0 1-9,1 0-6,2-1-4,0-1-5,2-2-5,3 0-6,4-2-5,2 0-5,3-1-7,3-1-7,3-1-9,3-1-7,8-3-1,12-2 4,13-3 5,13-2 4,0-6-4,-13-3-13,-12-6-13,-13-4-13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7:17"/>
    </inkml:context>
    <inkml:brush xml:id="br0">
      <inkml:brushProperty name="width" value="0.05764" units="cm"/>
      <inkml:brushProperty name="height" value="0.05764" units="cm"/>
      <inkml:brushProperty name="color" value="#00BFF3"/>
    </inkml:brush>
  </inkml:definitions>
  <inkml:trace contextRef="#ctx0" brushRef="#br0">99813 46440 381,'-15'-8'0,"4"2"0,3 1 0,3 1 0,4-1 6,7 2 13,7-1 12,8 0 13,4 0 2,3 0-7,3 0-7,3 0-8,0 0-6,-2 0-5,-1 0-4,-3 1-4,-2 0-5,-3 3-4,-3 4-5,-3 2-4,-5 3-7,-8 2-9,-8 2-10,-8 1-10,-5 1 0,-1-2 10,-3-3 8,-1-1 10,-2-1 6,1-2 4,-1-1 5,1 0 3,0-1 3,2 0-1,3-1-1,1 2-1,3-1 4,1 3 9,2 2 9,2 2 8,2 1 5,0 1 1,2 1 0,1 2 1,0 0-1,2 1 0,0 1-1,2 1-2,0 1 0,0 1-1,0 1-1,0 1 0,0 1-2,0 1-3,0 1-2,0 1-4,-1 1-2,-2 3-4,-2 1-4,-2 2-2,0 2-2,0-1 1,2 0 0,1 0 2,-1-1-5,2-3-8,-1-3-8,0-3-9,0-3-6,2-3-5,0-3-3,2-3-5,0-5-4,0-10-3,0-8-3,0-9-3,0-6 3,0-1 9,0-3 11,0-1 9,0-1 7,0 2 4,0 0 5,0 1 3,0 1 4,2 3 1,0 1 4,2 3 1,0 2 3,2 2 5,0 4 4,1 3 3,2 1 3,2 0-1,2 0 1,1 1 0,3 0 0,2 2-1,1 2-1,3 2 0,1 1-2,-1 0-2,1 0-2,-1 0-3,1 0-3,-1 0-1,1 0-4,-1 0-2,0 0-2,-1 0-1,-1 0-2,0 0-1,-3-1-3,-3-2-5,-3-2-4,-2-2-5,-4-2-2,-1-1 0,-2-3 0,-2-2 0,-2 0 2,-2-1 5,-2 0 4,-1 1 5,-3-1 3,0 2 4,-2 1 3,0 1 2,-1 1 5,1 2 3,-1 2 4,0 3 3,0 0 4,-1 3 2,-2 2 1,0 3 2,0 1 2,-1 3-1,0 3 0,1 4 0,-1 1-1,2 1-5,1 1-2,1 1-5,0 1 0,2-1 3,1 1 1,0-1 3,2 1 0,1 0-3,0-1-2,2 1-4,1-1-2,4 1-3,2-1-3,4 1-3,2 0-4,3-1-4,3 1-7,4-1-4,2 0-8,5-2-12,3-3-11,4-1-11,2-2-4,-3-2 3,-2-3 4,-1-1 4,-4-1 2,-5-2 3,-5 0 2,-4-2 2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7:17"/>
    </inkml:context>
    <inkml:brush xml:id="br0">
      <inkml:brushProperty name="width" value="0.04073" units="cm"/>
      <inkml:brushProperty name="height" value="0.04073" units="cm"/>
      <inkml:brushProperty name="color" value="#00BFF3"/>
    </inkml:brush>
  </inkml:definitions>
  <inkml:trace contextRef="#ctx0" brushRef="#br0">101589 45647 540,'1'-14'0,"3"2"0,4 4 0,2 3 0,2 1 8,2 2 16,0 0 16,1 2 16,1 1 5,-1 4-7,1 2-7,0 3-6,-2 3-5,-3 2-6,-3 1-5,-2 3-6,-5 1-5,-6 3-9,-6 1-9,-6 3-8,-5 0-4,-5-1-2,-4-1-1,-6-1-1,-1-1-1,3-1 0,4-1 0,2-1-1,3-2 3,5-5 5,3-3 4,5-4 4,5-3 7,10 0 6,8-2 8,9 0 7,6-1 2,5 0-3,3 0-4,4 0-2,1 0-6,-3 0-5,-4 0-6,-2 0-7,-3 0-6,-5 2-6,-3 0-7,-4 2-6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7:17"/>
    </inkml:context>
    <inkml:brush xml:id="br0">
      <inkml:brushProperty name="width" value="0.03676" units="cm"/>
      <inkml:brushProperty name="height" value="0.03676" units="cm"/>
      <inkml:brushProperty name="color" value="#00BFF3"/>
    </inkml:brush>
  </inkml:definitions>
  <inkml:trace contextRef="#ctx0" brushRef="#br0">102500 46163 598,'9'-22'40,"3"6"0,4 5-2,2 5-1,3 2 0,3 2 0,3 0 1,3 2 0,1 0-3,2 2-8,1 0-8,1 2-8,-1 0-7,-1 0-7,-3-1-8,-2 2-8,-2-2-8,-3-1-9,-3 0-10,-2-2-8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7:10"/>
    </inkml:context>
    <inkml:brush xml:id="br0">
      <inkml:brushProperty name="width" value="0.05037" units="cm"/>
      <inkml:brushProperty name="height" value="0.05037" units="cm"/>
      <inkml:brushProperty name="color" value="#F2395B"/>
    </inkml:brush>
  </inkml:definitions>
  <inkml:trace contextRef="#ctx0" brushRef="#br0">41434 25324 436,'-9'-11'8,"0"10"17,-2 10 16,0 10 16,-3 5 3,-5 4-11,-5 3-12,-5 3-10,-3 2-8,-1 1-3,-1 0-3,0 2-2,0-2-4,3-6-2,3-4-3,3-4-3,4-6-3,3-1-2,4-4-3,5-3-2,6-4-4,11-6-7,11-6-7,11-5-6,7-6-2,5-2 2,3-3 1,4-2 2,-1-1 3,-6 5 1,-6 3 4,-5 4 1,-7 3 3,-5 1 2,-6 0 2,-7 2 1,-3 0 6,-2 2 9,-2 1 7,-2 0 9,2 2 14,6 1 18,6 0 19,6 2 19,3 0-1,1 2-22,1 0-21,1 1-22,-2 2-15,-3 0-7,-4 1-9,-4 2-7,-4 1-7,-3 3-4,-2 4-3,-3 2-5,-7 2 0,-8 1 4,-9 1 2,-9 1 3,-4-1 1,2-3 1,0-3-1,1-2 0,2-4 2,2-3 4,1-3 4,3-2 4,2-2 5,5 0 8,3 0 7,5 0 7,3 0 10,8 2 14,4 0 13,8 2 14,0 1 2,-1 3-11,-2 4-10,-2 2-10,-2 3-6,-2 3-5,-2 3-2,-2 3-5,-2 2 0,0 3 0,-1 1 1,-2 3 1,1-1-2,-1-2-5,0-1-3,0-3-6,1-2-4,2-3-6,2-3-6,2-3-6,3-4-7,4-6-8,4-6-9,4-6-9,0-3 5,-3 0 15,-3 0 17,-2 1 15,0-3 6,4 0-2,3-3-3,5-1-2,3-8-6,5-9-8,3-12-7,5-10-8,1-3-1,0 6 4,0 6 4,1 6 5,-3 5 2,-2 5 2,-3 5 1,-3 5 2,0 2 4,1 2 9,3 1 8,1 1 8,-1 2 6,-3 2 5,-5 4 4,-3 2 4,-5 5 0,-6 4-5,-6 5-4,-6 6-4,-4 1-6,-4 1-6,-2-1-6,-3 1-6,-1-2-9,3-1-9,1-2-10,2-2-10,2-3-5,1-1 1,0-2 1,2-2 1,0 0 4,-2 3 9,0 4 7,-1 2 8,-3 2 4,-2 1 3,-3 2 0,-3 0 2,-1 0 1,-1 1-1,1-1-1,-1 1 1,2-2 5,3-1 12,3-2 12,3-2 13,4-3 3,8-1-5,6-2-5,8-2-4,4-4-6,5-6-7,3-6-6,5-5-6,1-5-8,2-2-6,1-1-8,1-2-8,-2-3-3,-3 1-1,-5-2 0,-3-1-1,-4 0 3,-1-1 4,-2 1 4,-3 0 4,-2 0 3,-2 1 2,-4 1 2,-2 1 0,-3 2 2,-2 3 1,-2 3-1,-2 3 1,-1 2 6,1 2 14,-1 3 13,0 1 13,0 2 7,0 2-1,0 2 0,1 2 0,-2 4-2,0 4-4,-2 5-5,0 5-4,0 4-3,1 3-2,0 3-2,2 3-2,1 3-3,0 1-1,2 2-2,1 2-3,1 1-2,3-1-4,4-2-5,2 0-3,3-1-2,0-1-1,1-1-1,2-1-1,-1-2-1,1-2-4,0-2-2,0-1-3,-2-2-2,-3-1 1,-2-1-1,-4-1 1,-3 0-1,-4 1-2,-4 1-1,-3 2-2,-7 0 0,-7 2 3,-9 3 3,-7 1 2,-3 0-1,2-1-8,2-3-6,2-1-7,4-4-3,5-3 1,7-4 0,5-4 1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7:18"/>
    </inkml:context>
    <inkml:brush xml:id="br0">
      <inkml:brushProperty name="width" value="0.04759" units="cm"/>
      <inkml:brushProperty name="height" value="0.04759" units="cm"/>
      <inkml:brushProperty name="color" value="#00BFF3"/>
    </inkml:brush>
  </inkml:definitions>
  <inkml:trace contextRef="#ctx0" brushRef="#br0">103279 45394 462,'-8'-8'4,"2"2"7,0 1 7,2 0 9,0 3 7,0 4 9,0 4 9,0 4 9,1 3 0,0 3-7,2 3-8,0 3-8,1 4-6,0 5-7,0 5-7,0 4-6,0 7-10,-2 6-15,0 7-12,-1 7-15,-2-3-13,0-14-12,-2-14-12,0-13-13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5:22"/>
    </inkml:context>
    <inkml:brush xml:id="br0">
      <inkml:brushProperty name="width" value="0.0358" units="cm"/>
      <inkml:brushProperty name="height" value="0.0358" units="cm"/>
      <inkml:brushProperty name="color" value="#00BFF3"/>
    </inkml:brush>
  </inkml:definitions>
  <inkml:trace contextRef="#ctx0" brushRef="#br0">36950 58449 614,'-8'-8'0,"2"2"0,1 0 0,0 2 0,2 4 5,0 8 10,2 8 10,0 7 10,1 2 5,0-5-1,0-5 1,0-4-2,0-2-2,-2 3-7,0 3-7,-1 3-6,-2 3-4,-2 1-3,-2 3-3,-2 2-2,-1 0-1,1 0 0,-1 1 0,0-1 1,1 0-2,1-1-6,0-1-5,2-1-6,0-2-5,2-5-6,1-3-7,1-4-6,1-3-3,3-2 1,4-3 2,2 0 0,2-4 3,0 0 1,0-3 1,0-2 3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5:23"/>
    </inkml:context>
    <inkml:brush xml:id="br0">
      <inkml:brushProperty name="width" value="0.03955" units="cm"/>
      <inkml:brushProperty name="height" value="0.03955" units="cm"/>
      <inkml:brushProperty name="color" value="#00BFF3"/>
    </inkml:brush>
  </inkml:definitions>
  <inkml:trace contextRef="#ctx0" brushRef="#br0">38939 58883 556,'-5'-6'67,"6"4"-7,6 4-6,6 4-7,3 1-5,1-1-7,1 0-5,1-2-5,0 0-5,-2 0-3,-3 0-3,-1 0-4,-1 0-2,0 0-2,0 0-1,-1 0-1,0 0-11,-2 3-19,-2 2-18,-2 2-19,-2 0-6,-2-1 7,-2 0 8,-2-2 7,-2-1 5,0 0 6,-1-2 5,-2 0 4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5:23"/>
    </inkml:context>
    <inkml:brush xml:id="br0">
      <inkml:brushProperty name="width" value="0.03429" units="cm"/>
      <inkml:brushProperty name="height" value="0.03429" units="cm"/>
      <inkml:brushProperty name="color" value="#00BFF3"/>
    </inkml:brush>
  </inkml:definitions>
  <inkml:trace contextRef="#ctx0" brushRef="#br0">38640 59678 641,'-19'-1'49,"10"0"1,10-2 1,10 0 3,6 1-5,1 4-8,3 4-10,1 4-8,2 2-13,-1 3-13,1 2-16,-1 2-14,0 0-9,-1 1-3,-1-1-4,0 1-4,-3-2 2,-3-1 4,-3-2 7,-2-2 5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5:23"/>
    </inkml:context>
    <inkml:brush xml:id="br0">
      <inkml:brushProperty name="width" value="0.04738" units="cm"/>
      <inkml:brushProperty name="height" value="0.04738" units="cm"/>
      <inkml:brushProperty name="color" value="#00BFF3"/>
    </inkml:brush>
  </inkml:definitions>
  <inkml:trace contextRef="#ctx0" brushRef="#br0">42700 58352 464,'0'-22'3,"0"5"6,0 3 7,0 4 6,0 5 10,0 6 14,0 6 13,0 6 14,0 2-1,2 1-14,0 0-14,2-1-13,-1 2-10,0 1-4,-2 3-3,0 2-4,-1 1-4,0 2-4,0 3-3,0 1-5,0 4-6,2 3-8,0 4-8,2 4-8,-1 4-6,-1 6-4,0 4-5,-1 5-4,-1-3-1,0-12 3,0-12 2,0-11 2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5:29"/>
    </inkml:context>
    <inkml:brush xml:id="br0">
      <inkml:brushProperty name="width" value="0.05249" units="cm"/>
      <inkml:brushProperty name="height" value="0.05249" units="cm"/>
      <inkml:brushProperty name="color" value="#F2395B"/>
    </inkml:brush>
  </inkml:definitions>
  <inkml:trace contextRef="#ctx0" brushRef="#br0">54922 58193 419,'-29'0'2,"5"0"6,5 0 4,5 0 5,2 0 3,2 0-3,1 0 0,1 0-3,6 0 8,13 0 15,13 0 16,13 0 16,8 0 0,2 2-14,4 0-13,2 2-15,3-1-7,2 0-4,2-2-3,1 0-2,2-1-2,2 0 0,0 0 0,1 0-1,2-2-3,1 0-7,3-3-5,1-2-7,1 0-2,-3 0 2,-1 2 3,-2 1 2,-3 1 1,-3 3 0,-3 4 0,-2 2-1,-6 3-1,-4 2-5,-7 2-3,-6 1-4,-5 2-5,-3 2-7,-5 0-5,-3 1-7,-4-1-2,-4-1 1,-5-2 0,-2-2 2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5:30"/>
    </inkml:context>
    <inkml:brush xml:id="br0">
      <inkml:brushProperty name="width" value="0.03796" units="cm"/>
      <inkml:brushProperty name="height" value="0.03796" units="cm"/>
      <inkml:brushProperty name="color" value="#F2395B"/>
    </inkml:brush>
  </inkml:definitions>
  <inkml:trace contextRef="#ctx0" brushRef="#br0">57510 53030 579,'-1'-15'0,"-1"4"0,0 3 0,-1 3 0,-1 1 4,0 0 7,0 0 7,0 0 8,1 4 4,0 8 1,2 8 0,0 7 2,1 5-1,-2 3-1,0 1-2,-1 2-2,-2 2-3,2 1-2,-1 0-4,0 2-3,0 2-3,0 4-2,0 4-2,0 4-2,-1 2-4,0 0-4,-1 0-5,-1 0-5,0-3-5,2-5-6,2-4-6,2-5-7,1-6-1,0-6 1,0-5 2,0-6 2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5:30"/>
    </inkml:context>
    <inkml:brush xml:id="br0">
      <inkml:brushProperty name="width" value="0.03859" units="cm"/>
      <inkml:brushProperty name="height" value="0.03859" units="cm"/>
      <inkml:brushProperty name="color" value="#F2395B"/>
    </inkml:brush>
  </inkml:definitions>
  <inkml:trace contextRef="#ctx0" brushRef="#br0">57813 53745 570,'-2'-13'7,"0"4"13,-3 6 15,-2 5 13,-3 3 2,-3 3-11,-5 3-11,-4 4-11,-2 0-6,-3 1-2,-1 0-2,-2-1-1,-2 1-2,1 0 0,0-1-1,-1 1-1,3 0 0,3-1 1,5 1 2,3 0 0,4-2 1,3-1 2,2-2 0,4-2 1,2-1 1,2 1-1,2 2-1,2 0 0,4 1-1,6-1 0,5 1 0,7 0 0,3 0-1,0 1 1,2 1 0,1 2 0,-1-1-4,-1-1-5,-3-1-6,-1 0-6,-3-1-7,-3 1-4,-3 1-6,-2 2-6,-4-2-2,1-3-3,-2-3-1,0-2-2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5:30"/>
    </inkml:context>
    <inkml:brush xml:id="br0">
      <inkml:brushProperty name="width" value="0.03672" units="cm"/>
      <inkml:brushProperty name="height" value="0.03672" units="cm"/>
      <inkml:brushProperty name="color" value="#F2395B"/>
    </inkml:brush>
  </inkml:definitions>
  <inkml:trace contextRef="#ctx0" brushRef="#br0">58935 53850 599,'0'-22'5,"0"4"13,0 5 11,0 3 11,-1 4 4,-4 6-4,-2 4-5,-3 6-5,-2 1-4,2-1-4,1-1-5,1 0-4,1-1-3,2 2-2,2 0-2,2 1-1,2 2-1,2 1 1,2 3 0,2 2 1,1-1 0,1-3-1,1-3 0,2-2-1,-1-2-1,-1 1 0,-1 2 0,0 0-1,-2 1-1,-2 1 0,-3 1-2,0 2 0,-3-1-1,-1-1 1,0-1-1,-1-1 0,-4 2-1,-4 2 1,-5 3-1,-5 3-1,-3 0-1,1-1-2,-1-3-2,1-1-3,1-3-4,2-2-3,4-4-5,3-3-4,2-2-1,2-4 0,3-2 2,1-3 0,1-3 3,2 0 3,0-2 4,2 0 3,1 0 1,2 1 0,2 0 0,2 2-2,1 0 2,3 1 1,2-1 4,2 0 2,1 0 0,3 2-1,2 1-2,1 0-1,2 1-1,1-2-1,1 0-1,1-1-1,-2-1 1,-5 0 3,-5 0 3,-4 1 3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5:31"/>
    </inkml:context>
    <inkml:brush xml:id="br0">
      <inkml:brushProperty name="width" value="0.05182" units="cm"/>
      <inkml:brushProperty name="height" value="0.05182" units="cm"/>
      <inkml:brushProperty name="color" value="#F2395B"/>
    </inkml:brush>
  </inkml:definitions>
  <inkml:trace contextRef="#ctx0" brushRef="#br0">60204 53413 424,'0'-14'-4,"2"3"0,0 2-1,2 4 0,0 1 0,0 0 2,-1 0 1,1 0 2,0 0 4,0 1 10,0-2 8,0 2 9,-2-1 4,-2 0 1,-3 0 1,-4 0 1,-1 1-3,-2 2-5,0 2-6,-1 2-4,-1 1-5,1 2-1,-1 0-3,0 2-1,-1 0-2,0 3 0,-1 2 1,-1 2-1,0 1 0,3 3-1,1 1 0,2 3 0,1 0-1,0 1-1,1-1 0,-1 1-2,1-1 0,2-1-2,2-1-1,2-1-2,2-2-1,2-1 0,2-2 0,2-2 0,1-3 0,3-3-3,2-2 0,2-4-3,1-2 0,1 0 0,1-2-2,1 0 0,1-2 0,0-4 1,-1-2 0,1-3 0,-1-2 0,-1 1 1,-1-1 0,-1 0 1,-1 1 0,0-1-2,-2 0 0,-1 1-2,0-1 0,0-2 0,-1 0 0,1-1 0,0-1 0,0-1 0,-1-1 1,1-1 0,0 1 2,0 3 1,-1 3 2,1 3 2,-2 5 10,-2 8 16,-4 8 16,-2 7 17,-3 5 2,0 0-10,-2-1-12,0 1-11,-2 0-7,0 3-4,-1 1-3,-1 3-4,-2 1-4,0 0-1,-2 2-2,0 1-2,-1 0-3,1-1-2,-1-2-3,0 1-2,1-4-2,3-3-3,1-5-3,2-3-1,2-6-4,2-8-4,2-8-4,2-8-3,3-8-1,5-9 3,5-8 5,6-10 3,1-1 3,-1 6 4,-1 6 2,-1 6 3,-2 4 5,-3 3 7,-2 3 6,-4 3 7,-2 3 2,-1 3-1,0 3-2,-1 3-2,-1 2 9,1 4 17,2 2 18,0 4 17,0 2 4,-2 3-13,-3 3-12,0 4-12,-1 2-8,2 3-4,2 3-3,1 3-3,2 1-2,-2 1-1,-1-1-2,0 1-1,-1-1-2,2 0-3,0 1-3,1-1-3,2 0-1,0-3 1,1-1-1,2-3 2,-1-1-2,-1-3-2,-1-1-1,0-2-3,2-7-1,5-8 0,7-11-1,5-9-1,2-8 0,-3-3 0,-3-4 2,-3-4 0,-3 1 0,-4 9 1,-5 8 0,-3 7 0,0-2 0,4-11-3,4-12-2,3-12-1,2-3-2,-2 6 0,-3 6 1,-1 6-1,-3 5-4,-2 5-8,-4 5-7,-2 5-8,-4 5 0,0 3 7,-3 4 7,-2 4 8,-1 2 1,0 0-5,0 0-5,1 0-5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7:10"/>
    </inkml:context>
    <inkml:brush xml:id="br0">
      <inkml:brushProperty name="width" value="0.04597" units="cm"/>
      <inkml:brushProperty name="height" value="0.04597" units="cm"/>
      <inkml:brushProperty name="color" value="#F2395B"/>
    </inkml:brush>
  </inkml:definitions>
  <inkml:trace contextRef="#ctx0" brushRef="#br0">44894 25940 478,'-2'-19'10,"-2"10"22,-4 10 20,-2 10 20,-3 7 5,-3 7-14,-3 5-14,-3 7-13,-3 2-9,0 0-6,-1 0-6,0 0-4,-1 1-6,1 2-4,0 3-4,3 1-6,1-3-5,4-6-8,5-7-7,3-7-8,4-7-4,4-5-2,4-6-2,4-6-1,4-6 2,3-7 4,5-7 6,4-7 4,0-3 6,-1 3 4,-3 1 7,-1 3 4,-3 3 9,-3 5 11,-2 4 11,-4 6 10,-2 4 8,0 2 3,-2 3 2,0 4 3,-1 3 0,0 5-4,0 5-4,0 5-3,0 4-4,0 1-4,0 2-3,0 3-4,0-1-5,0 0-6,0-1-5,0-1-7,0-2-8,0-1-10,0-3-9,0-1-9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5:36"/>
    </inkml:context>
    <inkml:brush xml:id="br0">
      <inkml:brushProperty name="width" value="0.02814" units="cm"/>
      <inkml:brushProperty name="height" value="0.02814" units="cm"/>
      <inkml:brushProperty name="color" value="#F2395B"/>
    </inkml:brush>
  </inkml:definitions>
  <inkml:trace contextRef="#ctx0" brushRef="#br0">46831 53761 781,'0'-17'2,"2"0"1,0-1 4,2-1 2,-1 1 0,-2 3-3,-2 2-2,-2 4-3,-2 1-1,-2 1 2,-2-1 1,-1 0 2,-3 0 0,-2 0-2,-2 0-1,-1 0-1,-4 1 0,-3-1-1,-5 0 1,-3 0 1,-4 0-1,-4 0-2,-5 1 0,-2-1-2,-4 0 1,-2 2 2,-2 1 3,-2 0 2,-2 1 2,-2 0-2,-1 0 1,-3 1-1,-2-2 0,-3 2 0,-3-1 0,-3 0 0,-1 0-1,-1 0-1,1 0-1,-1 0 0,0 1-2,-3 0 0,-1 2-1,-2 0 0,0 1-1,1-2 0,3 0 1,2-1 0,1-2 1,3 2 2,1-1 2,3 0 2,0 0 1,-2 2-1,0 0-1,0 2 0,-1 0-1,1 0 0,0 0 0,3 0-1,0 1 0,2 2 1,3 2 1,1 2 0,2 1 0,2 1-1,3 2 0,1 0 0,1 0-1,2 1 0,0 0 0,2 0-1,1 0-1,2 3 1,2 2-2,2 2 1,2 0-1,3 1 1,4-1 0,2 1 1,2 0-1,3 1-1,2 1-1,1 1-3,3 0 0,1-3 1,2-1-1,3-2 0,1-2 0,2-1 0,2-1-2,3 0 0,1-2-1,2 1 0,2 0 1,2 0-1,2-2-4,4-1-7,2-2-9,4-2-7,0-2-3,1-2 0,0-2 1,0-2 1,-1-2 3,-1 0 8,-1-1 6,0-2 8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5:36"/>
    </inkml:context>
    <inkml:brush xml:id="br0">
      <inkml:brushProperty name="width" value="0.03471" units="cm"/>
      <inkml:brushProperty name="height" value="0.03471" units="cm"/>
      <inkml:brushProperty name="color" value="#F2395B"/>
    </inkml:brush>
  </inkml:definitions>
  <inkml:trace contextRef="#ctx0" brushRef="#br0">42182 53444 633,'-7'-8'0,"0"2"0,2 1 0,1 0 0,-1 3 4,0 4 7,-2 4 8,0 4 7,-1 3 2,0 3-4,1 3-3,-1 3-4,0 2-2,0-1-2,0 1-2,0-1-1,1 1-2,-1 1-1,0 1-2,0 1-1,0 1-1,-2 3 1,0 1-1,-1 2 2,-1 1-1,0-1 0,0-2 0,1 0-1,0-2 0,0-3-1,2-3-1,1-3-2,1-3 0,2-3 1,2-2 2,2-4 1,3-2 2,4-2 2,4-3 2,3 0 3,7-4 1,7-2 0,9-4-1,7-2 1,6-3-3,4-3-3,3-3-4,5-3-3,6-2-4,7 1-5,9-1-6,7 1-6,7-1-2,7 1-2,8-1 0,6 1-1,-8 1-5,-22 2-9,-23 5-10,-22 1-9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6:0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77550 56280 999,'0'-15'-65,"2"4"12,0 3 14,2 3 13,0 1 9,0 0 3,0 0 4,0 0 4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6:00"/>
    </inkml:context>
    <inkml:brush xml:id="br0">
      <inkml:brushProperty name="width" value="0.03149" units="cm"/>
      <inkml:brushProperty name="height" value="0.03149" units="cm"/>
      <inkml:brushProperty name="color" value="#F2395B"/>
    </inkml:brush>
  </inkml:definitions>
  <inkml:trace contextRef="#ctx0" brushRef="#br0">77498 55650 698,'-14'1'18,"4"2"12,4 2 12,4 2 11,1 0 1,-2 0-9,-2-2-10,-2 0-11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6:01"/>
    </inkml:context>
    <inkml:brush xml:id="br0">
      <inkml:brushProperty name="width" value="0.04067" units="cm"/>
      <inkml:brushProperty name="height" value="0.04067" units="cm"/>
      <inkml:brushProperty name="color" value="#F2395B"/>
    </inkml:brush>
  </inkml:definitions>
  <inkml:trace contextRef="#ctx0" brushRef="#br0">78111 55882 540,'-13'-7'89,"8"2"-11,7 2-12,6 2-11,4 1-10,0 0-9,-1 0-8,1 0-9,1 0-5,2 0-3,1 0-4,3 0-2,0-1-3,-3 0 0,-1-2-1,-2 0-1,-1-1 1,-1 2-1,1 0 0,0 2 1,-3 0-16,-6 0-29,-6 0-30,-6 0-29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6:02"/>
    </inkml:context>
    <inkml:brush xml:id="br0">
      <inkml:brushProperty name="width" value="0.03849" units="cm"/>
      <inkml:brushProperty name="height" value="0.03849" units="cm"/>
      <inkml:brushProperty name="color" value="#F2395B"/>
    </inkml:brush>
  </inkml:definitions>
  <inkml:trace contextRef="#ctx0" brushRef="#br0">77550 56300 571,'-22'1'9,"6"2"18,5 2 17,5 2 18,3 3 3,2 5-11,2 5-11,2 5-11,0 4-8,-3 5-4,0 3-4,-3 4-3,-2 4-4,0 2-3,-2 3-2,0 4-3,-1-1-2,0-2 1,1-4 0,-1-2 0,0-5-5,2-4-12,0-5-13,2-5-11,1-5-6,2-3 1,2-4 2,2-4 1,1-4 1,2-3 0,0-2 0,2-4 0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6:02"/>
    </inkml:context>
    <inkml:brush xml:id="br0">
      <inkml:brushProperty name="width" value="0.03971" units="cm"/>
      <inkml:brushProperty name="height" value="0.03971" units="cm"/>
      <inkml:brushProperty name="color" value="#F2395B"/>
    </inkml:brush>
  </inkml:definitions>
  <inkml:trace contextRef="#ctx0" brushRef="#br0">77797 56904 554,'16'-50'29,"0"10"-2,-1 9-4,1 11-4,1 5 1,1 2 4,3 2 4,1 3 4,1 1 0,-1 2-3,-1 2-2,0 2-3,-3 2-3,-1 2-2,-2 2-2,-2 2-3,-2 1-2,-1 3-2,-1 2-1,0 2-3,-3 2 0,-2 5-1,-4 3 0,-2 5-1,-4 2-1,-2 4-3,-3 3-3,-4 3-3,-1-1-1,-1-2 1,-1-3 2,-1-3 0,-2-4-2,0-5-7,-1-5-6,-1-5-6,1-4-4,1-4 2,3-4 1,1-4 0,1-5 0,1-6-4,-1-5-4,0-7-4,2-3 3,2-3 6,4-1 8,3-2 6,1 0 8,2 3 5,0 3 7,2 3 6,2 3 4,4 5 2,4 3 2,3 4 2,3 4 1,2 2 1,0 4 2,1 2 1,1 4-1,3 2-1,2 3-3,1 4-2,1 2-3,-3 5-2,-1 3-5,-2 5-2,-2 1-7,1 2-9,-1 1-10,1 1-9,-2-3-2,-5-7 2,-3-7 5,-4-7 3,-1-4-2,0 0-9,1-2-9,2 0-10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6:03"/>
    </inkml:context>
    <inkml:brush xml:id="br0">
      <inkml:brushProperty name="width" value="0.0409" units="cm"/>
      <inkml:brushProperty name="height" value="0.0409" units="cm"/>
      <inkml:brushProperty name="color" value="#F2395B"/>
    </inkml:brush>
  </inkml:definitions>
  <inkml:trace contextRef="#ctx0" brushRef="#br0">79237 54778 537,'0'-21'0,"0"3"0,0 4 0,0 5 0,1 2 8,2 2 15,2 2 16,2 2 15,1 4 2,0 7-13,0 8-14,0 6-13,-2 4-10,-1 2-8,-2 3-8,-2 1-8,-2 1-6,-4-1-5,-2-2-5,-3 0-4,-3-2-2,0-3 2,-1-3 2,-1-3 1,-1-3 6,-2-3 8,0-2 8,-1-4 9,1-2 5,3 0 4,2-2 4,4 0 4,3-2 6,5-1 8,2 0 10,5-2 8,5-1 1,6-2-8,5-2-6,7-1-7,2-3-4,-2-2-2,0-2-2,-1-1-1,-1-2-4,-3 2-9,-1 1-7,-3 1-8,-2 1-2,-2 2 4,-4 2 3,-3 3 4,-1 1 5,-2 3 4,-1 4 4,0 2 5,-3 4 3,-4 2-1,-4 3-1,-4 3 1,-3 2-2,-1 1 1,-3 1-1,-2 1 0,-1 3-2,-3 5 0,-1 5-2,-3 5-1,-3 5-2,-5 7-3,-4 7-3,-6 8-2,-1 2-3,2-1-5,2-1-3,2-1-5,3-3-3,3-7 0,5-5-2,4-6 0,2-5-6,4-5-10,3-5-10,3-5-10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6:03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79650 56671 527,'7'-30'5,"-1"3"10,0 3 9,-1 3 9,-1 3 5,1 5-2,2 3-1,0 4-2,2 5-1,2 6-1,1 6-2,3 6-1,0 4-2,-1 2-1,-1 4-2,0 3-2,-1 1-4,0-3-5,-1-2-6,1-1-6,-1-3-1,-2-3 1,-3-3 1,-1-2 2,0-5-7,0-5-17,1-4-17,2-5-16,0-7-8,0-6 0,0-7 2,-1-7 1,0-2 4,-2 2 10,-2 1 7,-2 3 10,-1 2 7,2 5 7,0 3 6,2 5 8,-1 3 12,0 6 19,-2 4 19,0 6 19,-1 2 2,0-1-12,0 1-13,0 0-13,1-1-12,3 0-11,4-2-11,2 0-11,3-3-8,0-1-6,1-2-6,1-1-6,0-2 0,-1 0 3,0 0 5,-2 0 4,0 1 5,0 0 7,-1 1 6,1 2 5,-2 1 6,-2 2 3,-4 2 4,-2 2 2,-2 1 3,0 1 1,0 2 2,0 0 0,-3 2 1,-2 1-1,-5 3-2,-4 2-1,-3 1-1,-1 1-2,-3 1-2,-1 1-2,-3 1-1,-1 1-1,-3 1-2,-1 1 0,-1-1 0,-1-1 2,1-3 2,0-1 2,0-3 2,4-1 1,4-2 2,2-3 0,5-1 2,8-4 0,8-3 1,8-2 1,6-3-3,5 0-4,5-2-6,5 0-5,2 0-4,-1 2-4,-1 2-4,-1 2-3,-1 2-5,-1 2-6,-1 2-5,-1 2-6,-2-1-3,-3 1 0,-3-2 1,-3 0-1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6:05"/>
    </inkml:context>
    <inkml:brush xml:id="br0">
      <inkml:brushProperty name="width" value="0.04686" units="cm"/>
      <inkml:brushProperty name="height" value="0.04686" units="cm"/>
      <inkml:brushProperty name="color" value="#F2395B"/>
    </inkml:brush>
  </inkml:definitions>
  <inkml:trace contextRef="#ctx0" brushRef="#br0">81944 55612 469,'-8'-23'0,"2"3"0,1 1 0,0 3 0,3 1 1,4 4 2,4 3 2,4 3 2,1 2 6,-3 3 8,-1 4 8,-2 2 9,0 4 3,0 6-4,1 4-2,2 5-3,-2 3-5,-1 1-9,-2 0-9,-2 2-7,-2 0-6,-2-1-2,-2-1-2,-1-1-2,-2-3-1,0-3-1,0-5-1,0-3 0,4-6 2,8-6 3,8-7 5,8-8 4,5-2 1,2-1 0,5 0-1,1 1 0,1-1-1,-3 2-1,-3 1 0,-3 1-2,-3 1-1,-1 0-3,-2 2-4,-2 1-3,-3-1-2,-3-2-2,-3-2-1,-2-1-2,-3-2 1,-3 0 2,0 1 4,-3-1 2,-2 0 2,-2 1 1,-2-1 3,-2 0 1,0 1 3,1-1 5,0 0 5,2 1 4,0 0 4,0 2 2,1 2 2,-1 3 2,0 3 4,2 8 4,1 6 5,0 7 4,2 5 0,0 3-4,2 3-4,0 3-5,2 2-4,0 1-2,2 0-3,0 2-4,0 1-1,0 2-2,-2 3-2,0 1-1,-2 2-1,0 2-1,-2 2-1,0 2 0,-2-2 0,-2-4 0,-1-6-1,-3-4 1,-1-6-7,0-5-11,0-6-12,1-6-12,-2-5-4,-2-3 3,-1-2 3,-3-4 2,1-2 5,2-3 5,4-4 6,3-2 5,2-4 3,0-3 1,2-5 0,1-3 0,2-2 3,6 1 8,4 2 7,5 0 7,6-1 3,5-1-2,7-2-1,5-3-2,4 1-1,2 0-3,2 1-3,3 1-1,-2 3-3,-2 3-4,-4 5-4,-2 3-3,-3 4-1,-3 3 5,-3 2 3,-3 4 3,-4 3 4,-3 4 1,-4 4 2,-4 4 2,-3 2 2,1 1 1,0 1 2,0 2 1,0 0 2,0 3 0,-1 1 1,1 3 0,0 1 0,0 1-2,0 1-2,0 1-1,-1 1-4,-1 2-2,0 3-5,-2 1-2,0 0-3,0-1 1,0-3 0,0-2 0,-1-1-1,-2-3-2,-2-1-2,-2-3-3,-3-1-2,-2-3-2,-3-1-1,-3-2-2,-4-2-2,-2-1 0,-3 0-2,-3-2-2,-2-1-1,-1 0-2,0-2-3,-2 0-2,0-2-1,3-3 0,1 0 1,3-3 0,2-4 0,5-6 1,3-6-1,4-5 0,4-7 1,2-7 3,4-6 2,2-7 3,4-3 2,2 4 4,3 2 2,4 4 4,0 2 2,1 5 1,0 4 2,-1 4 1,0 4 4,-2 5 6,-3 4 6,-1 6 6,-3 5 9,-4 4 8,-4 6 9,-4 4 10,-3 5-1,-3 5-10,-4 5-10,-1 5-9,-3 4-9,0 1-7,1 2-5,-1 2-7,2-2-5,3-5-3,2-7-3,4-5-4,6-8-6,10-10-11,10-10-11,9-10-11,4-4 0,-1-1 12,-3 1 11,-1-1 11,-2 2 8,-1 1 4,-1 3 3,-1 1 4,-2 3 3,-2 2 3,-4 4 2,-3 3 3,-3 4 9,-2 7 14,-4 8 15,-2 6 13,-5 6 2,-6 7-13,-5 5-12,-7 6-12,-3 4-10,-3 2-6,-1 2-6,-2 2-6,1-4-4,5-6 1,5-9 1,5-8 1,3-5-8,0-3-15,2-3-16,1-2-15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7:11"/>
    </inkml:context>
    <inkml:brush xml:id="br0">
      <inkml:brushProperty name="width" value="0.04554" units="cm"/>
      <inkml:brushProperty name="height" value="0.04554" units="cm"/>
      <inkml:brushProperty name="color" value="#F2395B"/>
    </inkml:brush>
  </inkml:definitions>
  <inkml:trace contextRef="#ctx0" brushRef="#br0">45500 26366 483,'15'-22'2,"-1"3"6,-1 3 6,0 2 5,0 3 5,3 1 4,3 0 4,3 2 5,3 0-1,1 1-6,3-1-4,1 0-7,2 0-2,-1 2-3,0 1-2,1 0-1,-3 1-3,-6 1-5,-3-1-4,-6 0-3,-6 0-11,-6 2-15,-8 0-15,-6 2-16,-4 0-3,-1 0 10,-2 0 11,1 0 9,-1-2 8,2-2 5,2-4 4,3-2 6,1-2 3,4-1 3,3-1 3,2-1 3,2-1 1,-2 2-2,0 1-1,-2 1-1,1 2 17,0 6 34,2 4 35,1 6 34,0 3 3,0 3-27,0 4-27,0 2-28,0 2-19,0 1-10,0 1-10,0 1-9,0 0-11,0 1-9,0-1-10,0 1-9,-2-1-8,0 1-3,-3-1-5,-2 1-4,-1-3 3,2-5 14,1-5 12,0-4 13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7:07"/>
    </inkml:context>
    <inkml:brush xml:id="br0">
      <inkml:brushProperty name="width" value="0.03825" units="cm"/>
      <inkml:brushProperty name="height" value="0.03825" units="cm"/>
      <inkml:brushProperty name="color" value="#F2395B"/>
    </inkml:brush>
  </inkml:definitions>
  <inkml:trace contextRef="#ctx0" brushRef="#br0">86137 54961 575,'-6'-13'9,"6"8"20,4 7 19,6 6 19,3 4 4,3 1-13,3 1-12,3 2-13,2 0-8,-1 1-6,1 1-7,-1 1-5,0 1-6,-3-1-7,-1 1-5,-2 0-7,-3-1-5,-3 1-5,-3-1-4,-2 1-5,-3-1-2,-2-1 2,-2-1 1,-2-1 2,-5-1 0,-8 0-1,-7-2-2,-8-1-2,-2-2 3,7-2 9,5-4 7,7-2 8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7:08"/>
    </inkml:context>
    <inkml:brush xml:id="br0">
      <inkml:brushProperty name="width" value="0.03745" units="cm"/>
      <inkml:brushProperty name="height" value="0.03745" units="cm"/>
      <inkml:brushProperty name="color" value="#F2395B"/>
    </inkml:brush>
  </inkml:definitions>
  <inkml:trace contextRef="#ctx0" brushRef="#br0">85033 56444 587,'-17'1'1,"-3"2"0,-3 2 3,-3 1 0,0 2 4,3-2 3,3-1 5,3 0 4,4-2 5,8 0 5,7-2 5,6 0 6,8-3 0,9-2-6,9-4-6,9-2-5,5-2-4,3 1-2,4-1-2,2 0-1,0 1-4,-4 1-5,-4 0-5,-4 2-4,-4 1-7,-7 1-8,-6 0-9,-5 2-9,-5 0-4,-3 2 1,-3 0 0,-2 2 0,-5 0-1,-2 0-1,-6 0-2,-2 0-1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7:08"/>
    </inkml:context>
    <inkml:brush xml:id="br0">
      <inkml:brushProperty name="width" value="0.03884" units="cm"/>
      <inkml:brushProperty name="height" value="0.03884" units="cm"/>
      <inkml:brushProperty name="color" value="#F2395B"/>
    </inkml:brush>
  </inkml:definitions>
  <inkml:trace contextRef="#ctx0" brushRef="#br0">86218 55880 566,'-22'-15'3,"3"2"7,3 3 6,2 1 7,3 3 5,3 4 6,1 4 6,2 4 5,2 6 0,2 11-5,2 9-5,2 10-5,1 9-4,0 6-5,0 7-3,0 7-4,1 11-9,3 16-11,4 16-12,2 15-12,2 4-8,-1-7-4,1-9-4,0-7-3,-1-10-1,-1-12 3,-1-12 3,0-11 4,-3-12 4,1-10 6,-2-12 5,0-9 5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7:08"/>
    </inkml:context>
    <inkml:brush xml:id="br0">
      <inkml:brushProperty name="width" value="0.03626" units="cm"/>
      <inkml:brushProperty name="height" value="0.03626" units="cm"/>
      <inkml:brushProperty name="color" value="#F2395B"/>
    </inkml:brush>
  </inkml:definitions>
  <inkml:trace contextRef="#ctx0" brushRef="#br0">86026 56731 606,'-9'-13'1,"0"3"0,-1 4 2,-1 4 1,-1 3 2,2 2 3,1 2 2,0 2 3,1 2 0,-1 5-2,-2 4-3,0 3-2,-2 4-1,-1 1-2,-3 3-1,-1 1-1,-3 1 0,0-1 1,-1-2 1,-1 1 1,0-3 2,-1-2 0,1-1 2,-1-2 1,2-3 1,3 1 1,3-2 0,3-1 1,3-2-1,6-2-1,4-4-3,6-3-2,5-4-1,7-8-1,7-6-1,7-7-1,5-5-2,2-3-6,4-3-5,3-2-5,-1 0-1,-4 5 4,-4 5 3,-4 5 4,-3 5 1,-5 6 2,-3 6 0,-5 6 0,-3 4 4,-4 3 5,-4 4 5,-4 2 6,-2 1 3,0 1-1,0 0 1,0-1 1,0 0 0,0-3 3,0-1 1,0-2 2,2-2-8,6-3-16,4-1-16,5-2-17,1-2-7,-1-4 3,-2-2 3,-2-3 2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7:09"/>
    </inkml:context>
    <inkml:brush xml:id="br0">
      <inkml:brushProperty name="width" value="0.04696" units="cm"/>
      <inkml:brushProperty name="height" value="0.04696" units="cm"/>
      <inkml:brushProperty name="color" value="#F2395B"/>
    </inkml:brush>
  </inkml:definitions>
  <inkml:trace contextRef="#ctx0" brushRef="#br0">88895 55999 468,'-13'-11'7,"4"7"16,6 8 14,5 7 16,1 5 1,1 2-11,0 0-13,0 1-11,-1 1-8,0 1-3,-2 1-4,0 1-3,-1 2-3,0 1-3,0 2-2,0 3-2,-1-2-3,0-3-4,-2-5-4,0-3-3,0-4-1,0-1 0,2-2-1,0-2 1,2-4 1,0-4 1,2-6 2,0-4 2,3-4 2,4-3 4,3-3 2,5-3 5,3-2 2,1 2 5,3 1 4,1 1 3,1 2 4,-3 3 1,-1 3 3,-3 3 1,-2 2 1,-2 2 1,-4 2 1,-3 2 0,-1 0-2,0 0-6,0-2-6,-1 0-7,0-2-5,-2-2-5,-2-2-5,-2-1-5,-1-2-1,-2 0 0,-1 0 3,0 1 1,-1-1 3,-2 0 3,0 0 2,-1 1 4,-1-2 3,0 0 3,0-1 4,0-1 4,1-1 1,-1 2-2,0 1-1,0 1-2,1 1 2,0 0 6,2 2 7,1 1 5,0 3 8,0 8 10,0 6 9,0 7 10,1 4-1,0 1-13,1 1-12,2 1-12,0 5-8,2 7-3,1 8-4,0 8-3,1 3-2,0-2 0,0-2 1,0-2-1,-1-3-4,-1-2-11,0-3-12,-2-3-11,0-5-6,0-4 0,0-5-1,0-5 0,-3-5 0,-5-8 1,-7-7 1,-6-6 0,0-5 6,3-1 7,4-3 10,5-1 8,2-3 7,2 0 8,2-1 7,2-1 8,3 0 2,4 1 0,4 1 0,3 1-2,4 1-1,3 1-2,4 1-4,2 1-2,0 1-1,-2 2-2,-1 2-1,-2 3-2,-3 3-3,-1 10-6,-3 6-7,-1 9-6,-5 4-4,-8 3-1,-8 1-1,-7 3-1,-6-1 1,-2 0 4,-1-1 4,-2-1 4,-1-2 3,3-3 4,1-3 3,3-3 3,1-2 4,2-2 6,2-3 4,3-1 5,3-1 4,4-2 1,5-1 2,6 0 2,4-2-2,4-2-7,3-2-6,5-2-6,2-3-8,3-4-6,1-4-7,2-3-7,3-4-8,1-1-8,2-3-8,2-1-9,-2 0 0,-9 5 9,-7 3 8,-8 4 9,-4 3 3,1 1-2,1 0-3,2 2-2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7:10"/>
    </inkml:context>
    <inkml:brush xml:id="br0">
      <inkml:brushProperty name="width" value="0.04494" units="cm"/>
      <inkml:brushProperty name="height" value="0.04494" units="cm"/>
      <inkml:brushProperty name="color" value="#F2395B"/>
    </inkml:brush>
  </inkml:definitions>
  <inkml:trace contextRef="#ctx0" brushRef="#br0">90937 55481 489,'-15'-2'3,"1"0"6,1-3 6,0-2 6,6-1 5,8-2 6,10 0 4,8-1 4,6-2 1,5-2-8,3-1-5,4-3-8,1 0-7,-3 3-10,-4 1-10,-1 3-9,-6 1-4,-3 2 3,-6 2 3,-5 2 3,-4 3 3,-4 4 4,-4 4 3,-4 4 3,-3 3 2,-3 3 0,-4 3 0,-2 3 0,-2 2 0,-3 1 0,-1 1 0,-3 1 0,1 0 0,1-3 0,2-1 1,3-3-1,0 0 1,1 1 2,-1 1 3,1 1 1,0-1 1,2-3-3,2-3-2,3-2-2,4-5-5,8-7-7,8-4-7,8-7-8,5-4-2,2-2 2,4-1 2,4-3 3,-2 0 3,-2 1 4,-3 1 3,-2 1 5,-6 3 3,-3 6 6,-6 6 6,-4 6 5,-6 5 3,-4 4-1,-6 3-1,-3 5 0,-4 1-2,0 3-4,1 0-3,-1 1-4,1-1-3,1-2-2,0-1-4,2-2-3,1-4-1,1-3-3,1-4 0,1-4-2,0-4-2,2-3-2,1-2-1,0-3-3,3-6-3,2-6-3,4-7-4,3-6-4,2-6-1,3-3 2,3-3 3,4-2 1,0-2 3,1 2 4,0 0 5,-1 2 4,0 1 4,-2 1 5,-3 3 4,0 2 5,-3 2 4,-1 3 4,-1 3 4,0 4 4,-2 2 0,0 5 0,-2 3-2,0 4-2,0 5 6,4 6 14,2 6 13,3 6 13,3 5 1,0 7-10,1 5-11,1 6-11,2 6-6,3 4-4,4 6-3,2 4-3,0 5-5,0 5-6,-1 5-6,0 5-6,-2 1-8,-2-1-6,0-3-6,0-1-8,-2-5-4,-1-7-3,-1-6-3,-1-8-3,-1-6 1,-4-7 6,-3-7 5,-2-7 6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7:10"/>
    </inkml:context>
    <inkml:brush xml:id="br0">
      <inkml:brushProperty name="width" value="0.0357" units="cm"/>
      <inkml:brushProperty name="height" value="0.0357" units="cm"/>
      <inkml:brushProperty name="color" value="#F2395B"/>
    </inkml:brush>
  </inkml:definitions>
  <inkml:trace contextRef="#ctx0" brushRef="#br0">91618 56539 616,'-8'-5'10,"0"6"22,0 6 20,0 6 22,-1 5 2,-3 8-17,-4 7-17,-2 7-17,-3 5-13,-5 2-11,-3 3-9,-4 4-10,-3-2-3,1-4 2,0-6 3,-1-4 4,3-6-5,1-5-10,5-7-11,2-5-11,3-5-4,5-4 4,3-4 4,4-4 4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7:10"/>
    </inkml:context>
    <inkml:brush xml:id="br0">
      <inkml:brushProperty name="width" value="0.02593" units="cm"/>
      <inkml:brushProperty name="height" value="0.02593" units="cm"/>
      <inkml:brushProperty name="color" value="#F2395B"/>
    </inkml:brush>
  </inkml:definitions>
  <inkml:trace contextRef="#ctx0" brushRef="#br0">92350 54700 848,'16'26'46,"-1"5"-10,1 4-11,0 6-11,-2-2-6,-3-7 0,-3-9-1,-2-7 1,-1-5-12,0 1-19,1 0-21,2 0-20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7:11"/>
    </inkml:context>
    <inkml:brush xml:id="br0">
      <inkml:brushProperty name="width" value="0.05124" units="cm"/>
      <inkml:brushProperty name="height" value="0.05124" units="cm"/>
      <inkml:brushProperty name="color" value="#F2395B"/>
    </inkml:brush>
  </inkml:definitions>
  <inkml:trace contextRef="#ctx0" brushRef="#br0">93363 55541 429,'6'24'106,"-1"1"-27,-2 1-27,-2 1-28,-1 0-15,-2-1-4,0-1-3,-1-1-4,-1-2-2,2-1 1,0-3 0,2-1 0,4-4 0,9-6-1,9-6-2,9-6-1,4-4-1,-3 0 0,-2-1 0,-1-1 1,-3-2 0,-1 0 0,-3-1 0,-1-1 1,-4 0 0,-5 2 0,-4 3 1,-6 1 1,-3 1 1,-4 0-1,-2 0 1,-3 0 0,-3 1 0,0-1 1,-1 0 1,-1 0 0,0 0 0,2-2 0,3 0 0,1-1 0,1-1 2,0 0 3,0 1 3,0-1 3,2 3 7,2 6 10,4 6 10,2 6 10,2 5 1,0 7-8,0 5-9,0 7-7,0 3-5,0 0-4,0 2-3,0 1-3,-1 0-4,0 0-5,-2 0-6,0 0-4,-1 1-5,0-1-4,0 0-4,0 0-4,-2-2-1,-2-5 1,-4-6 2,-2-3 2,-3-6 0,-1-3-1,-3-4-1,-2-4-2,-1-3 2,-1-3 2,-1 0 3,-1-3 4,1-2 3,3-2 6,3-2 4,3-2 6,2-2 4,4-3 3,2-3 3,4-3 3,5-4 2,10-3-1,8-5 0,9-2 0,6-4-2,4-1-2,4-1-3,4 0-2,0 1-3,-2 4-2,-3 3-2,-3 5-2,-4 3-1,-4 3 2,-4 3 2,-3 3 2,-4 2 1,-1 2-1,-2 3-1,-2 1-1,-1 4 6,1 6 12,1 6 12,1 5 12,0 5 3,-1 2-8,-1 1-8,0 3-7,-1 2-7,3 7-2,2 3-5,1 6-3,-1 1-4,-5-2-3,-4-2-3,-6-1-3,-2-2-2,0 2 1,0 1 0,0 1 0,-2-2 1,-4 0 0,-4-3-1,-4-1 0,-2-4-2,-2-4-3,0-3-3,-1-4-5,-1-4 1,-1-3 1,-2-3 2,1-2 2,-2-5-4,0-6-7,1-6-8,-1-6-8,1-6-2,1-7 7,1-6 6,1-8 6,1-3 1,4 0-4,3 0-2,2 0-3,3 2 1,0 6 8,2 4 7,0 5 7,2 5 6,0 3 4,2 4 6,0 5 4,1 2 3,0 2 1,0 2 1,0 3 1,-3 4 4,-4 7 5,-5 9 6,-6 8 5,-2 4-1,-1 0-7,-1 2-7,-1 1-8,0-1-5,2-1-3,3-3-1,1-1-3,2-3-5,2-3-5,2-3-8,3-3-6,2-4-5,6-4-3,4-5-4,5-6-4,4-3 1,3-3 4,4-4 5,2-2 4,0 0 5,0 1 5,-1 2 5,0 3 5,-3 0 6,-1 2 6,-3 1 7,-1 1 5,-5 5 9,-6 11 11,-8 11 11,-6 11 10,-6 6-3,-2 3-18,-3 1-16,-3 2-18,1-3-12,3-7-4,4-9-7,4-7-6,2-5-5,-1 1-8,-2 0-7,0 0-6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7:13"/>
    </inkml:context>
    <inkml:brush xml:id="br0">
      <inkml:brushProperty name="width" value="0.03708" units="cm"/>
      <inkml:brushProperty name="height" value="0.03708" units="cm"/>
      <inkml:brushProperty name="color" value="#F2395B"/>
    </inkml:brush>
  </inkml:definitions>
  <inkml:trace contextRef="#ctx0" brushRef="#br0">97250 55725 593,'2'-14'62,"4"4"-7,4 4-8,3 4-8,5 2-4,6 0-3,4 0-2,5 0-3,2 0-3,0-2-5,0-1-4,1 0-5,-2-1-3,-1 0-3,-3 0-3,-1 1-3,-7 0-15,-9 3-26,-10 4-26,-10 2-26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7:12"/>
    </inkml:context>
    <inkml:brush xml:id="br0">
      <inkml:brushProperty name="width" value="0.05912" units="cm"/>
      <inkml:brushProperty name="height" value="0.05912" units="cm"/>
      <inkml:brushProperty name="color" value="#F2395B"/>
    </inkml:brush>
  </inkml:definitions>
  <inkml:trace contextRef="#ctx0" brushRef="#br0">46013 26356 372,'-8'8'7,"0"1"14,0 2 15,0 0 14,1 2 3,1 1-7,0 3-9,2 2-7,0-1-5,2 1-3,0-2-2,2-1-3,2-1-5,4-3-10,4-1-9,3-2-10,4-4-5,2-8-4,1-6-3,3-7-2,0-4-1,-1 1 4,-1-1 2,-1 0 3,-1 1 5,-3 1 6,-1 1 5,-2 1 7,-3 1 1,-3 2-1,-2 3-2,-4 1-2,0 3 7,0 6 16,2 4 16,0 6 16,3 0-1,4-3-20,3-2-19,5-4-19,3-3-12,1-4-2,3-4-3,1-3-3,1-4 0,-1-3 4,-1-4 4,-1-1 3,-1-4 4,-1 1 3,-1-2 4,0-1 3,-3 1 4,-1 1 3,-3 3 5,-1 2 4,-2 1 5,0 4 9,-2 3 7,0 3 9,-1 2 3,3 0-3,2 2 0,2 1-3,0 2-3,-1 4-6,-1 4-5,0 4-6,-2 3-3,-1 1-1,-1 3-2,0 2-2,-1 1-1,-1 1 0,1 1-2,0 1 0,-1 1-1,-2 0-2,-2-1-1,-2 1-2,-1 0-2,0 1-1,0 1-1,0 1-3,-1 0 0,-2 1-2,-2-1 0,-2 1-1,-3 0 0,-3 3 1,-5 1 1,-4 3 1,-2-2-1,-3-2-4,-1-3-3,-2-3-3,-1-2-3,1-3-5,1-1-3,1-2-4,0-3-1,-1-2-2,-1-4 0,-1-2-1,1-6 1,3-4 1,3-7 3,3-5 2,3-6 1,3-6 1,3-3 0,2-6 2,4 0 2,5 4 8,2 3 5,5 5 8,4 4 5,2 3 7,3 4 7,3 5 5,3 3 5,3 4-1,3 4 1,3 4 1,3 5-1,1 6 1,2 5-1,2 7 0,2 5-4,1 5-9,0 4-8,2 6-8,2 3-6,2 2-1,4 2-2,2 2-1,-2-4 0,-8-6 2,-8-9 4,-7-8 2,-6-5-9,-3-3-21,-3-3-21,-2-2-21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7:13"/>
    </inkml:context>
    <inkml:brush xml:id="br0">
      <inkml:brushProperty name="width" value="0.03361" units="cm"/>
      <inkml:brushProperty name="height" value="0.03361" units="cm"/>
      <inkml:brushProperty name="color" value="#F2395B"/>
    </inkml:brush>
  </inkml:definitions>
  <inkml:trace contextRef="#ctx0" brushRef="#br0">96421 56378 654,'-31'31'2,"1"-3"4,1-2 4,1-1 5,3-3-1,5-5-2,5-3-3,5-4-3,4-3 3,4-1 6,4 0 8,4-2 6,5-1 3,5-4-4,7-2-3,5-3-3,6-4-3,5-4-3,4-4-3,6-3-3,2-2-3,0 3-1,0 1-2,0 2-2,-1 2 0,0 1-1,-2 1 2,0 1 0,-3 1-1,-4 2-2,-4 2-1,-3 2-1,-5 1-9,-5 0-12,-5 0-15,-5 1-12,-5-2-7,-4-1 1,-6 0 2,-4-1 1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7:13"/>
    </inkml:context>
    <inkml:brush xml:id="br0">
      <inkml:brushProperty name="width" value="0.03719" units="cm"/>
      <inkml:brushProperty name="height" value="0.03719" units="cm"/>
      <inkml:brushProperty name="color" value="#F2395B"/>
    </inkml:brush>
  </inkml:definitions>
  <inkml:trace contextRef="#ctx0" brushRef="#br0">97313 54731 591,'-15'-13'2,"2"3"4,2 4 4,3 4 4,1 6 7,2 8 10,2 7 11,2 9 10,2 5 2,4 4-9,2 4-6,3 5-9,1 0-6,0-1-6,-2 0-5,0-1-6,-2-4-7,1-4-8,0-5-8,0-5-9,0-6-12,0-7-13,-1-6-14,1-8-14,-1-3 2,0-2 15,-2 0 16,0-1 16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7:14"/>
    </inkml:context>
    <inkml:brush xml:id="br0">
      <inkml:brushProperty name="width" value="0.03871" units="cm"/>
      <inkml:brushProperty name="height" value="0.03871" units="cm"/>
      <inkml:brushProperty name="color" value="#F2395B"/>
    </inkml:brush>
  </inkml:definitions>
  <inkml:trace contextRef="#ctx0" brushRef="#br0">97839 54140 568,'8'-19'6,"-2"10"14,-1 10 12,0 10 13,-2 6 6,0 5-2,-2 3 0,0 5-2,-2 4-5,0 6-8,-2 6-8,0 6-8,-2 2-8,-2 0-7,-2-2-9,-1 0-6,-2-3-7,0-3-2,0-2-5,1-3-3,-1-3-3,2-2-4,1-2-2,0-1-3,2-3 0,-1-2 4,0-2 4,0-1 3,1-4 5,0-5 5,2-5 4,1-4 5,0-3 1,0 0-1,0 0-3,0 0-1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7:14"/>
    </inkml:context>
    <inkml:brush xml:id="br0">
      <inkml:brushProperty name="width" value="0.03716" units="cm"/>
      <inkml:brushProperty name="height" value="0.03716" units="cm"/>
      <inkml:brushProperty name="color" value="#F2395B"/>
    </inkml:brush>
  </inkml:definitions>
  <inkml:trace contextRef="#ctx0" brushRef="#br0">97647 56795 592,'-22'-7'6,"6"0"15,5 2 14,5 1 13,1 2 5,0 5-4,-1 6-5,-2 4-4,1 5-6,-1 3-7,0 5-8,0 3-7,-1 2-4,-2-1-2,-2-2-2,-1 1-3,-1-3-3,2 0-8,3-1-7,1-1-8,1-2-6,2-4-4,1-5-6,1-3-5,1-3-2,3-2-1,4-3 0,2 0 0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7:14"/>
    </inkml:context>
    <inkml:brush xml:id="br0">
      <inkml:brushProperty name="width" value="0.03411" units="cm"/>
      <inkml:brushProperty name="height" value="0.03411" units="cm"/>
      <inkml:brushProperty name="color" value="#F2395B"/>
    </inkml:brush>
  </inkml:definitions>
  <inkml:trace contextRef="#ctx0" brushRef="#br0">98700 56750 644,'18'2'7,"5"4"12,5 4 13,5 3 13,2 4 6,0 1-1,0 3-1,1 2 0,-4-1-12,-4-2-20,-4-1-23,-6-2-21,-4-3-11,-1-1-1,-2-2-1,-2-2 0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7:15"/>
    </inkml:context>
    <inkml:brush xml:id="br0">
      <inkml:brushProperty name="width" value="0.03356" units="cm"/>
      <inkml:brushProperty name="height" value="0.03356" units="cm"/>
      <inkml:brushProperty name="color" value="#F2395B"/>
    </inkml:brush>
  </inkml:definitions>
  <inkml:trace contextRef="#ctx0" brushRef="#br0">99783 54370 655,'-1'-16'8,"0"2"17,-2 1 16,0 1 17,3 0 1,10 0-14,8 0-14,9 1-13,6-1-7,6 2 1,5 1-1,5 0 1,1 1-3,-2-1-5,-2-2-5,-2 0-5,-3 0-9,-4 2-10,-3 3-11,-5 1-10,-4 1-3,-5 2 7,-5 0 6,-4 2 7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7:15"/>
    </inkml:context>
    <inkml:brush xml:id="br0">
      <inkml:brushProperty name="width" value="0.04133" units="cm"/>
      <inkml:brushProperty name="height" value="0.04133" units="cm"/>
      <inkml:brushProperty name="color" value="#F2395B"/>
    </inkml:brush>
  </inkml:definitions>
  <inkml:trace contextRef="#ctx0" brushRef="#br0">99931 53466 532,'-15'-7'34,"2"2"-3,2 2-3,3 2-2,0 2 2,2 2 7,0 2 5,2 2 8,-1 3-1,0 7-6,-1 5-7,-1 7-7,-3 5-6,-2 6-6,-4 6-6,-1 6-6,-5 4-3,-3 2-4,-5 2-1,-3 1-3,-3 1-5,-1-1-12,-1 0-9,0-2-10,1-4-6,5-6-1,5-7-1,5-8-1,4-5 3,2-7 5,4-5 7,3-6 4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7:15"/>
    </inkml:context>
    <inkml:brush xml:id="br0">
      <inkml:brushProperty name="width" value="0.04283" units="cm"/>
      <inkml:brushProperty name="height" value="0.04283" units="cm"/>
      <inkml:brushProperty name="color" value="#F2395B"/>
    </inkml:brush>
  </inkml:definitions>
  <inkml:trace contextRef="#ctx0" brushRef="#br0">100600 55261 513,'0'-13'11,"2"8"20,0 7 21,2 6 22,0 6 2,2 7-13,0 5-14,1 7-14,2 4-10,0 4-2,1 4-5,2 4-3,-1 5-4,1 6-8,0 5-5,0 7-6,-1 2-8,1 1-8,0-1-9,0 1-9,0-5-1,0-7 4,-1-8 5,1-8 4,-2-8 0,-2-7-9,-4-9-6,-2-7-9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7:15"/>
    </inkml:context>
    <inkml:brush xml:id="br0">
      <inkml:brushProperty name="width" value="0.03947" units="cm"/>
      <inkml:brushProperty name="height" value="0.03947" units="cm"/>
      <inkml:brushProperty name="color" value="#F2395B"/>
    </inkml:brush>
  </inkml:definitions>
  <inkml:trace contextRef="#ctx0" brushRef="#br0">101545 55041 557,'2'-21'5,"4"5"9,4 4 10,3 6 9,3 4 5,-2 2-1,-1 3-1,-1 4 0,3 4-2,4 5-3,4 7-2,7 5-2,-1 5-5,-2 3-7,-3 3-5,-2 2-7,-4 1-6,-3-2-6,-3-1-6,-2-3-5,-5-2-3,-5-2 4,-4-1 2,-5-3 4,-5-2-2,-4-3-8,-3-3-6,-5-3-8,-2-3 1,-1-4 8,-1-5 9,0-2 8,-1-6 7,5-4 5,2-6 5,3-3 5,3-5 5,4-2 3,4-1 4,5-2 4,3-2 2,5 1 1,6-1 2,4 1 0,6-2-1,5-1-5,7-2-4,5-2-5,4-2-4,4 1-4,3 0-5,2 0-3,3 0-3,0 3 3,2 1 1,0 3 2,-5 3 0,-10 7 0,-11 5 0,-11 7-1,-6 1-14,0-1-31,-2 0-30,0-1-30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7:16"/>
    </inkml:context>
    <inkml:brush xml:id="br0">
      <inkml:brushProperty name="width" value="0.02491" units="cm"/>
      <inkml:brushProperty name="height" value="0.02491" units="cm"/>
      <inkml:brushProperty name="color" value="#F2395B"/>
    </inkml:brush>
  </inkml:definitions>
  <inkml:trace contextRef="#ctx0" brushRef="#br0">105746 53016 883,'-22'-7'0,"4"2"0,5 2 0,3 2 0,4 1 5,4 0 12,4 0 10,4 0 12,2 1-11,0 2-29,-1 2-32,1 2-29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7:26"/>
    </inkml:context>
    <inkml:brush xml:id="br0">
      <inkml:brushProperty name="width" value="0.05083" units="cm"/>
      <inkml:brushProperty name="height" value="0.05083" units="cm"/>
      <inkml:brushProperty name="color" value="#F2395B"/>
    </inkml:brush>
  </inkml:definitions>
  <inkml:trace contextRef="#ctx0" brushRef="#br0">23187 53872 432,'0'-14'5,"0"1"11,0 2 10,0 2 10,0 1 3,0 1-4,0-1-4,0 0-4,-3-1-5,-4-2-6,-5-2-6,-5-1-7,-4 0-1,0 2 0,-1 4 1,-1 3 1,-1 1 0,-3 2 0,-1 0 0,-2 2 0,-2 2 1,1 4-1,0 4 2,-1 3-1,1 4 1,0 1 0,-1 3 0,1 2 0,0 2 0,1 4-1,1 5 0,1 3-1,2 2-1,1 2 1,3 1-1,1 0 1,4 0-2,5-3-3,4-4-1,6-2-3,2-3-2,0-3 1,0-3-1,0-3-1,3-2-1,6-1-1,5-1-1,7-1-2,4-1-1,3-2-3,3-3 0,3-1-3,2-2 0,4-2-1,2-2 1,4-2 0,1-4 0,-2-6 0,0-6 1,-1-5 1,-4-5 1,-4-3 1,-5-3 2,-5-2 1,-5-2 3,-3 3 3,-5 2 4,-3 1 2,-3 4 6,-2 5 5,-2 5 7,-2 5 5,-2 3 5,-2 2 4,-2 2 4,-2 2 5,-2 3-3,-1 6-7,-3 4-8,-2 5-8,-1 4-4,-1 1 0,-1 3 0,-1 1 0,-1 2 0,-1 1-3,-1 1-2,-1 1-1,0-1-3,4-4-1,3-2-2,3-2-1,4-5-6,6-1-10,6-4-9,6-3-9,5-4-3,5-6 5,5-6 5,5-5 4,1-5 5,-1-2 4,-3-1 5,-1-3 5,-4 1 3,-3 3 5,-4 3 5,-4 3 3,-2 5 9,-1 10 12,1 8 12,0 9 12,-1 4 0,0-3-10,-2-1-12,0-2-10,-1-2-6,1-1-1,2-1-2,0 0-1,2-3-7,4-1-12,2-2-12,3-2-12,2-3-5,1-2 4,1-4 2,1-2 3,2-4 2,3-6 0,3-4 1,3-4 1,0-5 3,-2-1 3,-1-3 4,-3-1 3,-2 0 4,-5 3 1,-3 4 3,-4 2 1,-4 3 4,-3 2 6,-2 5 6,-4 1 7,-1 6 8,-2 6 10,-1 8 10,0 6 11,-1 6-1,-2 3-11,0 5-10,-1 3-10,-1 2-8,0 1-2,0-1-3,0 0-2,2 0-5,1-3-3,2-2-4,2-1-5,1-3-4,2-1-2,0-3-4,2-1-3,0-3-2,3-4-1,2-5-1,2-2-1,2-3-1,1 0 1,3 0 0,2 0 0,1-4 1,3-6 4,1-7 3,3-7 3,-2-5 3,-1-3 0,-4-3 1,-3-2 1,-3-4 1,-1-1 0,-2-2-1,-2-2 1,-2 1 1,-2 4 2,-3 4 4,0 4 2,-4 4 0,-2 5 0,-4 5 0,-2 5-2,-4 4-2,-5 4-5,-5 4-5,-5 4-5,0 3-4,5 2-1,5 1-1,5 3-3,2 0-3,0 0-6,0-2-6,1 0-5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10"/>
    </inkml:context>
    <inkml:brush xml:id="br0">
      <inkml:brushProperty name="width" value="0.03477" units="cm"/>
      <inkml:brushProperty name="height" value="0.03477" units="cm"/>
      <inkml:brushProperty name="color" value="#F2395B"/>
    </inkml:brush>
  </inkml:definitions>
  <inkml:trace contextRef="#ctx0" brushRef="#br0">14250 16446 632,'0'-22'3,"2"4"3,0 5 6,2 3 4,-1 4 6,0 4 9,-2 4 9,0 4 8,-1 4 1,2 3-9,0 5-8,2 4-9,0 2-6,0 2-3,0 3-5,0 1-5,-1 2-2,-1-1-5,0 0-3,-1 1-3,-1-1-4,0-2-4,0 0-5,0-1-5,0-1-3,0-3-3,0-1-2,0-3-4,-2-3-1,0-4 0,-4-6-1,0-4-1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10"/>
    </inkml:context>
    <inkml:brush xml:id="br0">
      <inkml:brushProperty name="width" value="0.03235" units="cm"/>
      <inkml:brushProperty name="height" value="0.03235" units="cm"/>
      <inkml:brushProperty name="color" value="#F2395B"/>
    </inkml:brush>
  </inkml:definitions>
  <inkml:trace contextRef="#ctx0" brushRef="#br0">14250 17154 680,'2'-16'18,"6"2"11,4 1 12,5 1 11,3 0 0,1 0-10,1 0-11,1 1-11,0 0-6,-1 2-4,-1 2-3,0 3-4,-3 0-4,1 2-7,-2 0-5,-1 2-8,-1-1-4,-1-1-5,-1 0-5,0-1-4,-2-2-2,-1 0-1,0-1 0,-2-2 0,-1 1 4,0-1 7,-2 0 8,0 0 7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10"/>
    </inkml:context>
    <inkml:brush xml:id="br0">
      <inkml:brushProperty name="width" value="0.04029" units="cm"/>
      <inkml:brushProperty name="height" value="0.04029" units="cm"/>
      <inkml:brushProperty name="color" value="#F2395B"/>
    </inkml:brush>
  </inkml:definitions>
  <inkml:trace contextRef="#ctx0" brushRef="#br0">15498 15854 546,'-7'-22'0,"2"5"1,2 3 2,2 4 0,0 6 11,-2 8 20,-2 8 21,-2 7 19,0 7 3,2 3-16,2 4-16,2 5-15,1 3-10,0 4-5,0 4-3,0 4-4,0 2-7,0 3-8,0 2-9,0 2-10,1 0-7,2-1-6,2-1-6,2 0-6,0-5 0,-2-7 7,-2-6 8,-2-7 8,-1-6 2,0-3-2,0-5-1,0-3-2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10"/>
    </inkml:context>
    <inkml:brush xml:id="br0">
      <inkml:brushProperty name="width" value="0.03514" units="cm"/>
      <inkml:brushProperty name="height" value="0.03514" units="cm"/>
      <inkml:brushProperty name="color" value="#F2395B"/>
    </inkml:brush>
  </inkml:definitions>
  <inkml:trace contextRef="#ctx0" brushRef="#br0">15450 17481 625,'23'-13'93,"-1"3"-20,-1 4-20,-1 4-18,-1 2-12,-1 0-7,0 0-5,-2 0-6,-2 1-4,-1 2 0,-2 2-1,-2 2-1,-2 1-1,-2 3-2,-2 2-2,-2 2-3,-2 1 0,-2 1-1,-2 1 0,-2 1 0,-2 0-1,-2 1 2,-2 0 1,-1-1 1,-2-1 2,1-3 2,-1-2 4,0-4 3,6-2 6,10-2 10,11-3 8,12 0 9,5-3-1,1-1-14,0 0-13,2-1-12,2-1-14,1 0-14,2 0-14,3 0-14,-3 0-5,-6 0 5,-5 0 5,-6 1 4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13"/>
    </inkml:context>
    <inkml:brush xml:id="br0">
      <inkml:brushProperty name="width" value="0.05019" units="cm"/>
      <inkml:brushProperty name="height" value="0.05019" units="cm"/>
      <inkml:brushProperty name="color" value="#F2395B"/>
    </inkml:brush>
  </inkml:definitions>
  <inkml:trace contextRef="#ctx0" brushRef="#br0">23072 10141 438,'-19'0'-2,"7"0"14,8 0 15,8 0 13,4 0 3,0 0-8,0 0-10,-1 0-8,3 0-6,2 0-1,3 0-2,3 0-1,1 0-2,-3 0-1,-1 0-1,-2 0-1,-2 0 0,-1 2 0,0 0 0,-2 2 0,1-1 1,2-1 0,2 0 1,1-1 1,2-1-1,0 0 0,-1 0-1,1 0-1,0-1 0,-1-1 0,1 0 0,0-1 0,-1-1 1,-1 2 1,-1 0 1,0 2 0,-2-1 1,1 0-1,0-2-1,0 0 0,-1-1 1,1 0 2,0 0 2,0 1 2,-1-1 0,1 2-2,0 0-3,0 2-2,-1 0-2,1 0 0,0 0-2,0 0 0,0 0 0,1 0 1,1 0 1,2 0 1,0-1 0,3-1-1,1 0 0,3-1 0,0-2-1,1-2 1,-1-2-1,1-1 1,-1-1-1,-1 2-1,-1 2 0,-1 2-2,-1 1 0,-1 0 0,-1 0 1,0 1 1,-1-2-1,1 2-1,1-1-1,1 0-2,0 0 1,-3 2 1,-1 0 1,-2 2 1,-1 0 2,0 0 2,-1 0 1,1 0 2,1 1 1,1 2 0,3 2-1,2 2 1,0 1-1,1-1-1,-1 1 0,1 0-2,0-1 1,-1-1 0,1 0 0,0-1 0,0-2 0,1-1-2,1 0-1,1-2-2,0 0-1,1 0 0,-1 0 1,1 0-1,-1 0 1,1 0-1,-1 0 1,1 0 0,-1 0 1,1-2-1,-1 0 0,1-1 0,-1-1 1,-1 2-1,-1 0 1,-1 2 1,0 0 0,1 2 0,1 0 1,1 2-1,1-1 1,1 1 0,1 0 0,1 0 0,1 0 0,-1 0-1,1 0 1,-1 0-1,1-1 0,3-1 0,1 0 0,3-1-1,1-2 0,2-1 1,2 0 0,2-1-1,1-2 2,1 0-1,-2-1 1,2-2 1,-2 1 0,-2 2-1,-2 3 0,-1 1 0,-2 0 0,0-1 1,0 0 0,1-1 1,-2-1 1,-2 2-1,-1 0 2,-3 2-1,-1 0 1,-1 0-1,-1 0 0,-1 0-2,-1 0 1,1 0-1,0 0 0,-1 0-1,0 0 1,-1 0-3,-1 0 0,-1 0-1,-1 0-3,-1 0-5,0 0-5,-2 0-4,-1 0-8,-1 2-12,-1 0-11,0 2-12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18"/>
    </inkml:context>
    <inkml:brush xml:id="br0">
      <inkml:brushProperty name="width" value="0.04566" units="cm"/>
      <inkml:brushProperty name="height" value="0.04566" units="cm"/>
      <inkml:brushProperty name="color" value="#F2395B"/>
    </inkml:brush>
  </inkml:definitions>
  <inkml:trace contextRef="#ctx0" brushRef="#br0">25993 6963 481,'-43'6'-1,"9"-1"-5,9-2-2,9-2-4,4-1 1,1 0 4,-1 0 5,0 0 5,1 0 4,1 0 5,0 0 3,2 0 5,3 1 5,6 2 8,6 2 8,6 2 7,3-1-1,1-1-10,1-2-10,1-2-9,1 0-5,1 0-3,1 2-1,1 0-2,1 1-1,1 0-1,1 0-1,1 0-1,0-1-1,-1-1 1,-1 0 0,-1-1 0,1-1 1,3 0-1,3 0 0,3 0 0,3-1 1,4-1 0,4 0 1,4-1 1,2-2 0,-2 0-1,0-1 0,-2-2-1,0 2-1,-2 1 0,0 2-1,-1 2-1,-2 1 0,0 2 0,-2 0 0,0 2 0,-2-1-1,-1-1 1,-3 0-1,-2-2 0,0 0 0,1 0 0,1 0 1,1 0 0,0 0 0,0-2 1,0 0 0,1-1 1,-1-1 0,0 0 0,0 0 2,1 0 0,-3 1 0,-2 0 0,-3 1-1,-3 2-1,0 0 0,3 0 1,3 0 1,3 0-1,0 0 1,-2 0 0,-1 0-1,-3 0 1,0 0-2,1-2-2,1-1-1,1 0-2,0-1 0,1 1 1,-1-2 2,0 2 1,1-2 0,1 0 1,1-2-1,1 0 0,0 0 0,2 1 0,1 0-1,1 2 0,-1 0 0,0 2 0,-2 0-1,1 2 1,-2 0 0,2 0-3,1 0-2,0 0-1,-1 0 0,-3 0 0,-5 0 2,-3 0 0,-1 0 1,3 2 0,3 0 0,2 2 0,2-1 1,-3-1-1,-2 0 2,-1-1-1,-3-1 0,-1 2-3,-3 0-2,-1 1-1,-3 1-3,-1-2-2,-2 0-2,-2-2-2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20"/>
    </inkml:context>
    <inkml:brush xml:id="br0">
      <inkml:brushProperty name="width" value="0.02873" units="cm"/>
      <inkml:brushProperty name="height" value="0.02873" units="cm"/>
      <inkml:brushProperty name="color" value="#F2395B"/>
    </inkml:brush>
  </inkml:definitions>
  <inkml:trace contextRef="#ctx0" brushRef="#br0">17578 16709 765,'7'-14'-46,"-1"6"35,0 5 37,-2 4 36,-1 2 10,-4-2-16,-2-2-16,-4-2-16,0-2-14,0 0-8,2-1-11,1-1-9,1-3-9,3 0-6,4-3-7,3-2-7,0 1 0,-1 3 5,0 2 5,-2 4 5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21"/>
    </inkml:context>
    <inkml:brush xml:id="br0">
      <inkml:brushProperty name="width" value="0.0316" units="cm"/>
      <inkml:brushProperty name="height" value="0.0316" units="cm"/>
      <inkml:brushProperty name="color" value="#F2395B"/>
    </inkml:brush>
  </inkml:definitions>
  <inkml:trace contextRef="#ctx0" brushRef="#br0">17551 16141 696,'7'-9'2,"-2"0"7,-2-2 7,-2 1 7,-3-1 4,-2 2 2,-4 2 1,-2 2 3,-2 3-3,1 4-6,-1 4-6,0 4-7,0 2-4,-1 3-2,-2 2-3,0 2-3,0 0 0,-1 1 1,0-1 2,1 1 1,0 0 1,2 3 0,2 1-1,2 3 0,2 0 0,1 1 0,0-1 0,2 1 1,0-2-1,2-2 0,0-1-2,2-2-1,0-3 0,0 0 0,0 0 0,0-2-1,0-1 1,2-1-1,0-1-1,2 0 0,2-2-1,4-1-1,3 0-2,5-2 0,1-1-2,-1-2-2,-1-3-3,0 0-2,-1-4-3,1 0-7,1-3-5,1-2-7,-1-1 1,-2 0 5,-4 1 5,-3-1 6,-1 0 1,0 0-3,0 0-2,0 0-4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22"/>
    </inkml:context>
    <inkml:brush xml:id="br0">
      <inkml:brushProperty name="width" value="0.03923" units="cm"/>
      <inkml:brushProperty name="height" value="0.03923" units="cm"/>
      <inkml:brushProperty name="color" value="#F2395B"/>
    </inkml:brush>
  </inkml:definitions>
  <inkml:trace contextRef="#ctx0" brushRef="#br0">18200 16109 560,'2'-15'7,"6"2"14,4 2 14,5 3 14,2 1 1,-3 2-11,-1 2-12,-2 2-10,-2 2-7,-3 2-5,-1 2-2,-2 2-4,-2 1-3,0 3-2,-1 2 0,-2 2-3,-1 0 0,-4 1 1,-2 0 1,-3-1 1,-2 0 1,0-1 2,0 0 2,1-2 1,0 0 2,2 0 3,2-1 2,2 1 2,5-3-1,8-4-2,8-6-3,7-4-2,4-5-4,-1-6-3,-1-4-4,-1-5-4,-1-3-2,-1-1 0,-1 0-1,-1-2 0,-1 0 0,-2 1 3,-3 1 3,-1 1 1,-2 2 4,-2 1 2,-2 3 4,-2 1 3,-2 2 4,1 3 3,0 1 3,0 2 5,-1 4 4,0 7 8,-2 4 8,0 7 6,-2 6 0,-2 6-8,-2 5-9,-2 7-8,0 2-6,1 0-3,0 0-2,2 1-4,0-3-1,0-2 0,0-3 0,0-3 0,1-3 0,0-3-3,2-3 0,0-2-2,5-6-3,8-8-6,8-8-4,7-8-5,4-9-4,1-9-2,-1-10-1,1-10-1,-3-5-1,-4-1 0,-3-2 0,-4 0 1,-4 2 4,-3 6 5,-3 7 6,-2 4 7,-3 7 5,-2 6 5,-2 5 5,-2 7 5,-2 3 4,0 2 2,-1 2 4,-2 3 3,0 1-1,-1 2-3,-2 2-2,0 2-5,-1 2-4,-2 4-7,0 2-7,-1 4-7,0 2-6,1 3-5,1 3-3,0 3-6,2 2-2,3 1-1,1 1-2,2 1-1,2-2 2,0-5 6,1-5 5,2-4 6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22"/>
    </inkml:context>
    <inkml:brush xml:id="br0">
      <inkml:brushProperty name="width" value="0.03649" units="cm"/>
      <inkml:brushProperty name="height" value="0.03649" units="cm"/>
      <inkml:brushProperty name="color" value="#F2395B"/>
    </inkml:brush>
  </inkml:definitions>
  <inkml:trace contextRef="#ctx0" brushRef="#br0">20628 16450 602,'-7'15'20,"-1"-1"11,0-1 10,0 0 12,0-1 1,0 1-7,1 1-7,-1 2-7,1 0-7,2 3-7,2 1-6,2 3-7,1 0-3,0 1 0,0-1 0,0 1 1,1-2-3,2-3-2,2-3-5,2-3-4,2-2-3,5 0-3,4-2-4,3 0-4,3-3-3,1-3-5,2-2-6,0-4-4,-1-2-2,-2-1 1,-1-3 0,-2-2 2,-3 0 4,-3 1 6,-3 0 8,-2 2 8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3:06"/>
    </inkml:context>
    <inkml:brush xml:id="br0">
      <inkml:brushProperty name="width" value="0.06029" units="cm"/>
      <inkml:brushProperty name="height" value="0.06029" units="cm"/>
      <inkml:brushProperty name="color" value="#00BFF3"/>
    </inkml:brush>
  </inkml:definitions>
  <inkml:trace contextRef="#ctx0" brushRef="#br0">68561 31950 364,'7'17'151,"-2"3"-31,-3 3-31,0 3-31,-3 3-18,-1 3-5,0 3-4,-1 3-6,-2 1-3,0 2-3,-1 0-2,-2 2-3,1-1-4,-1 0-5,0-1-7,0-1-5,1-4-6,0-4-7,2-5-6,1-5-8,0-7-11,0-8-20,0-10-17,0-8-19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7:27"/>
    </inkml:context>
    <inkml:brush xml:id="br0">
      <inkml:brushProperty name="width" value="0.03946" units="cm"/>
      <inkml:brushProperty name="height" value="0.03946" units="cm"/>
      <inkml:brushProperty name="color" value="#F2395B"/>
    </inkml:brush>
  </inkml:definitions>
  <inkml:trace contextRef="#ctx0" brushRef="#br0">32886 53047 557,'8'-14'0,"-1"2"0,1 4 0,0 3 0,4 1 6,7 2 12,9 0 13,7 2 11,2 1 2,-3 2-9,-5 2-9,-3 2-10,-5 1-5,-5 3-4,-5 2-2,-4 2-3,-6 2-2,-2 3 1,-5 3-1,-4 3 1,-6 2 0,-5 2-1,-8 3 1,-7 1-1,-3 1 0,1-1 0,2-2 0,0 0 0,2-1 0,3-3 1,3-2 1,3-1 0,4-4 0,3-3-2,4-4-1,5-4-1,6-6-4,11-6-7,11-8-5,11-6-7,5-2-1,-1 1 5,-1 2 5,-1 3 5,-3 2 4,-6 4 5,-3 4 5,-6 4 5,-4 6 3,-4 9 4,-4 9 2,-4 9 3,-4 6 1,-4 4-1,-4 4-1,-3 4 0,-3 0-1,0-6-2,1-4-2,-1-6-1,2-4-2,5-5-5,3-5-3,4-5-4,6-5-6,6-6-8,7-6-7,7-6-9,6-8-4,3-9 0,5-11-2,3-9 0,1-6 0,-2-4 3,-2-2 2,-1-3 2,-5 0 3,-5 4 4,-7 4 5,-5 4 3,-3 4 3,-2 6 4,-1 3 3,0 7 4,-2 2 1,0 3 1,-2 1 1,0 2 1,0 2 0,2-1 1,2 0 2,1 1 0,2-1 1,0 0 0,0 1 1,0-1-1,1 0 2,1 1-1,3-1 1,2 0 1,1 2 3,-1 1 5,1 2 6,0 2 5,0 2 4,1 2 1,1 3 2,1 1 0,0 1 0,-3 0-2,-1 0-2,-2 0-3,-1 0-2,-1 2-3,1 0-3,0 2-3,0-1-3,0 1-6,-1 0-3,1 0-6,0 1-6,0 2-9,-1 2-10,1 2-9,-2 1-4,-2 1 2,-4 1 1,-2 1 2,-6 1 1,-4 0 2,-7-1 2,-5 1 1,-5 1 2,-2 1 2,-1 3 3,-2 1 2,-3 2 3,-3-1 3,-3 1 2,-2-1 4,-1 0 0,3-1-1,3-1-3,4 0-1,1-4 4,3-3 10,1-4 12,3-4 11,5-3 8,9-1 6,8 0 7,9-1 6,10-3-2,9-1-10,11-2-11,9-1-9,5-3-7,2 0-4,0-1-3,2-1-4,-3 0-5,-5 2-5,-4 2-5,-5 2-6,-5 1-1,-5 0 1,-5 0 1,-5 1 2,-6-1-6,-8 2-12,-8 0-13,-8 2-11,-3-1-1,2-2 13,3-2 12,1-2 13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22"/>
    </inkml:context>
    <inkml:brush xml:id="br0">
      <inkml:brushProperty name="width" value="0.03607" units="cm"/>
      <inkml:brushProperty name="height" value="0.03607" units="cm"/>
      <inkml:brushProperty name="color" value="#F2395B"/>
    </inkml:brush>
  </inkml:definitions>
  <inkml:trace contextRef="#ctx0" brushRef="#br0">21036 16400 609,'-15'0'4,"2"2"8,2 0 8,3 2 8,-1 2 7,0 5 7,-2 5 6,0 6 7,0 4-2,1 6-12,0 7-12,2 5-12,0 6-10,-2 5-11,0 7-10,-1 6-10,-1-1-4,2-5 5,1-6 2,0-6 4,2-5-6,-1-4-15,0-4-15,0-3-14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24"/>
    </inkml:context>
    <inkml:brush xml:id="br0">
      <inkml:brushProperty name="width" value="0.03383" units="cm"/>
      <inkml:brushProperty name="height" value="0.03383" units="cm"/>
      <inkml:brushProperty name="color" value="#F2395B"/>
    </inkml:brush>
  </inkml:definitions>
  <inkml:trace contextRef="#ctx0" brushRef="#br0">15482 20000 650,'-8'52'145,"2"-4"-39,0-6-39,2-4-40,0-3-22,2-2-8,0 0-7,2-1-7,0-2-4,0-1 0,0-3-1,0-1 0,0-4-3,0-3-5,0-4-5,0-4-5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24"/>
    </inkml:context>
    <inkml:brush xml:id="br0">
      <inkml:brushProperty name="width" value="0.02967" units="cm"/>
      <inkml:brushProperty name="height" value="0.02967" units="cm"/>
      <inkml:brushProperty name="color" value="#F2395B"/>
    </inkml:brush>
  </inkml:definitions>
  <inkml:trace contextRef="#ctx0" brushRef="#br0">15450 20596 741,'16'-8'67,"-1"2"-15,1 1-15,0 0-14,0 1-8,1 0 0,1 0 1,2 0 0,-2 1-4,1 0-7,-2 2-5,-1 1-8,0-1-7,0-1-8,-1 0-9,1-1-9,-2-1-3,-1 2 2,-2 0 1,-2 2 1,-2-1 4,0 0 6,-2-2 7,0 0 5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24"/>
    </inkml:context>
    <inkml:brush xml:id="br0">
      <inkml:brushProperty name="width" value="0.03563" units="cm"/>
      <inkml:brushProperty name="height" value="0.03563" units="cm"/>
      <inkml:brushProperty name="color" value="#F2395B"/>
    </inkml:brush>
  </inkml:definitions>
  <inkml:trace contextRef="#ctx0" brushRef="#br0">16516 19627 617,'6'-6'5,"-3"2"15,-2 4 17,-4 3 16,0 2 3,1 5-8,0 4-9,2 4-8,-1 3-7,-1 2-2,0 4-5,-1 3-3,-1 2-4,2 1-4,0 1-6,2 1-3,0 0-4,0 0-3,0 0-1,0 1-2,1-2-4,2 0-8,2-1-5,2-1-8,0-3-3,-1-5 1,-1-5 1,0-5 1,-1-3 1,0-2 2,0-2 3,0-2 2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24"/>
    </inkml:context>
    <inkml:brush xml:id="br0">
      <inkml:brushProperty name="width" value="0.03785" units="cm"/>
      <inkml:brushProperty name="height" value="0.03785" units="cm"/>
      <inkml:brushProperty name="color" value="#F2395B"/>
    </inkml:brush>
  </inkml:definitions>
  <inkml:trace contextRef="#ctx0" brushRef="#br0">17577 19746 581,'-2'-22'51,"0"4"1,-3 5 1,-2 3 0,-1 4-3,-2 4-9,0 4-10,-1 4-8,-2 4-8,-2 3-4,-2 5-4,-1 4-4,-2 2-2,-1 2 0,-1 3 2,-1 1 1,-1 0 0,2-3-3,1-3-1,1-3-3,1-1 1,3 3 2,1 1 3,3 3 2,1-1 0,4-3-1,2-3-2,4-3-2,5-3-4,10-2-9,8-4-7,9-3-8,3-3-6,0-6-4,-1-4-4,-1-5-4,-4-1 1,-5 2 5,-6 4 5,-6 3 4,-4 0 4,1 0-1,0-2 2,0 0 0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25"/>
    </inkml:context>
    <inkml:brush xml:id="br0">
      <inkml:brushProperty name="width" value="0.04131" units="cm"/>
      <inkml:brushProperty name="height" value="0.04131" units="cm"/>
      <inkml:brushProperty name="color" value="#F2395B"/>
    </inkml:brush>
  </inkml:definitions>
  <inkml:trace contextRef="#ctx0" brushRef="#br0">18300 19554 532,'1'-14'13,"2"3"-4,2 3-5,2 2-4,1 3 3,1 0 10,2 2 11,0 0 10,0 2 1,-3 2-7,-1 2-9,-2 2-7,-1 2-5,0 3-1,0 4-1,0 2-2,-2 2-1,-4 1-2,-4 1-1,-4 1-2,-1-1 1,3-1 0,1-2 2,2-3 2,1-1 1,0-2 4,0-3 2,0-1 4,5-6-4,8-11-10,9-12-9,9-9-10,5-7-4,-1-1 3,0-1 1,1 0 3,-3 0-1,-3 1-5,-5 3-3,-3 2-5,-4 2 0,-1 3 5,-2 3 4,-2 3 4,-2 3 6,-2 2 6,-3 4 6,0 3 6,-3 5 13,0 8 17,-2 8 20,0 7 18,-1 5 2,0-1-14,0 1-14,0-1-14,0 1-9,0 1-4,0 1-5,0 1-3,1 0-2,1-1-1,0-1 0,2-1 0,0-2-3,0-1-2,0-2-2,0-3-4,2-2-5,7-6-5,6-5-7,6-4-6,1-6-3,-3-6 1,-3-5-1,-3-7 1,0-6-1,0-6 1,1-8 1,1-6-1,-1-2 2,-4 4 4,-5 4 4,-2 4 3,-4 3 4,-1 5 5,0 4 5,-1 3 4,-2 5 3,0 3-2,-1 4 0,-2 5-1,0 2 0,-2 2 2,0 2 2,-1 2 2,-1 3-3,1 4-6,-1 4-8,0 3-6,1 3-5,2 2-6,2 0-4,3 1-4,0-1-1,2-1 2,0-2 3,2-2 3,0-3 2,2-1 5,0-2 4,2-2 3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25"/>
    </inkml:context>
    <inkml:brush xml:id="br0">
      <inkml:brushProperty name="width" value="0.03835" units="cm"/>
      <inkml:brushProperty name="height" value="0.03835" units="cm"/>
      <inkml:brushProperty name="color" value="#F2395B"/>
    </inkml:brush>
  </inkml:definitions>
  <inkml:trace contextRef="#ctx0" brushRef="#br0">20279 19750 573,'-15'29'5,"2"-3"11,2-5 10,2-3 11,2-2 3,1-1-3,0 1-3,2 0-3,0 0-2,2 1-3,0 1-1,2 1-2,0 0-2,0-2-2,0-3-3,0-1-1,1-2-4,2-1-2,2 0-4,2-2-4,2 0-3,1-2-5,3-1-5,2 0-5,1-2-5,1-1-3,1 0-5,2-1-3,-1-2-3,1-1-3,-1 0-1,1-1-3,-2-1 2,-3 0 6,-2 0 6,-4 0 5,-2-1 4,0 0 0,-2-1 1,0-1 1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26"/>
    </inkml:context>
    <inkml:brush xml:id="br0">
      <inkml:brushProperty name="width" value="0.04145" units="cm"/>
      <inkml:brushProperty name="height" value="0.04145" units="cm"/>
      <inkml:brushProperty name="color" value="#F2395B"/>
    </inkml:brush>
  </inkml:definitions>
  <inkml:trace contextRef="#ctx0" brushRef="#br0">20709 19837 530,'-16'-6'39,"2"6"7,1 4 7,1 6 8,1 3-2,2 5-10,2 3-9,2 5-10,2 2-7,0 1-2,2 1-5,0 1-2,1 2-4,-2 6-4,0 5-3,-2 4-5,0 4-6,1 2-8,-1 2-10,0 1-9,0 0-1,2-4 5,0-4 6,2-4 5,-1-5-5,0-7-13,-2-7-14,0-7-14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26"/>
    </inkml:context>
    <inkml:brush xml:id="br0">
      <inkml:brushProperty name="width" value="0.03588" units="cm"/>
      <inkml:brushProperty name="height" value="0.03588" units="cm"/>
      <inkml:brushProperty name="color" value="#F2395B"/>
    </inkml:brush>
  </inkml:definitions>
  <inkml:trace contextRef="#ctx0" brushRef="#br0">21600 19537 613,'17'-1'89,"3"-1"-18,3 0-19,3-1-18,2-2-11,-1 0-2,1-1-2,-1-2-3,0 1-1,-3 0-2,-1 2-1,-3 1 0,-1 0-5,0 0-4,-2 0-7,-1 0-5,-4 1-14,-6 2-22,-8 2-22,-6 2-21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27"/>
    </inkml:context>
    <inkml:brush xml:id="br0">
      <inkml:brushProperty name="width" value="0.03818" units="cm"/>
      <inkml:brushProperty name="height" value="0.03818" units="cm"/>
      <inkml:brushProperty name="color" value="#F2395B"/>
    </inkml:brush>
  </inkml:definitions>
  <inkml:trace contextRef="#ctx0" brushRef="#br0">15905 23481 576,'-22'-13'52,"4"3"-7,5 4-8,3 4-8,1 3-5,-4 4-2,-2 2-3,-3 4-1,-3 2-2,-1 3 0,-3 3-2,-1 3 0,-1 2 0,3 1 0,1 1 0,3 1 0,0 2-1,1 2-1,-1 4-2,1 3-1,0 0-2,4-2-2,3-1-1,3-3-2,2-2-3,2-3-2,2-3-3,2-3-3,3-3 0,4-3 2,4-2 1,3-4 3,5-2-5,5-2-11,5-3-10,5 0-11,3-6-5,1-6 2,0-7 1,2-7 1,-2-3 3,-5 3 4,-5 1 5,-5 3 4,-4 1 3,-3 0 1,-3 2 3,-2 1 1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7:28"/>
    </inkml:context>
    <inkml:brush xml:id="br0">
      <inkml:brushProperty name="width" value="0.04573" units="cm"/>
      <inkml:brushProperty name="height" value="0.04573" units="cm"/>
      <inkml:brushProperty name="color" value="#F2395B"/>
    </inkml:brush>
  </inkml:definitions>
  <inkml:trace contextRef="#ctx0" brushRef="#br0">34411 52697 481,'-8'-51'6,"2"8"5,0 7 6,2 9 6,1 5 2,0 5 1,2 3 1,0 4 1,3 4-2,4 2-3,4 4-4,4 3-2,1 3-3,1 7 0,0 5-2,-1 7-1,-1 4-2,-2 3-3,-4 2-2,-3 4-2,-4 2-4,-6 2-6,-5 3-6,-7 1-5,-4 2-5,-3 1-4,-3 3-4,-3 2-4,-1 0-1,1-4 4,2-3 3,0-2 4,1-4 4,1-6 4,1-4 4,1-5 5,1-5 4,1-5 6,1-4 5,1-6 5,4-3 6,8-2 4,8-2 5,8-2 5,5-2 0,3 0-6,3-1-4,3-1-5,5-2-4,5-2-1,6-2-2,6-1-2,1-1-3,-5 2-6,-6 2-4,-4 3-6,-5 1-2,-5 2-1,-4 2-1,-6 2 0,-5 0-3,-4-2-2,-6-2-3,-4-2-3,-3 0 2,-2-1 4,0 0 5,-1 0 5,0 0 7,1 2 11,1 1 9,0 1 10,2 1 6,1 3 3,0 4 2,2 2 2,1 4 1,0 6-4,2 4-3,1 5-3,0 1-3,2 0-3,0 0-2,2-2-3,2-1-3,4-2-1,3 0-2,5 0-1,2-4-3,0-3-3,-1-4-3,1-4-3,1-3-4,1-1-4,3 0-5,1-1-5,3-4-3,1-2-5,3-5-3,1-4-4,1-4-5,-1-7-3,-2-5-4,1-6-4,-3-6 1,-2-2 6,-1-6 6,-2-2 6,-3-2 5,-1 4 4,-2 2 6,-3 4 4,0 3 5,0 5 1,0 5 3,-1 6 3,0 3 7,-2 5 11,-2 3 13,-2 4 11,-1 4 8,1 4 3,2 4 4,0 4 4,1 3-2,-2 3-8,-1 4-8,0 2-7,-3 4-8,-4 5-4,-4 4-5,-4 6-5,-3 4-5,-3 2-6,-3 4-3,-3 3-6,-1-2-7,2-2-10,3-5-10,1-4-9,3-5-5,2-4 0,4-4 1,3-6 1,2-6-2,0-5 0,1-6-3,2-6-1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28"/>
    </inkml:context>
    <inkml:brush xml:id="br0">
      <inkml:brushProperty name="width" value="0.04363" units="cm"/>
      <inkml:brushProperty name="height" value="0.04363" units="cm"/>
      <inkml:brushProperty name="color" value="#F2395B"/>
    </inkml:brush>
  </inkml:definitions>
  <inkml:trace contextRef="#ctx0" brushRef="#br0">16800 23629 504,'29'7'82,"-3"-2"-19,-5-2-19,-3-2-21,-3-1-10,-3 2-2,-1 0-2,-2 2-3,-2 1-1,-2 5-4,-2 4-2,-2 4-2,-3 2-2,-2 1 0,-4 1 0,-2 1 0,-1-1 1,1-3 1,0-3 0,2-2 2,1-3 0,0-1 1,2-1 1,1 0 2,3-4-4,7-5-8,7-4-7,8-5-7,3-5-3,3-6 4,1-3 2,3-6 4,-1-2 1,-2 1 0,-1 1 0,-3 1-1,-1 2 1,-3 3 2,-1 3 2,-2 3 2,-3 1 1,-3 1 4,-3-1 3,-2 0 3,-3 1 3,0 3 4,-2 1 3,0 2 5,-2 3 8,0 4 13,-2 4 13,0 4 13,-2 6 1,0 8-11,-1 7-11,-1 8-10,-1 3-8,2-1-4,0-3-4,2-2-3,0-1-4,0-1-1,0-1-3,0-1-2,1-3-3,0-3-1,2-4-4,1-5-2,1-2-3,3-2-4,4-2-4,2-2-4,3-5-1,3-8-1,3-8 0,4-7-1,0-9 0,3-7-1,0-8-1,1-8-1,-2-2 0,-3 2 3,-5 4 2,-3 3 2,-3 3 2,-3 7 4,-1 6 3,-2 5 4,-2 6 3,-4 3 7,-2 4 5,-3 5 5,-4 2 5,0 2 1,-3 2 3,-2 2 2,0 2 0,1 4-2,1 2-4,1 4-2,-1 2-5,0 3-7,-1 3-7,-1 3-7,1 0-8,4-1-8,4-2-8,4-3-8,4-1-2,4-4 2,4-3 5,4-2 2,2-3 5,3-1 6,2 0 5,1-1 6,1-1 4,-1 0 1,-1 0 3,-1 0 2,-2 0 1,-2 0 1,-4 0 2,-3 0 0,-1 0 4,-2 1 8,-1 2 8,0 0 7,-2 3 3,-1 2-1,0 3-1,-1 4 0,-2 1 0,-1 3 3,0 1 2,-1 3 3,-1 1-2,0 1-4,0 1-5,0 1-6,0-1-3,0-1-2,0-3-3,0-1-3,1-3-2,1-1-1,0-2 0,2-2-2,2-3-4,7-1-6,6-2-6,6-2-8,2-2-4,1-2-3,-1-2-3,1-2-4,-1-2 0,-1-2-1,-1-2 2,-1-1 0,-1-2 0,-1 2 2,-1 1 1,0 0 0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28"/>
    </inkml:context>
    <inkml:brush xml:id="br0">
      <inkml:brushProperty name="width" value="0.0422" units="cm"/>
      <inkml:brushProperty name="height" value="0.0422" units="cm"/>
      <inkml:brushProperty name="color" value="#F2395B"/>
    </inkml:brush>
  </inkml:definitions>
  <inkml:trace contextRef="#ctx0" brushRef="#br0">19543 24200 521,'-22'1'41,"4"4"13,5 2 11,3 3 13,3 5-3,2 6-17,2 5-16,2 6-18,1 6-10,-2 7-2,0 4-3,-2 7-3,0 5-6,1 2-6,-2 3-9,2 3-7,-1 0-9,2-3-9,0-3-8,2-3-10,-1-6-3,0-8 3,-2-10 2,0-7 3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28"/>
    </inkml:context>
    <inkml:brush xml:id="br0">
      <inkml:brushProperty name="width" value="0.035" units="cm"/>
      <inkml:brushProperty name="height" value="0.035" units="cm"/>
      <inkml:brushProperty name="color" value="#F2395B"/>
    </inkml:brush>
  </inkml:definitions>
  <inkml:trace contextRef="#ctx0" brushRef="#br0">20126 22783 628,'22'-6'138,"-3"4"-35,-3 4-34,-2 4-34,-3 3-21,-1 3-5,-1 4-5,0 2-7,-4 2-4,-2 1-2,-6 1-2,-2 1-3,-4 0-1,-2-1-1,-2-1-1,-1-1 0,-2-1-1,2-3 1,1-1 0,1-2 0,0-2 4,2-1 8,1 0 6,1-2 9,5-1 6,11-2 6,11-3 6,11 0 6,5-5-2,-1-2-10,-1-5-11,-1-4-9,-1-1-8,-2 1-4,0 1-4,0 0-5,-5 3-4,-3 1-4,-6 2-4,-5 2-5,-2 1-4,0 0-3,0 0-5,0 0-3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29"/>
    </inkml:context>
    <inkml:brush xml:id="br0">
      <inkml:brushProperty name="width" value="0.03889" units="cm"/>
      <inkml:brushProperty name="height" value="0.03889" units="cm"/>
      <inkml:brushProperty name="color" value="#F2395B"/>
    </inkml:brush>
  </inkml:definitions>
  <inkml:trace contextRef="#ctx0" brushRef="#br0">21333 22829 565,'-6'-15'50,"4"2"4,4 2 3,4 2 5,4 2-3,5 1-9,5 0-10,5 2-9,2 0-10,-3 2-11,-1 0-11,-3 2-11,-1 0-7,-2 2-4,-3 0-3,-1 2-4,-3 1-7,-2 3-12,-4 4-12,-2 2-13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31"/>
    </inkml:context>
    <inkml:brush xml:id="br0">
      <inkml:brushProperty name="width" value="0.04074" units="cm"/>
      <inkml:brushProperty name="height" value="0.04074" units="cm"/>
      <inkml:brushProperty name="color" value="#F2395B"/>
    </inkml:brush>
  </inkml:definitions>
  <inkml:trace contextRef="#ctx0" brushRef="#br0">16536 26787 539,'-29'-22'53,"7"6"-8,5 5-7,7 5-9,1 2-5,0 0-5,-2 0-4,0 0-3,-2 1-5,-5 2-2,-4 2-3,-3 2-3,-1 2 0,3 4 1,3 2 3,3 3 1,1 2 2,0 0 0,1-1 1,-1 1 2,1 2-1,1 5 0,0 5 0,2 5 0,0 3 0,1 2-2,-1 2-1,0 3-1,1-1 0,2-2-1,3-2 0,1-2 1,1-2-1,2-3 0,0-3 0,2-3 0,0-3 0,0-1 0,0-3-1,0-1 0,1-2-2,2-2-3,2-3-3,2-1-4,1-1-2,3-2 0,2-1-2,2 0 0,1-2-2,3-2 0,1-2-1,3-2-1,1-3-1,1-4 2,1-4 1,1-3 0,1-4 2,1-1 0,0-3 2,3-1 1,-3-1 2,-2 1 0,-3 1 1,-3 1 1,-3 2 1,-4 5-2,-5 3 0,-3 4-2,-2 6 11,-2 8 22,0 8 21,-2 8 21,0 2 4,0 0-14,0-1-13,0 0-14,0-3-7,0-1-4,0-2-1,0-2-4,1-3-2,2 1-5,2-2-4,2 0-3,1-3-4,1-1-1,2-2-2,0-2-2,1-2-2,2-2-1,0-2-1,1-1-1,0-4 0,-1-2-1,-1-3-1,0-3 1,-2-2 0,-1 1 2,0-1 1,-2 0 1,-1-1 4,-2-3 3,-3-3 3,0-2 4,-4-1 2,-2 7 1,-4 3 0,-2 6 1,-2 3-1,1 3 1,-1 1-2,0 2 0,0 2 1,1 0-1,-1 1 1,0 2 0,0 1-4,1 4-9,-1 2-7,0 4-10,1 0-5,0 1-3,2 0-4,1 0-3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31"/>
    </inkml:context>
    <inkml:brush xml:id="br0">
      <inkml:brushProperty name="width" value="0.04386" units="cm"/>
      <inkml:brushProperty name="height" value="0.04386" units="cm"/>
      <inkml:brushProperty name="color" value="#F2395B"/>
    </inkml:brush>
  </inkml:definitions>
  <inkml:trace contextRef="#ctx0" brushRef="#br0">18850 26955 501,'5'-14'4,"-2"3"20,-6 2 21,-2 4 21,-4 2 4,0 2-13,-1 2-12,-1 2-13,-3 3-9,-2 6-4,-3 4-4,-3 5-4,-1 3-1,-1 3 0,1 1 1,-1 3 1,1 0-1,-1 2-1,1 1-2,-1 1-1,3-2-2,3-1-2,4-5-3,5-1 0,1-4-2,2 0-1,0-1 0,2 0 0,1-2-2,2-1-4,2-1-3,2-1-4,3-2-4,4-2-4,3-4-4,5-3-4,3-2-2,3-4-1,3-2 0,3-3-1,0-4 3,-2-2 5,-1-3 5,-2-3 5,-4 0 0,-3 2-5,-5 4-7,-3 3-5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32"/>
    </inkml:context>
    <inkml:brush xml:id="br0">
      <inkml:brushProperty name="width" value="0.04557" units="cm"/>
      <inkml:brushProperty name="height" value="0.04557" units="cm"/>
      <inkml:brushProperty name="color" value="#F2395B"/>
    </inkml:brush>
  </inkml:definitions>
  <inkml:trace contextRef="#ctx0" brushRef="#br0">19500 26916 482,'21'0'80,"-3"0"-18,-4 0-17,-4 0-17,-2 0-12,1 2-3,2 0-5,0 2-4,0 2-2,-3 7 0,-1 6 0,-2 5 0,-2 4 0,-4-1 0,-2 0-1,-4 1 0,-1-2 1,-1-1-1,-2-3 2,0-1 0,0-3 1,1-3 1,0-2-1,2-4 1,6-6-6,12-10-14,11-10-12,13-9-13,3-7-4,-2-1 3,-3-2 5,-3-2 4,-3 0 3,-3 3 4,-3 3 4,-3 4 3,-2 1 4,-2 3 4,-3 1 3,-1 3 5,-2 4 16,-2 8 26,-2 8 29,-2 8 27,-2 7 4,-2 7-21,-2 7-19,-2 7-20,0 1-14,1-2-4,0-3-5,2-3-6,0-2-5,2-1-4,0-1-3,2-1-4,0-2-3,0-1-3,0-3-1,0-1-2,3-3-3,6-4-3,5-5-3,7-2-2,2-8-2,-1-8 2,-1-9 0,-1-9 2,0-6 0,0-4 2,-1-4 2,1-4 1,-3-2 3,-3 0 3,-4 0 4,-4 0 4,-3 2 4,-1 6 4,0 4 5,-1 5 4,-3 5 3,0 3 1,-3 5 0,-2 3 0,-2 4 0,-4 3-2,-2 2-2,-3 4-2,-1 2-3,3 2-1,1 2-3,2 2-1,1 3-10,1 6-14,-1 4-15,0 5-15,1 1-4,3-3 7,1-3 7,2-3 6,1-1 5,2 0 3,0 0 4,2 0 3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32"/>
    </inkml:context>
    <inkml:brush xml:id="br0">
      <inkml:brushProperty name="width" value="0.04083" units="cm"/>
      <inkml:brushProperty name="height" value="0.04083" units="cm"/>
      <inkml:brushProperty name="color" value="#F2395B"/>
    </inkml:brush>
  </inkml:definitions>
  <inkml:trace contextRef="#ctx0" brushRef="#br0">21933 27050 538,'-10'9'17,"0"1"11,-3 3 12,-2 2 11,0 1 3,-1 1-6,0 2-6,1 0-5,-1 1-5,0 3-4,1 1-4,-1 3-5,1 0-3,0 1-4,2-1-5,1 1-4,1-3-2,0-1 0,2-4 0,1-3-1,1-2 1,2-1-2,2-1 0,2 0 0,2-2-1,2-1 0,2-1 0,2 0 0,2-2-1,5-1 0,4 0-1,3-2 0,4-1-3,3-4-3,3-2-3,3-3-4,1-3-4,-1 0-4,-1-2-4,-1 0-5,-2 0-1,-3 1 0,-4 0 0,-1 2 0,-4 0-1,-3 1-1,-3-1-1,-2 0-1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32"/>
    </inkml:context>
    <inkml:brush xml:id="br0">
      <inkml:brushProperty name="width" value="0.0453" units="cm"/>
      <inkml:brushProperty name="height" value="0.0453" units="cm"/>
      <inkml:brushProperty name="color" value="#F2395B"/>
    </inkml:brush>
  </inkml:definitions>
  <inkml:trace contextRef="#ctx0" brushRef="#br0">22448 26966 485,'-8'-7'39,"0"2"2,0 2 1,0 2 2,1 4 1,2 6 1,2 5 2,2 7 1,1 6-4,0 6-7,0 8-9,0 7-8,0 5-7,0 7-5,0 6-4,0 6-6,0 4-7,0 6-10,0 5-8,0 4-10,0-1-4,0-7 2,0-9 2,0-7 2,0-9-3,2-7-8,0-8-9,2-7-8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35"/>
    </inkml:context>
    <inkml:brush xml:id="br0">
      <inkml:brushProperty name="width" value="0.04336" units="cm"/>
      <inkml:brushProperty name="height" value="0.04336" units="cm"/>
      <inkml:brushProperty name="color" value="#F2395B"/>
    </inkml:brush>
  </inkml:definitions>
  <inkml:trace contextRef="#ctx0" brushRef="#br0">76509 12647 507,'-16'-14'12,"2"2"1,1 4 1,1 3 1,-1 1 1,0 2 2,-1 0 2,-1 2 1,-1 0 1,-2 2-3,0 0-3,-1 2-1,-1 1-2,-1 1 1,-1 3-1,-1 2 0,-1 2-1,-1 1-2,-1 3-2,-1 2-2,0 2-1,-1 5 0,1 3-1,-1 5 0,2 1 0,1 2-2,3 1 0,1 1-2,2-1 1,3 0 0,1-2 2,3 1 1,1-3 0,4 0-1,2-1 0,4-1 0,1-2-1,0-2-1,0-1-1,0-2 0,1-3 0,4-3-3,2-3 0,4-3-2,2-3 0,5-2 0,3-4 0,5-2 0,3-4 0,5-2-3,3-4-1,4-2-2,3-4-2,0-3 0,2-5-1,1-3-1,-4-1 0,-4 3 2,-7 2 2,-5 5 2,-5 0 2,-3 2 2,-3 1 1,-3 1 2,-4 3 10,-6 8 15,-6 6 17,-6 7 16,-2 4 2,1 0-11,0 0-11,2-1-12,1 1-7,0 0-4,2-1-4,1 1-5,0 0-3,2-1-2,0 1-2,2 0-3,1-2-4,3-1-3,4-2-4,2-2-5,3-3-1,1-3 2,3-2 1,2-4 2,0-2 2,1-3 2,0-4 1,-1-2 3,0-2 0,-1-1 0,0-1 0,-2-1 1,-2-2 1,-1 0 3,-2-1 3,-2 0 4,-2-1 3,-2 4 2,-3 3 3,0 3 2,-2 1 2,0 0-1,0 1 0,0-1 0,-3 1-1,-6 2-4,-6 2-3,-5 3-3,-4 1-6,1 6-5,-1 2-8,1 5-6,-1 3-3,0 3 2,1 4 1,-1 2 2,3-1 2,3-3 4,4-5 4,5-2 3,1-4-4,2 1-11,1 0-11,0 0-12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7:29"/>
    </inkml:context>
    <inkml:brush xml:id="br0">
      <inkml:brushProperty name="width" value="0.05109" units="cm"/>
      <inkml:brushProperty name="height" value="0.05109" units="cm"/>
      <inkml:brushProperty name="color" value="#F2395B"/>
    </inkml:brush>
  </inkml:definitions>
  <inkml:trace contextRef="#ctx0" brushRef="#br0">37242 52538 430,'15'-29'0,"-1"4"0,-1 3 0,-1 4 0,-1 4 4,0 1 6,-2 2 7,0 2 6,-1 2 2,-1 2-4,1 3-4,0 1-4,-1 3-1,0 5 4,-2 6 4,0 4 5,-2 3 0,-1 1 0,0 1 0,-2 1-2,1 1-1,0-1-2,2 1-2,0-1-3,0 1 1,0 3 1,-2 1 2,0 3 2,-1 1 0,0 4-3,0 3-3,0 3-2,-1 2-2,-2 3-1,-2 4 0,-2 2-2,0 0-1,1-6-2,0-4-3,2-5-2,0-5-3,0-4-5,0-3-5,0-5-4,-1-5-6,-4-8-7,-2-8-7,-3-8-7,-1-10 0,1-11 6,0-13 7,2-10 7,2-10 3,2-6-1,4-5-2,3-6-1,2 2 2,1 11 6,3 11 7,2 10 6,1 8 3,2 5 1,0 5 2,1 6-1,1 2 4,0 4 2,0 3 4,0 3 4,-2 2 1,1 4-3,-2 2-1,0 4-2,-3 3-2,-3 7-2,-2 6-3,-3 6-1,-5 3-2,-4 4 1,-5 3-1,-5 3 0,-3 0-1,3 0 0,-1-2-1,2 1 0,2-5-2,3-4-1,3-5-2,3-5-2,6-9-2,11-14-4,11-13-3,11-15-4,6-8-2,3-4 0,1-4 0,2-4-1,0-1 2,-2-1 1,-1 0 2,-3 0 3,-2 2 2,-3 4 3,-3 4 4,-3 4 3,-3 5 5,-3 5 5,-3 7 5,-3 5 5,-2 5 3,-2 3-1,-2 3 0,-2 2-1,-1 4 3,1 4 4,2 4 5,0 4 6,-1 3-3,-2 5-7,-4 4-9,-2 3-7,-4 3-7,-4 3-6,-3 1-6,-5 3-5,-3-1-2,-3 0-1,-3-1 1,-3-1 0,1-3 1,3-3 2,5-5 3,3-3 2,7-4 4,8-3 7,9-3 6,10-2 7,5-4 1,3-2-4,3-4-3,3-2-5,0-2-2,-3 0-1,-4 1-1,-1-1-1,-4 1 1,-3 2 3,-3 2 4,-2 2 3,-3 2 2,-1 2 4,-1 2 2,0 2 2,-1 1 2,0 3-1,0 2-1,0 2 0,0 1-2,2 1-2,0 1-3,1 1-2,1 0-3,0-1-4,0-1-3,0 0-4,0-3-1,-1-1 0,1-2 0,0-2 1,-3-4-8,-4-2-16,-6-6-18,-4-2-16,-2-3-2,1 0 13,0 0 13,2 0 13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35"/>
    </inkml:context>
    <inkml:brush xml:id="br0">
      <inkml:brushProperty name="width" value="0.04451" units="cm"/>
      <inkml:brushProperty name="height" value="0.04451" units="cm"/>
      <inkml:brushProperty name="color" value="#F2395B"/>
    </inkml:brush>
  </inkml:definitions>
  <inkml:trace contextRef="#ctx0" brushRef="#br0">79339 12921 494,'7'-7'0,"-2"-1"0,-3 0 0,0 0 0,-2 0 3,0 0 7,0 1 7,0-1 7,-1 0 6,-1 0 8,0 0 8,-1 0 8,-4 2 0,-6 2-6,-5 4-7,-7 3-5,-2 2-6,1 3-7,1 3-6,1 4-5,1 2-5,-1 3-1,1 3-2,-1 3-1,1 2-1,-1 2-2,1 3 1,-1 1-2,2 2-1,3 1-2,3 0-1,3 2-1,2-1-2,4-4 0,2-2 0,4-3-1,1-2-2,2-3-4,0-1-4,2-3-4,1-2-4,6-3-5,2-2-5,5-4-4,3-2-1,3-2 3,3-3 4,3 0 2,-2-2 5,-5 0 4,-7 0 6,-5 0 3,-3-1 2,2-1-2,0 0-4,1-1-2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36"/>
    </inkml:context>
    <inkml:brush xml:id="br0">
      <inkml:brushProperty name="width" value="0.05174" units="cm"/>
      <inkml:brushProperty name="height" value="0.05174" units="cm"/>
      <inkml:brushProperty name="color" value="#F2395B"/>
    </inkml:brush>
  </inkml:definitions>
  <inkml:trace contextRef="#ctx0" brushRef="#br0">80031 13332 425,'-12'-7'48,"6"-1"-3,8 0-5,7 0-4,3 1-5,1 0-4,1 2-4,1 1-5,0 0-4,0 2-1,-2 0-1,-1 2-3,-1 2-3,0 4-4,-2 3-4,-1 5-5,-2 3-2,-4 1-1,-4 3 1,-4 1-1,-3 1 0,-1-1 2,-3-1 1,-2 0 2,0-3 1,-1 0 3,0 0 2,1-2 2,-1-1 3,2-1 1,1-1 2,1 0 2,4-3 0,8-4-2,8-5-3,8-2-2,5-6-3,2-4-4,4-5-4,3-5-4,3-4-3,1-3-1,2-3-1,2-3 0,0-2-1,-3-1 1,-3 0 0,-3-2 1,-4 2 1,-3 4 2,-5 3 2,-3 5 2,-3 2 3,-1 3 6,0 1 5,-2 3 6,-1 1 1,-2 2-1,-2 2-2,-2 3-2,-2 2 7,-2 6 12,-2 4 12,-2 6 13,-1 3 2,1 5-11,-1 3-8,0 5-11,0 4-5,0 4-2,0 6-1,1 5-3,-1 0-1,0 0-2,0-3-2,0-2-1,1-3-3,2-3-2,2-5-2,3-4-2,1-3-5,3-3-7,4-3-8,2-2-8,3-6-3,3-8 1,3-8 1,4-8 1,0-7 1,2-9 4,1-7 2,1-8 4,0-6 2,-1-3 0,-1-5 1,-1-4-1,-2 3 2,-4 7 3,-5 8 1,-3 8 2,-3 5 4,-2 5 5,-3 3 5,0 5 4,-4 3 5,-2 5 2,-4 3 3,-2 4 3,-2 2-1,1 0-1,-1 0-4,0 0-1,-1 2-5,-1 4-7,-3 4-5,-2 4-7,0 3-5,-1 3-4,1 3-5,-1 3-4,2 2-3,5-1-2,3 1-2,4-1-1,3-1 1,0-4 6,2-5 5,0-3 5,2-2 2,2 0 1,2 0 0,2-1 0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36"/>
    </inkml:context>
    <inkml:brush xml:id="br0">
      <inkml:brushProperty name="width" value="0.04891" units="cm"/>
      <inkml:brushProperty name="height" value="0.04891" units="cm"/>
      <inkml:brushProperty name="color" value="#F2395B"/>
    </inkml:brush>
  </inkml:definitions>
  <inkml:trace contextRef="#ctx0" brushRef="#br0">82323 13700 449,'7'7'2,"-1"-1"4,0 0 5,-2-2 3,0 2 9,0 4 14,0 4 15,0 3 13,-2 4 2,-4 0-11,-4 0-12,-4 3-10,-3 0-8,-3 4-4,-3 3-5,-3 3-4,-1 0-2,4-3-1,3-4-2,3-1 0,2-4-1,2-2-1,2-1-1,3-2 0,3-3-3,7-1-4,7-2-4,8-2-4,3-4-2,3-2-3,1-6-2,3-2-1,-1-4-4,-2 0-2,-1-1-3,-2-1-2,-3 0-1,-3 4 0,-3 2 2,-3 4 1,-2 0-4,-2-2-9,-2-2-8,-2-1-10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37"/>
    </inkml:context>
    <inkml:brush xml:id="br0">
      <inkml:brushProperty name="width" value="0.05117" units="cm"/>
      <inkml:brushProperty name="height" value="0.05117" units="cm"/>
      <inkml:brushProperty name="color" value="#F2395B"/>
    </inkml:brush>
  </inkml:definitions>
  <inkml:trace contextRef="#ctx0" brushRef="#br0">82619 13995 429,'-22'-7'34,"4"0"5,5 2 6,3 1 6,2 2 1,2 5-5,1 6-4,0 4-4,1 5-4,-2 5-4,0 5-4,-1 5-4,-1 3-2,2 4-3,0 3-1,2 2-3,-1 4-2,-2 4-2,-2 4-3,-1 4-1,-2 3-10,0 7-13,0 3-15,0 6-14,1-5-12,3-15-10,1-14-11,2-15-10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38"/>
    </inkml:context>
    <inkml:brush xml:id="br0">
      <inkml:brushProperty name="width" value="0.04297" units="cm"/>
      <inkml:brushProperty name="height" value="0.04297" units="cm"/>
      <inkml:brushProperty name="color" value="#F2395B"/>
    </inkml:brush>
  </inkml:definitions>
  <inkml:trace contextRef="#ctx0" brushRef="#br0">85150 14210 512,'31'-15'101,"1"2"-22,-1 2-22,0 3-21,2 0-12,3 2 1,3 1 1,2 0 0,1 2-1,-1 0-5,-3 2-4,-2 0-5,-2 1-2,-1 0 0,-3 0 0,-1 0 0,-3 0-3,-1 0-8,-3 0-7,-1 0-6,-2 1-7,-1 0-5,-1 2-5,-1 0-5,-1 0-5,0 0-3,-2-2-3,-1 0-4,0-2 1,0-2 5,-1-2 6,1-2 4,-1 0 6,-2-1 6,-2 0 6,-2 0 7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39"/>
    </inkml:context>
    <inkml:brush xml:id="br0">
      <inkml:brushProperty name="width" value="0.03943" units="cm"/>
      <inkml:brushProperty name="height" value="0.03943" units="cm"/>
      <inkml:brushProperty name="color" value="#F2395B"/>
    </inkml:brush>
  </inkml:definitions>
  <inkml:trace contextRef="#ctx0" brushRef="#br0">87700 13200 557,'31'7'131,"-1"-1"-27,-2 0-28,1-1-26,-1-1-18,1 1-8,0 2-8,2 0-8,0 1-7,-1 0-6,-1 0-6,-1-1-6,-2 2-4,-3 0 2,-3 1-1,-2 2 2,-4-1-4,-3-1-8,-3-1-6,-2 0-8,-5 1-3,-6 4 1,-6 3 0,-6 5 0,-1-1 5,3-5 8,3-5 9,2-4 8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39"/>
    </inkml:context>
    <inkml:brush xml:id="br0">
      <inkml:brushProperty name="width" value="0.03498" units="cm"/>
      <inkml:brushProperty name="height" value="0.03498" units="cm"/>
      <inkml:brushProperty name="color" value="#F2395B"/>
    </inkml:brush>
  </inkml:definitions>
  <inkml:trace contextRef="#ctx0" brushRef="#br0">85700 15210 628,'2'-15'48,"6"4"-4,4 3-2,5 3-3,6 0-3,7-1-1,7 0-3,6-1-3,5-1-3,0 2-6,2 1-7,0 1-6,1-1-6,0 2-9,0-1-7,0 0-7,-2 0-5,-4 2 1,-4 0-1,-3 2-1,-6 0-2,-6 0-7,-5 0-6,-6 0-6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39"/>
    </inkml:context>
    <inkml:brush xml:id="br0">
      <inkml:brushProperty name="width" value="0.03554" units="cm"/>
      <inkml:brushProperty name="height" value="0.03554" units="cm"/>
      <inkml:brushProperty name="color" value="#F2395B"/>
    </inkml:brush>
  </inkml:definitions>
  <inkml:trace contextRef="#ctx0" brushRef="#br0">85672 15700 619,'-24'0'10,"13"2"23,14 0 20,14 2 23,7 0 1,3 0-18,1-1-18,3 2-18,2 0-14,6 3-12,5 3-10,4 4-11,1-1-4,-4-1 2,-4-2 3,-3-2 1,-6-2-4,-6-2-13,-5-3-13,-6 0-12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40"/>
    </inkml:context>
    <inkml:brush xml:id="br0">
      <inkml:brushProperty name="width" value="0.04343" units="cm"/>
      <inkml:brushProperty name="height" value="0.04343" units="cm"/>
      <inkml:brushProperty name="color" value="#F2395B"/>
    </inkml:brush>
  </inkml:definitions>
  <inkml:trace contextRef="#ctx0" brushRef="#br0">90780 12263 506,'5'-8'6,"-2"0"13,-6 0 12,-2 0 12,-3 1 3,0 1-6,0 0-5,1 2-6,-2 0-3,0 2-2,-2 0 0,0 2 0,-1 1-3,-1 4-1,-1 2-3,-2 4-1,0 1-3,-3 3-1,-2 1-2,-1 3-1,-1 2-2,-1 1-1,1 3-1,-1 1-1,1 3-2,-1 5 0,1 3 0,-1 4-2,1 4 0,-1 4 0,1 4-2,-1 4 0,2 0-1,3-4 1,3-4-1,3-4 0,2-4 0,4-4 0,2-4 0,4-3 0,3-5-2,6-3-1,4-5-2,5-3-3,4-3-3,3-2-6,3-3-5,3-1-5,3-3-2,2-6 0,4-4 1,3-5 1,0-4 2,-2-1 2,-2-3 2,-1-1 2,-5-2 2,-4 2 2,-5 1 2,-4 1 2,-6 1 2,-3 1 3,-4 1 3,-4 1 3,-2 1 1,0 2-1,0 3-3,0 1 0,-1 1 5,-2 2 14,-2 1 12,-2 0 14,-1 2 5,1 0-5,-1 2-4,0 1-5,-1 0 0,0 1 3,-1 2 2,-1 0 3,-1 2-2,2 0-7,1 1-6,0 2-6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40"/>
    </inkml:context>
    <inkml:brush xml:id="br0">
      <inkml:brushProperty name="width" value="0.04717" units="cm"/>
      <inkml:brushProperty name="height" value="0.04717" units="cm"/>
      <inkml:brushProperty name="color" value="#F2395B"/>
    </inkml:brush>
  </inkml:definitions>
  <inkml:trace contextRef="#ctx0" brushRef="#br0">91660 13984 466,'-15'0'10,"4"1"21,3 2 19,3 0 22,0 2 3,0 2-13,-2 2-12,0 2-13,0 1-8,0 1-4,2 1-4,1 2-3,-1 0-3,2 1-3,-1 1-2,0 1-3,0 0-2,2-1-2,0-1-2,2 0-1,1-2-4,4 1-5,2 0-5,4-1-4,1-1-4,1-4 0,1-5-2,2-2 0,0-5-1,1-2 1,1-4 1,1-2 0,1-4 2,1-3 2,1-5 3,1-3 2,-1-3 3,-2-1 3,-4-1 2,-3-1 3,-3 0 2,-2 1 3,-4 2 2,-2 0 3,-2 2 0,0 5 0,0 3-2,0 4-2,-2 3 2,-2 3 3,-4 1 5,-2 2 2,-3 2 1,-1 2-4,-3 2-4,-2 2-4,-1 2-5,-1 4-6,-1 2-5,-1 3-6,0 2-4,3 1-1,1 2-3,3 0-1,1-2-3,2-3-6,2-4-4,2-4-5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7:29"/>
    </inkml:context>
    <inkml:brush xml:id="br0">
      <inkml:brushProperty name="width" value="0.04407" units="cm"/>
      <inkml:brushProperty name="height" value="0.04407" units="cm"/>
      <inkml:brushProperty name="color" value="#F2395B"/>
    </inkml:brush>
  </inkml:definitions>
  <inkml:trace contextRef="#ctx0" brushRef="#br0">37951 54047 499,'-16'-14'1,"-1"2"4,-1 4 2,-1 3 3,1 1 4,2 2 3,4 0 3,3 2 4,0 1 0,0 2-2,-1 2-2,-1 2-3,-2 2-2,0 3-1,-1 3-2,-1 4-1,-1-1-1,2 0 1,1 0 0,1-2 1,1-1-5,4-1-10,3-1-10,2 0-10,3-2-7,2-1-1,2 0-4,2-2-1,3-2 0,4-4 2,3-4 2,5-4 4,1-2 3,1 2 6,-1 1 5,1 1 7,-1-1 4,-1 2 4,-1-1 4,-1 0 3,-1 0 5,-3 0 4,-1 0 5,-2 0 3,-2 1 5,-1 0 1,0 2 3,-2 0 3,-2 4 0,-4 6 1,-4 6-1,-4 5 1,-4 4-2,-6-1-6,-4 1-5,-5-1-4,-3 1-6,-3 1-3,-1 1-6,-2 1-3,-1-1-6,-1-1-5,1-3-6,0-1-5,0-3-5,1-3-3,1-2-4,2-4-3,0-2-2,3-2 2,1-3 1,3 0 2,1-6 0,2-6 1,3-7 0,1-7 0,3-4 3,3-1 7,2-1 6,4-1 6,2 1 6,2 3 7,2 4 8,2 2 6,1 2 3,2 4-3,0 3-1,2 3-2,1 1 3,3 2 8,3 1 10,4 0 9,2 4 2,2 4-4,4 5-2,3 6-4,2 4-4,-1 5-4,1 5-5,-1 5-4,1 3-5,1 4-7,0 2-7,2 4-6,0 2-8,1 2-9,-1 2-9,0 2-9,1 2-7,-1 3-4,0 3-6,1 4-5,-4-5 0,-6-11 8,-5-10 8,-6-11 6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41"/>
    </inkml:context>
    <inkml:brush xml:id="br0">
      <inkml:brushProperty name="width" value="0.03796" units="cm"/>
      <inkml:brushProperty name="height" value="0.03796" units="cm"/>
      <inkml:brushProperty name="color" value="#F2395B"/>
    </inkml:brush>
  </inkml:definitions>
  <inkml:trace contextRef="#ctx0" brushRef="#br0">92765 11847 579,'8'-8'3,"-2"2"5,-1 1 5,0 1 6,0-1 7,1 2 7,3-1 8,2 0 8,2 0 0,1 2-7,3 0-7,2 2-7,-1 1-6,-1 4-3,-2 2-5,-2 4-3,-3 1-4,-1 3-5,-2 1-5,-2 3-5,-4 1-4,-6 1-3,-6 1-4,-5 1-4,-5 0 0,-2-3 2,-1-1 1,-3-2 3,1-2 1,1-1 5,3-1 2,1 0 4,3-3 1,1-3 1,2-3 0,3-2-1,2-2 6,6 2 12,4 0 10,6 2 11,4-1 1,3-1-8,5 0-8,4-1-9,2-1-9,4 0-8,3 0-10,3 0-9,-1 0-3,-3 0 6,-5 0 3,-3 0 6,-4-1-7,-3-1-14,-3 0-16,-2-1-16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41"/>
    </inkml:context>
    <inkml:brush xml:id="br0">
      <inkml:brushProperty name="width" value="0.03535" units="cm"/>
      <inkml:brushProperty name="height" value="0.03535" units="cm"/>
      <inkml:brushProperty name="color" value="#F2395B"/>
    </inkml:brush>
  </inkml:definitions>
  <inkml:trace contextRef="#ctx0" brushRef="#br0">93800 12113 622,'2'-15'114,"4"4"-26,4 3-27,3 3-26,5 0-14,5 2-2,5-1-3,5 0-1,2 0-6,1 2-13,-1 0-10,0 2-13,-1 0-6,-3 0-5,-3 0-3,-3 0-3,-3 0-3,-3 0 1,-3 0-1,-2 0 0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41"/>
    </inkml:context>
    <inkml:brush xml:id="br0">
      <inkml:brushProperty name="width" value="0.04076" units="cm"/>
      <inkml:brushProperty name="height" value="0.04076" units="cm"/>
      <inkml:brushProperty name="color" value="#F2395B"/>
    </inkml:brush>
  </inkml:definitions>
  <inkml:trace contextRef="#ctx0" brushRef="#br0">94513 11150 539,'-28'4'58,"9"8"2,7 7 1,8 9 1,4 5-5,0 4-12,0 4-14,0 4-13,0 3-7,2 2 0,0 2-1,2 2-1,-1-4-1,-1-10 0,0-10-2,-1-9-1,-2-6-15,-1-1-32,0-1-31,-1 0-32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42"/>
    </inkml:context>
    <inkml:brush xml:id="br0">
      <inkml:brushProperty name="width" value="0.03816" units="cm"/>
      <inkml:brushProperty name="height" value="0.03816" units="cm"/>
      <inkml:brushProperty name="color" value="#F2395B"/>
    </inkml:brush>
  </inkml:definitions>
  <inkml:trace contextRef="#ctx0" brushRef="#br0">93916 13965 576,'-12'0'82,"8"0"-12,8 0-12,8 0-12,6 0-9,9 0-7,5 0-6,8 0-6,3-2-4,-2 0-1,0-4 0,-1 0-1,-1-1-6,0 2-11,0 2-13,1 2-12,-2 0-9,-2 0-5,-2-2-6,-1 0-6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42"/>
    </inkml:context>
    <inkml:brush xml:id="br0">
      <inkml:brushProperty name="width" value="0.03966" units="cm"/>
      <inkml:brushProperty name="height" value="0.03966" units="cm"/>
      <inkml:brushProperty name="color" value="#F2395B"/>
    </inkml:brush>
  </inkml:definitions>
  <inkml:trace contextRef="#ctx0" brushRef="#br0">94980 13000 554,'-14'1'40,"4"2"9,4 2 10,4 2 8,2 2-2,0 5-11,0 4-13,0 3-12,0 9-9,0 11-6,0 12-7,0 12-6,0 4-10,-2-1-10,0-3-12,-1-1-11,-1-7-10,0-10-6,0-11-8,0-11-7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43"/>
    </inkml:context>
    <inkml:brush xml:id="br0">
      <inkml:brushProperty name="width" value="0.04769" units="cm"/>
      <inkml:brushProperty name="height" value="0.04769" units="cm"/>
      <inkml:brushProperty name="color" value="#F2395B"/>
    </inkml:brush>
  </inkml:definitions>
  <inkml:trace contextRef="#ctx0" brushRef="#br0">98255 12354 461,'8'-23'5,"0"2"9,0 3 9,-1 1 10,1 2 5,-2 1-1,-1 1 1,0 1-1,-2 0 1,-2 0-1,-2 0-1,-2 1 1,-3 0-5,-4 4-5,-4 2-8,-3 4-6,-4 3-5,-3 4-1,-3 4-3,-3 3-2,-1 4 0,1 1-1,1 3-1,1 2 1,1 0-1,1 1 1,1-1 0,1 1 1,2-1 0,1 3 1,2 0 1,3 1 1,1-1 1,2 0-2,2-1 0,3-1-2,1 0 1,2-1-1,2 1 0,2-1 0,1 0 0,2-3-1,0-1 1,2-2-1,1-2-1,1 1-3,3 0-4,2-1-4,3 0-3,5-1-4,5 0-5,6-2-4,0-2-2,0-2 2,-1-4 0,-1-2 2,-1-4 1,-1-2 3,-1-4 2,-1-2 3,-2-3 1,-1-1 1,-2-3 1,-2-1 0,-3-2 3,-1 2 1,-2 1 2,-2 1 2,-2 1 3,-1 1 2,0 0 2,-2 2 3,-1 0-7,0 1-16,-2-1-16,0 0-16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44"/>
    </inkml:context>
    <inkml:brush xml:id="br0">
      <inkml:brushProperty name="width" value="0.04479" units="cm"/>
      <inkml:brushProperty name="height" value="0.04479" units="cm"/>
      <inkml:brushProperty name="color" value="#F2395B"/>
    </inkml:brush>
  </inkml:definitions>
  <inkml:trace contextRef="#ctx0" brushRef="#br0">99137 12576 491,'-6'8'2,"6"-2"7,4-1 5,6 0 6,2-2 2,1 0-1,1-2-1,2 0-1,-1 0-2,1 1-3,0 3-3,-1 2-3,0 1-2,-2 0 1,-3 0-1,-1 0 1,-1 1-2,-2 1-3,-1 3-3,0 2-2,-3 1-2,-4 1-2,-4 1 0,-4 1-2,-3 1 0,-1 0 2,-3-1 0,-1 1 2,-1-3 1,4-3 0,3-4 1,3-4 0,1-2 2,0 0 0,0-1 0,0 1 2,3-1-3,6-4-3,6-2-4,6-3-4,6-4-2,5-2-1,6-3 1,7-3-2,2-3 0,0-2-2,0-1-1,1-2-2,-1-3 1,0 1 4,0-2 4,0-1 4,-2 1 2,-5 3 1,-5 3 2,-5 3 2,-3 2 1,-3 1 0,-1 1 0,-2 1 1,-3 1 0,-4 4 0,-5 3 2,-2 2 0,-4 2 6,0 1 13,-2-2 13,0 2 11,-1-1 5,-2 2-4,0 0-3,-1 2-5,0 1-3,0 2-3,2 2-3,1 2-4,0 2-3,0 5-1,0 4-3,0 3-2,0 4-2,1 1 0,-1 3 0,0 1-2,0 1 1,0-1 0,0-2 0,0 1 1,2-3-2,1 0-3,2-1-2,2 0-3,1-3-4,2-3-5,0-3-5,2-3-6,1-2-4,3-2-5,3-3-3,4-1-5,1-3-2,3-6 2,2-4 0,1-5 1,4-7 2,3-7 2,4-9 3,5-6 2,0-7 2,-2-1 0,-2-2 1,-1-1 0,-4 0 1,-5 6 1,-5 4 1,-5 5 2,-4 5 3,-2 5 4,-4 5 5,-2 5 5,-5 3 2,-2 1 1,-5 1 1,-4 1 1,-3 1 1,-1 4 2,-3 2 2,-1 4 3,-2 2-1,-1 4-1,-1 2-4,-1 4-2,0 2-3,1 3-6,1 3-4,1 3-5,2 2-4,5-1-3,3 1-3,4-1-4,3-1 1,2-5 4,3-3 5,1-4 4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44"/>
    </inkml:context>
    <inkml:brush xml:id="br0">
      <inkml:brushProperty name="width" value="0.04054" units="cm"/>
      <inkml:brushProperty name="height" value="0.04054" units="cm"/>
      <inkml:brushProperty name="color" value="#F2395B"/>
    </inkml:brush>
  </inkml:definitions>
  <inkml:trace contextRef="#ctx0" brushRef="#br0">101841 13100 542,'-2'15'-31,"-2"-1"17,-3-1 18,-3 0 18,-2-1 11,2 1 6,1 1 6,0 2 5,2 0-1,-1 3-6,0 1-7,0 3-8,0 0-4,0-1-2,1-1-3,-1-1-2,1 0-2,2-1-1,2 1 1,2-1-2,2 0-2,4-2-7,2-3-7,4-1-6,2-2-6,3-2-4,3-3-5,3-1-5,3-2-4,5-4-4,3-2-5,4-3-3,1-3-2,-3-2 3,-4-2 3,-1-1 2,-6-1 5,-4 2 7,-4 2 5,-6 3 6,-3 0 4,0 0 1,-2 0 2,0 0 0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44"/>
    </inkml:context>
    <inkml:brush xml:id="br0">
      <inkml:brushProperty name="width" value="0.04044" units="cm"/>
      <inkml:brushProperty name="height" value="0.04044" units="cm"/>
      <inkml:brushProperty name="color" value="#F2395B"/>
    </inkml:brush>
  </inkml:definitions>
  <inkml:trace contextRef="#ctx0" brushRef="#br0">102159 13400 543,'-8'26'133,"2"7"-27,1 5-27,0 6-26,1 4-18,0 4-9,0 2-10,0 4-7,0 1-11,1 3-11,-2 2-11,2 1-10,-2 2-5,0 0 3,-2-1 3,0 1 3,0-1-1,0-1-7,2-1-6,0-1-7,1-7 3,1-14 8,-1-13 9,0-14 9,0-7 5,0 1 3,0 1 3,0 2 3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45"/>
    </inkml:context>
    <inkml:brush xml:id="br0">
      <inkml:brushProperty name="width" value="0.03611" units="cm"/>
      <inkml:brushProperty name="height" value="0.03611" units="cm"/>
      <inkml:brushProperty name="color" value="#F2395B"/>
    </inkml:brush>
  </inkml:definitions>
  <inkml:trace contextRef="#ctx0" brushRef="#br0">102542 10281 609,'22'-13'40,"-1"3"-2,-3 4-1,-1 4-2,-1 3-2,1 4-1,1 2-1,1 4-1,0 1-3,-2 1-2,-3 1-3,-1 1-2,-3 2-6,-2 2-8,-4 1-7,-2 3-10,-5 1-3,-6 1 0,-6 1 0,-5 1-1,-4 0 0,-2 1-2,0-1-3,0 1 0,0-3-1,3-1 1,2-4 3,5-3 0,1-3 4,2-3 2,2-2 4,3-4 3,5-1 4,11 0 6,11 0 7,11 0 6,6-1-2,1-2-8,0-2-10,2-2-8,-1-1-9,-1 2-9,-3 0-8,-2 2-10,-2-1 0,-5 0 5,-3-2 7,-5 0 6,-2-1 6,-4 0 4,-3 0 5,-2 1 5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7:36"/>
    </inkml:context>
    <inkml:brush xml:id="br0">
      <inkml:brushProperty name="width" value="0.04734" units="cm"/>
      <inkml:brushProperty name="height" value="0.04734" units="cm"/>
      <inkml:brushProperty name="color" value="#F2395B"/>
    </inkml:brush>
  </inkml:definitions>
  <inkml:trace contextRef="#ctx0" brushRef="#br0">45943 52971 464,'-10'-29'4,"-4"6"6,-4 7 8,-3 5 6,-1 4 2,5 0-6,3 2-4,4 1-5,1 0-2,-3 2 1,-4 0 2,-1 2 0,-3 1 1,0 2-2,1 2-2,-1 2-2,0 1-1,1 3 2,-1 2 0,1 2 1,-2 1-1,-2 5-2,-1 2-3,-2 3-3,-3 3-1,1 2 1,-2 4 1,-1 3 0,3 0 0,5-4-2,6-2-2,7-3-2,3-2-1,2 1 0,2-1 0,2 1-1,2-3 1,2-1-2,2-4-1,2-3 0,3-3-1,7-1-1,6-2 0,5-2-2,6-4 1,6-6 0,6-6 0,7-6 0,2-5 0,3-3 0,2-5 0,2-3 0,-3-1 1,-5 1 1,-6 3 2,-5 2 0,-7 1 2,-6 4 1,-5 3 2,-7 3 2,-4 2 2,-4 0 2,-5 2 3,-2 1 3,-6 0 2,-2 2 0,-5 1 2,-4 0 0,-2 2 0,-1 0-2,-1 2-2,-1 1-2,-3 1 0,-3 3 3,-5 4 3,-3 2 3,-1 3 0,1 1-1,3 3-4,2 2-1,1 1-2,2 1-1,3 1 1,2 1-2,1-1 0,4-1-2,3-3-1,3-1-2,2-2-1,2-1-1,2 0-2,2-2-1,3-1-3,4-2-2,4-3-3,3-1-3,6-3 0,5-4 2,7-3 1,5-5 3,2-3 0,-2 0-2,-1-1-2,-3-1-1,-3 0 0,-3 1 2,-5 0 3,-3 2 2,-3 0 2,-1 1 1,0-1 1,-2 0 1,-1 1 3,-2 0 4,-3 2 4,-1 1 3,-2 3 6,-4 6 6,-2 6 6,-3 6 6,-1 2-1,2 1-9,2 0-9,2-1-10,2 0-6,2-2-2,2-3-4,2-1-1,2-1-4,5-2-4,4-1-2,3 0-5,4-3-1,1-2-3,3-4-1,1-2-2,2-4 0,1-6 3,1-4 1,0-5 2,1-3 3,-3-1 6,-2 0 4,-1-2 6,-3 1 4,-3 1 5,-3 3 5,-3 1 4,-3 3 5,-3 3 2,-2 3 3,-4 3 3,-4 5 3,-8 8 7,-6 8 5,-7 7 5,-3 5 0,1 1-6,1 1-7,1 2-7,1-1-5,2 2-4,3 1-5,1 1-4,3 0-3,2-1-3,4-1-3,3-1-2,2-2-4,1-3-6,3-3-7,2-2-5,2-4-3,4-3-1,2-2-1,3-4 0,3-3 0,3-6 1,3-4-1,3-5 0,2-5 2,1-5 1,1-5 4,0-4 2,0-4 2,-3 1 1,-3 0 2,-3 0 1,-3 1 2,-3 3 5,-3 4 3,-3 2 3,-2 2 5,-2 1 5,-2 1 4,-2 1 4,-2 2 4,-1 5 1,0 3 2,-1 4 2,-3 8 4,0 12 7,-3 11 7,-2 13 8,-1 4-1,0 0-10,0-1-10,1-1-9,-1-2-6,2 0-3,1-1-1,0-1-4,2-1-9,0 1-20,2-1-19,0 0-18,1 0-10,0-1 2,0-1 2,0-1 0,0-3 6,0-5 7,0-5 8,0-5 8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45"/>
    </inkml:context>
    <inkml:brush xml:id="br0">
      <inkml:brushProperty name="width" value="0.02995" units="cm"/>
      <inkml:brushProperty name="height" value="0.02995" units="cm"/>
      <inkml:brushProperty name="color" value="#F2395B"/>
    </inkml:brush>
  </inkml:definitions>
  <inkml:trace contextRef="#ctx0" brushRef="#br0">103950 10794 734,'10'-9'1,"4"0"2,3-1 2,5-1 3,1-1 3,-1 2 8,-1 1 7,-1 1 7,1 1 3,5 2-2,3 2 0,5 2-2,-1 2-10,-3 2-20,-5 2-21,-3 2-21,-5 0-6,-3 1 5,-4 0 6,-4 0 6,-2-1 2,0-1-4,0 0-1,0-2-3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49"/>
    </inkml:context>
    <inkml:brush xml:id="br0">
      <inkml:brushProperty name="width" value="0.04622" units="cm"/>
      <inkml:brushProperty name="height" value="0.04622" units="cm"/>
      <inkml:brushProperty name="color" value="#F2395B"/>
    </inkml:brush>
  </inkml:definitions>
  <inkml:trace contextRef="#ctx0" brushRef="#br0">99450 16644 475,'0'-18'26,"0"10"14,0 11 15,0 12 13,0 6 2,0 3-13,0 3-10,0 3-13,0 1-7,2 2-6,0 1-3,2 1-6,0 0-1,0 0-1,0 1 0,0-1 1,0 1-4,0 0-6,0 2-7,0 1-6,-1 0-4,-1 0-1,0 0 0,-1 1-2,-1-2 0,0-2 1,0-2-1,0-1 0,0-4-1,0-3-2,0-5-2,0-3-2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49"/>
    </inkml:context>
    <inkml:brush xml:id="br0">
      <inkml:brushProperty name="width" value="0.04445" units="cm"/>
      <inkml:brushProperty name="height" value="0.04445" units="cm"/>
      <inkml:brushProperty name="color" value="#F2395B"/>
    </inkml:brush>
  </inkml:definitions>
  <inkml:trace contextRef="#ctx0" brushRef="#br0">98813 18711 494,'-21'-5'29,"8"4"9,7 6 8,7 4 10,3 5-2,3 3-8,2 5-10,2 4-9,0 1-6,-1 2-1,0 1-1,-2 1-2,0 1-2,0-1-2,0 0-2,0 1-3,-2-1-1,-1 0-1,-2 1 0,-2-1-1,-1-1-1,2-3-1,1-3-1,0-3-2,1-3 0,2-3 1,0-2 1,2-4 0,1-4 1,3-6-1,3-6 1,3-6-1,2-5 0,1-3-4,1-5-2,2-3-3,1-9-2,6-12-2,5-13 0,5-13-2,-1-2-5,-4 11-9,-5 9-9,-5 10-9,-5 9-7,-3 7-4,-4 9-6,-4 7-4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49"/>
    </inkml:context>
    <inkml:brush xml:id="br0">
      <inkml:brushProperty name="width" value="0.04131" units="cm"/>
      <inkml:brushProperty name="height" value="0.04131" units="cm"/>
      <inkml:brushProperty name="color" value="#F2395B"/>
    </inkml:brush>
  </inkml:definitions>
  <inkml:trace contextRef="#ctx0" brushRef="#br0">100963 17500 532,'0'37'148,"0"-3"-32,0-5-34,0-4-32,-2-1-20,0 1-9,-3 1-7,-2 1-9,-1 1-3,2 1-3,1 1-1,1 1-2,-1-1-7,2-3-13,-1-4-13,0-1-14,0-4-4,2-3 5,0-3 4,2-2 4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50"/>
    </inkml:context>
    <inkml:brush xml:id="br0">
      <inkml:brushProperty name="width" value="0.03406" units="cm"/>
      <inkml:brushProperty name="height" value="0.03406" units="cm"/>
      <inkml:brushProperty name="color" value="#F2395B"/>
    </inkml:brush>
  </inkml:definitions>
  <inkml:trace contextRef="#ctx0" brushRef="#br0">100900 18312 645,'7'-15'3,"-1"4"3,0 3 5,-1 2 4,0 2 7,3-2 13,3 0 11,4-1 11,1 0 0,3 2-12,1 2-14,3 2-11,-1 1-13,-3 0-12,-3 0-12,-2 0-11,-4-1-12,1 0-11,-2-2-11,0 0-11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50"/>
    </inkml:context>
    <inkml:brush xml:id="br0">
      <inkml:brushProperty name="width" value="0.04969" units="cm"/>
      <inkml:brushProperty name="height" value="0.04969" units="cm"/>
      <inkml:brushProperty name="color" value="#F2395B"/>
    </inkml:brush>
  </inkml:definitions>
  <inkml:trace contextRef="#ctx0" brushRef="#br0">101813 17472 442,'-7'-19'12,"2"7"25,2 8 23,2 8 25,1 6 5,0 4-17,0 3-16,0 5-15,0 3-11,0 2-6,0 4-6,0 3-5,-1 3-6,0 2-3,-2 4-6,0 3-4,-2 2-7,0 3-10,-1 4-11,-1 2-11,0 0-6,2-2-2,2-4-3,2-2-3,1-7 3,0-8 8,0-9 7,0-9 8,0-5 4,2-2 3,0-2 2,2-2 1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50"/>
    </inkml:context>
    <inkml:brush xml:id="br0">
      <inkml:brushProperty name="width" value="0.03215" units="cm"/>
      <inkml:brushProperty name="height" value="0.03215" units="cm"/>
      <inkml:brushProperty name="color" value="#F2395B"/>
    </inkml:brush>
  </inkml:definitions>
  <inkml:trace contextRef="#ctx0" brushRef="#br0">102350 17462 684,'1'-15'3,"4"2"8,2 2 8,4 2 7,-1 2 4,1 1 3,-2 0 1,0 2 3,0 0-2,5 2-6,4 0-4,3 2-6,2 0-7,-1 0-9,-1 0-11,0 0-9,-3 0-3,1 0 4,-2 0 5,-1 0 4,-1 0-6,-3 0-16,-1 0-16,-2 0-16,-2-1-2,0 0 11,-2-2 11,0 0 12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50"/>
    </inkml:context>
    <inkml:brush xml:id="br0">
      <inkml:brushProperty name="width" value="0.03915" units="cm"/>
      <inkml:brushProperty name="height" value="0.03915" units="cm"/>
      <inkml:brushProperty name="color" value="#F2395B"/>
    </inkml:brush>
  </inkml:definitions>
  <inkml:trace contextRef="#ctx0" brushRef="#br0">102874 16516 561,'-15'-7'45,"2"2"2,3 2 4,1 2 2,2 4-1,2 6-7,2 5-6,2 7-7,1 5-6,0 5-6,0 4-5,0 6-6,-1 5-5,-2 4-4,-2 5-4,-2 6-5,-1 0-8,-1-3-12,-2-3-13,0-2-13,0-7-5,3-8 0,1-10 0,2-7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52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99800 22550 333,'49'20'167,"16"14"-1,16 15 1,16 15 0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53"/>
    </inkml:context>
    <inkml:brush xml:id="br0">
      <inkml:brushProperty name="width" value="0.03503" units="cm"/>
      <inkml:brushProperty name="height" value="0.03503" units="cm"/>
      <inkml:brushProperty name="color" value="#F2395B"/>
    </inkml:brush>
  </inkml:definitions>
  <inkml:trace contextRef="#ctx0" brushRef="#br0">96556 23100 628,'0'31'137,"0"-1"-34,0-2-34,0 1-34,-2-2-20,-2 2-5,-4 1-7,-2 1-7,-1 1-2,1-1 0,0 0-2,2 1 1,0-3-8,2-2-15,1-3-15,1-3-15,1-4-4,3-4 6,4-6 7,2-4 6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7:37"/>
    </inkml:context>
    <inkml:brush xml:id="br0">
      <inkml:brushProperty name="width" value="0.04016" units="cm"/>
      <inkml:brushProperty name="height" value="0.04016" units="cm"/>
      <inkml:brushProperty name="color" value="#F2395B"/>
    </inkml:brush>
  </inkml:definitions>
  <inkml:trace contextRef="#ctx0" brushRef="#br0">51250 54000 547,'29'0'4,"-3"0"7,-5 0 6,-3 0 8,-2 1 6,-1 4 6,1 2 4,0 4 6,-2 2-2,-3 3-7,-3 3-9,-2 3-7,-3 2-5,-2 3-3,-2 1-1,-2 3-3,-3 0-2,-4 0-2,-4 1-2,-3-1-3,-2-1-1,3-3-5,1-3-2,2-3-4,6-3 2,8-5 10,10-3 8,8-4 9,5-3 1,3 0-7,1-2-7,2 0-6,3-1-8,1 0-7,2 0-9,3 0-7,-3 0-5,-4 0-2,-5 0-3,-5 0-3,-3 0-1,-1 2-1,-1 0-1,0 2-1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53"/>
    </inkml:context>
    <inkml:brush xml:id="br0">
      <inkml:brushProperty name="width" value="0.03022" units="cm"/>
      <inkml:brushProperty name="height" value="0.03022" units="cm"/>
      <inkml:brushProperty name="color" value="#F2395B"/>
    </inkml:brush>
  </inkml:definitions>
  <inkml:trace contextRef="#ctx0" brushRef="#br0">96750 23779 727,'1'-15'11,"2"2"10,2 2 9,2 2 11,2 2 1,3 1-6,3 0-7,4 2-6,-1 0-6,1 2-4,-2 0-6,-1 2-4,1 0-6,1 0-6,3 0-6,2 0-6,-1 0-5,-3 0-4,-3 0-4,-3 0-5,-2 0 1,0 0 4,-2 0 5,0 0 5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53"/>
    </inkml:context>
    <inkml:brush xml:id="br0">
      <inkml:brushProperty name="width" value="0.04031" units="cm"/>
      <inkml:brushProperty name="height" value="0.04031" units="cm"/>
      <inkml:brushProperty name="color" value="#F2395B"/>
    </inkml:brush>
  </inkml:definitions>
  <inkml:trace contextRef="#ctx0" brushRef="#br0">97613 23174 545,'-7'-11'38,"2"10"10,2 10 10,2 10 11,0 5-1,-2 2-12,-2 3-12,-2 1-12,0 4-10,1 3-8,0 4-8,2 4-9,0 2-9,2-2-11,0 0-10,2-2-11,0-2-5,0-7-1,0-6-1,0-5 0,0-5 1,2-3 5,0-3 5,2-2 4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54"/>
    </inkml:context>
    <inkml:brush xml:id="br0">
      <inkml:brushProperty name="width" value="0.04527" units="cm"/>
      <inkml:brushProperty name="height" value="0.04527" units="cm"/>
      <inkml:brushProperty name="color" value="#F2395B"/>
    </inkml:brush>
  </inkml:definitions>
  <inkml:trace contextRef="#ctx0" brushRef="#br0">98577 22930 486,'-1'-15'5,"-1"2"10,0 3 10,-1 1 11,-3 3 3,-2 4-3,-3 4-4,-4 4-3,-1 3-3,-1 3-1,-1 4-2,-1 2-3,-2 2-1,0 3-1,-1 1-1,0 3-1,-2 0-1,2 1 0,1-1-1,1 1 0,1-2-1,3-2 0,1-1-1,3-2-1,1-2-1,4-1-3,2-1-2,4-1-2,4-2-2,7-2-5,8-4-2,6-3-3,3-2-3,1-4-2,-1-2-2,1-3-1,-1-4 0,1-2 0,-1-3 1,1-3 1,-2-1-1,0 0-3,-1 2-4,0 1-2,-3 1-1,-3 1 3,-3 1 3,-3 0 3,-3 2 5,-2 1 8,-4 0 8,-2 2 7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55"/>
    </inkml:context>
    <inkml:brush xml:id="br0">
      <inkml:brushProperty name="width" value="0.05087" units="cm"/>
      <inkml:brushProperty name="height" value="0.05087" units="cm"/>
      <inkml:brushProperty name="color" value="#F2395B"/>
    </inkml:brush>
  </inkml:definitions>
  <inkml:trace contextRef="#ctx0" brushRef="#br0">99465 22848 432,'-6'-7'71,"6"2"-14,4 2-13,5 2-13,2 1-9,0 2-2,-2 1-2,0 0-3,-2 3-3,-1 6-1,-1 4-3,0 5-3,-4 2-1,-6 1-2,-6-1 0,-5 1-2,-4-1-2,1 1 0,-1-1-2,0 1-2,2-2 0,1-3 2,2-3 0,3-3 1,6-5-1,14-10-3,12-8-4,12-9-3,6-5-1,-1-1 0,-3-1 0,-1-1 1,-4 0-2,-2 1-6,-3 1-4,-3 1-5,-3 3 0,-4 3 6,-5 4 6,-3 4 5,-1 1 3,0-1 1,1-3-1,2-2 1,0 0 1,0-1 2,-1 0 3,1 1 2,-1 0 3,0 2 3,-2 3 2,0 1 3,-2 3 13,-1 6 22,0 4 21,-1 6 22,-3 3 2,0 3-16,-3 3-18,-2 3-16,-1 2-12,0-1-3,0 1-5,1-1-3,0 0-4,2-1-1,2-1-2,2-1-3,3-1-5,4-3-10,3-1-10,5-2-10,2-5-3,1-8 2,2-8 4,0-8 3,0-4 2,1-1-1,-1-1 2,1-1-1,-1-1 1,-3-1 3,-1-1 1,-2-1 1,-2 0 3,-1-1 2,0 1 3,-2 0 2,-1 0 1,-2 2 2,-3 3 0,0 2 2,-4 1 1,0 4 1,-3 3 1,-2 3 2,-2 2 0,-2 2-1,-2 2-1,-1 2 0,-2 2-3,1 2-1,-1 2-3,0 2-2,1 2-2,-1 3-4,0 3-3,1 4-3,1-1-2,4-1-1,4-3 0,4-1 0,2-2-1,0 0-3,0-2-1,0-1-2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55"/>
    </inkml:context>
    <inkml:brush xml:id="br0">
      <inkml:brushProperty name="width" value="0.0469" units="cm"/>
      <inkml:brushProperty name="height" value="0.0469" units="cm"/>
      <inkml:brushProperty name="color" value="#F2395B"/>
    </inkml:brush>
  </inkml:definitions>
  <inkml:trace contextRef="#ctx0" brushRef="#br0">101361 23200 469,'-1'15'100,"-2"-1"-20,-2-1-21,-2 0-20,-3 0-11,-6 3-1,-4 3 0,-5 3-1,-1 2-2,3-1-3,3 1-3,3-1-4,2-1-1,3-1 0,1-2-1,2-3 0,5-1-1,8 0-6,8-2-3,7-1-6,5-2-3,1-2-4,2-4-3,-1-2-5,2-2-2,-1 0-3,1 0-3,-1 0-2,-1 0-1,-3 0 0,-3 0-1,-2 0 1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56"/>
    </inkml:context>
    <inkml:brush xml:id="br0">
      <inkml:brushProperty name="width" value="0.05708" units="cm"/>
      <inkml:brushProperty name="height" value="0.05708" units="cm"/>
      <inkml:brushProperty name="color" value="#F2395B"/>
    </inkml:brush>
  </inkml:definitions>
  <inkml:trace contextRef="#ctx0" brushRef="#br0">101862 23686 385,'-7'-21'-5,"2"3"5,2 4 8,2 5 5,1 1 8,0 0 9,0 0 8,0 0 9,0 5 7,0 8 5,0 9 5,0 10 7,0 5-6,0 6-15,0 5-15,0 4-15,-1 6-8,-2 4-1,-2 5-1,-2 6-1,-1 0-6,0-1-15,1-3-12,-1-1-14,1-2-11,2-2-7,2-3-8,2-1-7,1-6 2,0-10 12,0-9 11,0-10 11,-1-6 7,0 1 1,-2 0-1,0 0 2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56"/>
    </inkml:context>
    <inkml:brush xml:id="br0">
      <inkml:brushProperty name="width" value="0.03278" units="cm"/>
      <inkml:brushProperty name="height" value="0.03278" units="cm"/>
      <inkml:brushProperty name="color" value="#F2395B"/>
    </inkml:brush>
  </inkml:definitions>
  <inkml:trace contextRef="#ctx0" brushRef="#br0">102133 22053 671,'-6'-9'3,"4"0"8,4-2 7,4 1 7,2-2 0,1 2-5,2 0-6,0 2-6,2 1 4,1 1 14,3 0 15,2 2 13,2-1-6,3 0-24,3-1-27,3-2-24,-2 2-11,-5 2 5,-6 4 5,-6 3 4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56"/>
    </inkml:context>
    <inkml:brush xml:id="br0">
      <inkml:brushProperty name="width" value="0.02985" units="cm"/>
      <inkml:brushProperty name="height" value="0.02985" units="cm"/>
      <inkml:brushProperty name="color" value="#F2395B"/>
    </inkml:brush>
  </inkml:definitions>
  <inkml:trace contextRef="#ctx0" brushRef="#br0">100621 22881 737,'-8'-13'5,"0"3"14,0 4 13,0 4 13,0 3 3,-1 4-8,-2 2-9,0 4-7,-1 1-10,1 3-10,-1 1-10,0 3-10,0 0-9,1-1-7,-1-1-6,0 0-6,1-3-2,3-1 2,1-2 3,2-2 3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8:59"/>
    </inkml:context>
    <inkml:brush xml:id="br0">
      <inkml:brushProperty name="width" value="0.04151" units="cm"/>
      <inkml:brushProperty name="height" value="0.04151" units="cm"/>
      <inkml:brushProperty name="color" value="#F2395B"/>
    </inkml:brush>
  </inkml:definitions>
  <inkml:trace contextRef="#ctx0" brushRef="#br0">99580 26200 529,'-1'17'122,"0"3"-26,-2 3-25,0 3-27,-1 2-14,2 1-4,0 1-4,2 1-5,0 1-3,0 2-3,0 2-3,0 3-3,0 1-2,0 2-2,0 2 0,0 2-3,0 1-1,0 0-3,0 0-2,0 0-3,0-1-1,0-2 0,0-2-1,0-2 1,0 0-2,0 1-2,0 0-1,0 2-2,0 0-2,0 0-1,0 0-1,0 0 0,0 0-1,0-2 0,0 0 1,0-1 0,0-3-1,0-4-1,0-4-1,0-3-1,-1-4-1,0-3 3,-2-3 1,0-2 2,-1-4 3,0-1 4,0-2 4,1-2 3,-1-1 3,0 0 1,0 0 1,0 0 1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00"/>
    </inkml:context>
    <inkml:brush xml:id="br0">
      <inkml:brushProperty name="width" value="0.0424" units="cm"/>
      <inkml:brushProperty name="height" value="0.0424" units="cm"/>
      <inkml:brushProperty name="color" value="#F2395B"/>
    </inkml:brush>
  </inkml:definitions>
  <inkml:trace contextRef="#ctx0" brushRef="#br0">98540 30250 518,'-22'0'5,"5"0"9,3 0 10,4 0 9,4 1 3,2 2-4,4 2-3,3 2-4,1 2-2,3 5-3,2 4-1,2 3-2,0 3-2,1 1 0,0 1-1,0 1 0,-1 1-1,-1 1-1,0 1-1,-2 1 0,0 0-1,0 0 1,0 1 0,0-1 1,-1 0-1,-1-2-2,-1 0-2,0-1-2,-1-1 0,2-3 0,0-1 0,2-3 0,0-2-2,3-2-2,2-4-5,2-3-3,1-4-2,1-8-1,1-6-1,1-7-2,2-6 1,3-1 3,3-4 1,3-3 4,2-2-4,-1-1-9,0-1-8,1 0-8,-3-1-7,-2 3-3,-3 2-3,-2 1-3,-5 4 1,-3 5 4,-4 5 5,-4 5 5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8:55"/>
    </inkml:context>
    <inkml:brush xml:id="br0">
      <inkml:brushProperty name="width" value="0.05837" units="cm"/>
      <inkml:brushProperty name="height" value="0.05837" units="cm"/>
      <inkml:brushProperty name="color" value="#F2395B"/>
    </inkml:brush>
  </inkml:definitions>
  <inkml:trace contextRef="#ctx0" brushRef="#br0">67974 34110 376,'-21'-8'4,"5"2"8,5 1 6,5 0 9,3 2 9,3 0 11,4 2 12,2 0 11,3 1-2,0 0-14,1 0-14,2 0-15,1 0-7,3-2-2,3 0 0,3-1-1,0-2-2,-1 2-2,-2-1-2,-3 0-1,0 0-2,0 0 0,0 0 1,-1 0-1,1 1 0,1 0-1,2 2 0,0 0-2,0 0-1,1-2 1,-1-2 0,1-1-1,-1-1 0,-1 2-1,-1 2 0,0 2-2,-2 1 0,1 0-1,0 0-1,-1 0 0,1 0-1,2 0 0,0 0 0,1 0-1,1 0 0,1 2-1,1 0 1,1 2 1,1-1-1,-1-1 1,1 0 0,-1-1 1,1-1-1,-1 0 1,1 0 0,-1 0 1,1 0-1,-1 2 0,1 0 1,-1 2 0,1-1 0,1 1 0,1 0 0,1 0 0,0-1 0,-3 0 0,-1-2 1,-3 0 0,0-1 0,-1 0 1,1 0 0,0 0 0,-2 0 0,1 0 0,-2 0 0,-1 0 0,0 0 0,1 0-1,2 0 0,0 0-1,0 0 1,-1 0-2,-1 0 1,-1 0 0,0-1-1,0 0-1,-1-2-1,1 0-1,0 0-2,-1 0-3,1 2-4,0 0-3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00"/>
    </inkml:context>
    <inkml:brush xml:id="br0">
      <inkml:brushProperty name="width" value="0.03871" units="cm"/>
      <inkml:brushProperty name="height" value="0.03871" units="cm"/>
      <inkml:brushProperty name="color" value="#F2395B"/>
    </inkml:brush>
  </inkml:definitions>
  <inkml:trace contextRef="#ctx0" brushRef="#br0">101333 29020 568,'0'-11'8,"2"8"23,0 9 22,2 10 23,-1 5 3,-1 2-17,0 4-17,-1 3-16,-1 2-11,0 1-4,0 1-4,0 1-4,-1-1-7,-1 0-10,0-1-10,-1-1-11,-1-3-9,0-3-7,0-5-8,0-3-8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00"/>
    </inkml:context>
    <inkml:brush xml:id="br0">
      <inkml:brushProperty name="width" value="0.03044" units="cm"/>
      <inkml:brushProperty name="height" value="0.03044" units="cm"/>
      <inkml:brushProperty name="color" value="#F2395B"/>
    </inkml:brush>
  </inkml:definitions>
  <inkml:trace contextRef="#ctx0" brushRef="#br0">101600 29360 722,'7'-8'2,"-1"0"2,0 0 2,-1 0 4,-1 1 5,1-1 10,1 0 9,2 0 11,1 0-1,1 2-8,3 1-9,2 1-9,1-1-8,-1 2-8,1-1-10,0 0-8,0 0-6,3 2-6,1 0-4,3 2-6,-2 0-1,-3 0 2,-4 0 1,-4 0 2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00"/>
    </inkml:context>
    <inkml:brush xml:id="br0">
      <inkml:brushProperty name="width" value="0.04278" units="cm"/>
      <inkml:brushProperty name="height" value="0.04278" units="cm"/>
      <inkml:brushProperty name="color" value="#F2395B"/>
    </inkml:brush>
  </inkml:definitions>
  <inkml:trace contextRef="#ctx0" brushRef="#br0">102563 28621 514,'-9'-9'3,"0"-2"6,-2-2 5,1-1 7,-1 3 9,4 10 14,2 10 12,4 10 14,1 5-1,0 2-13,0 3-14,0 1-15,0 3-8,0 5-6,0 3-4,0 4-6,0 4-5,0 6-9,0 4-6,0 5-9,0 1-7,0-5-9,0-3-7,0-4-9,0-8 2,0-10 12,0-11 10,0-10 11,0-6 3,2 1-4,0 1-5,2 2-5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01"/>
    </inkml:context>
    <inkml:brush xml:id="br0">
      <inkml:brushProperty name="width" value="0.03171" units="cm"/>
      <inkml:brushProperty name="height" value="0.03171" units="cm"/>
      <inkml:brushProperty name="color" value="#F2395B"/>
    </inkml:brush>
  </inkml:definitions>
  <inkml:trace contextRef="#ctx0" brushRef="#br0">103050 28529 693,'8'-21'40,"0"6"0,0 6-1,-1 6-1,3 3-2,4-2-4,4 0-5,3-1-4,3-1-5,1 0-8,1 0-7,1 0-6,0 0-8,-1 2-7,-1 0-7,-1 2-6,-2 0-5,-1 0 1,-2 0 0,-2 0 1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01"/>
    </inkml:context>
    <inkml:brush xml:id="br0">
      <inkml:brushProperty name="width" value="0.03752" units="cm"/>
      <inkml:brushProperty name="height" value="0.03752" units="cm"/>
      <inkml:brushProperty name="color" value="#F2395B"/>
    </inkml:brush>
  </inkml:definitions>
  <inkml:trace contextRef="#ctx0" brushRef="#br0">103729 27730 586,'-29'-21'6,"8"5"12,7 4 12,7 6 11,3 6 8,2 8-1,0 8 1,2 7 1,0 5-6,2 3-9,0 1-11,2 2-9,0 1-10,0-1-10,0-1-8,0-1-9,-1-1-5,1 2-1,0 1-1,0 1-1,0-3-5,0-6-10,0-5-9,0-6-9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03"/>
    </inkml:context>
    <inkml:brush xml:id="br0">
      <inkml:brushProperty name="width" value="0.03556" units="cm"/>
      <inkml:brushProperty name="height" value="0.03556" units="cm"/>
      <inkml:brushProperty name="color" value="#F2395B"/>
    </inkml:brush>
  </inkml:definitions>
  <inkml:trace contextRef="#ctx0" brushRef="#br0">96912 34550 618,'-7'18'133,"2"5"-32,2 5-32,2 5-31,1 2-20,0 0-5,0 0-5,0 1-7,-1 0-3,0 2-5,-2 2-3,0 3-4,-1-1-4,0 0-6,0-2-6,0 0-7,0-3-4,-2-6-3,0-4-4,-1-4-3,-1-6 2,2-3 9,0-4 8,2-4 8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03"/>
    </inkml:context>
    <inkml:brush xml:id="br0">
      <inkml:brushProperty name="width" value="0.02948" units="cm"/>
      <inkml:brushProperty name="height" value="0.02948" units="cm"/>
      <inkml:brushProperty name="color" value="#F2395B"/>
    </inkml:brush>
  </inkml:definitions>
  <inkml:trace contextRef="#ctx0" brushRef="#br0">97250 35346 746,'2'-15'58,"4"4"-7,4 3-8,3 2-8,4 2-7,3 1-8,4-2-7,2 2-7,0-1-9,0 2-7,-1 0-8,-1 2-9,-1 0-6,-3 0-3,-1 0-5,-2 0-3,-3-1 0,-1 0 5,-2-2 5,-2 0 6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04"/>
    </inkml:context>
    <inkml:brush xml:id="br0">
      <inkml:brushProperty name="width" value="0.03694" units="cm"/>
      <inkml:brushProperty name="height" value="0.03694" units="cm"/>
      <inkml:brushProperty name="color" value="#F2395B"/>
    </inkml:brush>
  </inkml:definitions>
  <inkml:trace contextRef="#ctx0" brushRef="#br0">98232 34405 595,'-8'-13'41,"2"6"4,0 6 5,2 6 4,0 5-2,2 5-9,0 5-8,2 5-9,0 4-7,0 1-3,0 2-4,0 3-4,0 0-5,0 0-3,0 0-4,0 1-4,0 2-7,0 8-7,0 6-9,0 7-8,0-2-2,0-10 6,0-11 6,0-11 5,0-7-1,0-3-7,0-3-9,0-2-6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04"/>
    </inkml:context>
    <inkml:brush xml:id="br0">
      <inkml:brushProperty name="width" value="0.0352" units="cm"/>
      <inkml:brushProperty name="height" value="0.0352" units="cm"/>
      <inkml:brushProperty name="color" value="#F2395B"/>
    </inkml:brush>
  </inkml:definitions>
  <inkml:trace contextRef="#ctx0" brushRef="#br0">98655 35531 624,'-13'-13'69,"6"3"-12,6 4-11,6 4-12,6 2-6,5 0 0,7 0-1,6 0 0,0 0-3,-2 2-7,-3 0-6,-2 2-6,-5 1-3,-3 1-2,-4 3 0,-4 2-1,-4 1-3,-1 2-1,-2 0-4,-1 1-2,-4 1-1,-4 1 1,-4 1 2,-3 2 1,-4-2 2,0 0 4,-1 0 3,-1-2 3,1-2 1,3-1-1,3-2 0,3-2 0,3-2-2,8-2-3,4-3-2,8 0-3,3-4-2,5 0-2,3-3-2,5-2-3,5-4-7,6-6-9,8-5-11,7-6-10,-2-1 0,-8 5 8,-9 5 9,-9 5 9,-6 2 5,-1 2 2,-2 0 2,-2 2 3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04"/>
    </inkml:context>
    <inkml:brush xml:id="br0">
      <inkml:brushProperty name="width" value="0.04299" units="cm"/>
      <inkml:brushProperty name="height" value="0.04299" units="cm"/>
      <inkml:brushProperty name="color" value="#F2395B"/>
    </inkml:brush>
  </inkml:definitions>
  <inkml:trace contextRef="#ctx0" brushRef="#br0">100721 34445 511,'-17'-13'41,"-2"4"-2,-1 6-2,-3 5-1,-2 3-1,-1 3-1,-2 3-1,-3 4-1,1 1-1,1 1-5,3 1-3,2 1-3,0 2-4,2 1-2,1 3-2,1 1-2,1 2-1,3-1-1,1 0 1,3 1-1,1-1-1,4 1-2,2-1-3,4 1 0,2-3-4,2-3-5,2-5-3,2-3-4,2-4-3,5-2-4,4-4-4,3-2-2,4-5-4,3-2-5,3-5-4,3-4-4,1-2-1,-1-1 4,-2-1 3,0-1 4,-4 1 4,-7 4 6,-6 4 5,-8 5 7,-3 1 2,0 0-2,0 0-1,0 0-2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8:56"/>
    </inkml:context>
    <inkml:brush xml:id="br0">
      <inkml:brushProperty name="width" value="0.03862" units="cm"/>
      <inkml:brushProperty name="height" value="0.03862" units="cm"/>
      <inkml:brushProperty name="color" value="#F2395B"/>
    </inkml:brush>
  </inkml:definitions>
  <inkml:trace contextRef="#ctx0" brushRef="#br0">74041 35200 569,'11'4'12,"-10"8"23,-10 7 24,-10 9 23,-5 6 2,-3 6-20,-1 6-21,-2 6-20,-1 1-12,3-2-2,1-4-3,3-2-3,1-5-5,2-4-6,3-5-5,1-5-7,7-10-11,10-14-17,12-15-18,10-15-17,3-6 0,-3 5 17,-4 3 18,-5 5 16,-1 1 11,0 1 5,-1-1 5,1 1 4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05"/>
    </inkml:context>
    <inkml:brush xml:id="br0">
      <inkml:brushProperty name="width" value="0.04752" units="cm"/>
      <inkml:brushProperty name="height" value="0.04752" units="cm"/>
      <inkml:brushProperty name="color" value="#F2395B"/>
    </inkml:brush>
  </inkml:definitions>
  <inkml:trace contextRef="#ctx0" brushRef="#br0">101470 34513 462,'-11'0'24,"8"0"1,9 0 2,10 0 1,3 1-1,1 2-3,-1 2-4,1 2-4,-2 1-2,-3 0-4,-2 0-2,-4-1-3,-3 2-3,0 0 0,-4 1-1,0 2-2,-4 1 1,-2 3 1,-4 3 0,-2 3 2,-3 1 0,-2-1 2,-1-1 1,-3-1 1,1-2 0,3-3 0,3-2 0,2-4-1,6-4-2,8-4-3,8-6-3,8-4-4,5-5-3,3-5-4,3-5-4,2-5-4,3-2-2,-1 1-2,0 1-1,1 2-1,-3 0 1,-4 2 3,-3 3 4,-5 2 3,-3 1 4,-2 4 4,-4 3 2,-3 3 5,-2 1 2,0 0 5,-2 0 4,0 0 4,-2 3 10,-3 4 17,0 6 15,-3 4 17,-2 5 0,0 4-14,-2 3-15,0 5-14,0 0-10,0 0-3,2-1-4,1-1-4,0-2-1,2-3 0,0-3 1,2-2 0,1-3-5,3-3-14,4-1-12,2-2-13,3-4-3,2-8 6,1-6 6,3-7 6,2-7 2,3-5-2,3-6-1,3-6-2,-1-1 0,-5 6 4,-5 4 4,-5 5 2,-4 4 4,-2 1 4,-4 3 4,-2 1 4,-3 3 2,0 3 2,-2 2 1,0 4 2,-3 2 1,-2 1 4,-3 0 2,-3 2 3,-2 0-1,0 2-6,1 0-5,-1 2-5,1 1-7,0 2-7,2 2-7,1 2-6,1 1-5,0 1 0,2 2 1,1 0-1,2 0-1,4-1-1,4 0-1,4-2-1,2-1 2,1-1 4,2 0 5,0-1 5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05"/>
    </inkml:context>
    <inkml:brush xml:id="br0">
      <inkml:brushProperty name="width" value="0.04424" units="cm"/>
      <inkml:brushProperty name="height" value="0.04424" units="cm"/>
      <inkml:brushProperty name="color" value="#F2395B"/>
    </inkml:brush>
  </inkml:definitions>
  <inkml:trace contextRef="#ctx0" brushRef="#br0">104088 34750 497,'-14'8'37,"1"0"3,2 0 4,2-1 3,2 2 0,-1 2-4,0 2-5,0 1-4,-1 2-4,0 0-4,-1 0-4,-1-1-5,0 2-1,2 1-2,2 3 0,2 2-1,1 0-2,0-1-4,0-1-5,1-1-3,2-2-6,7-3-8,7-3-9,8-2-9,3-5-3,1-2 1,1-6 0,1-2 0,0-4 2,1 0 0,-1-1 2,1-1 0,-3-1 0,-3 2-1,-5 1-1,-3 0-3,-3 2 3,-2 1 5,-2 0 6,-2 2 5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05"/>
    </inkml:context>
    <inkml:brush xml:id="br0">
      <inkml:brushProperty name="width" value="0.04503" units="cm"/>
      <inkml:brushProperty name="height" value="0.04503" units="cm"/>
      <inkml:brushProperty name="color" value="#F2395B"/>
    </inkml:brush>
  </inkml:definitions>
  <inkml:trace contextRef="#ctx0" brushRef="#br0">104473 34745 488,'-22'-13'18,"4"4"23,5 6 23,3 5 24,2 4 2,2 7-19,1 5-18,0 7-19,2 7-12,0 7-6,2 8-6,1 8-6,-2 6-6,-1 7-9,-2 5-7,-1 7-8,-2 6-3,0 8 3,0 8 3,0 7 2,1-4-6,-1-18-18,0-17-17,0-18-16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21"/>
    </inkml:context>
    <inkml:brush xml:id="br0">
      <inkml:brushProperty name="width" value="0.0454" units="cm"/>
      <inkml:brushProperty name="height" value="0.0454" units="cm"/>
      <inkml:brushProperty name="color" value="#F2395B"/>
    </inkml:brush>
  </inkml:definitions>
  <inkml:trace contextRef="#ctx0" brushRef="#br0">47320 12925 484,'-6'-14'0,"1"1"0,2 2 0,2 2 0,-1 2 5,-2-1 11,-4 0 11,-2 0 10,-1 0 5,1 0-1,0 1-1,2-1-1,0 1-3,-2 2-6,0 2-5,-1 2-5,-3 3-4,-2 6-3,-3 4-3,-3 5-3,-2 4-1,-1 5-1,-1 3-1,-1 5 1,1 2-2,1 2-2,3 2 0,1 3-2,2-1-1,3-1 2,1 0 1,3-1 0,1-1 1,4-2 0,2 0 0,4-1-1,1-3 0,0-3 0,0-5-1,0-3-1,1-4 0,2-1-1,2-3-1,2-1 0,2-3 0,3-2-2,3-4-1,4-2 0,1-3-3,3-1-3,1 0-4,3-1-4,0-3-3,1-4 1,-1-4-2,0-3 0,0-3 0,-1 1 3,-1-1 2,-1 1 2,-2 0 3,-4 2 3,-5 2 5,-3 3 2,-3 1 3,0 0-1,-2 2-1,0 1-1,-3 2 11,-1 6 22,-2 4 21,-1 6 21,-2 2 3,2 1-17,0 1-15,2 1-16,0 0-12,0-1-4,0 0-5,0-2-6,2-1-3,4-1-2,3 0-2,5-2-1,2-1-3,0-4-2,-1-3-4,1-2-2,-1-3-1,-1-4 3,-1-2 2,0-3 4,-2-2 1,-1 1 2,0-1 3,-2 0 2,-1 0 0,-2-1 1,-3-1-2,0-1 1,-2 0 0,0 2 4,0 3 4,0 1 3,-3 1 2,-2 1 0,-5-1 2,-4 0 0,-1 2-3,1 5-8,1 2-8,0 6-8,2 1-4,1 3 1,0 2 1,2 2 1,1 0-2,0 1-4,2 0-5,1 0-4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22"/>
    </inkml:context>
    <inkml:brush xml:id="br0">
      <inkml:brushProperty name="width" value="0.04391" units="cm"/>
      <inkml:brushProperty name="height" value="0.04391" units="cm"/>
      <inkml:brushProperty name="color" value="#F2395B"/>
    </inkml:brush>
  </inkml:definitions>
  <inkml:trace contextRef="#ctx0" brushRef="#br0">49648 13068 501,'-8'-8'7,"2"1"15,1-1 15,0 0 14,-1 2 8,-3 6-2,-5 4-1,-4 6-1,-2 3-6,-1 3-11,-1 3-11,-1 3-10,0 3-7,3 1-3,1 3-2,3 1-4,1 1-1,2-2-1,2 0-1,3-1-1,1-1-2,2-1-3,2-1-2,2-1-4,1-1-2,2-3-4,0-1-5,2-2-3,2-3-4,5-3-4,5-3-4,6-2-3,0-3 0,-1-1 4,-3 0 5,-1-1 5,-2-3 2,-1 0-1,-1-3 1,0-2 0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23"/>
    </inkml:context>
    <inkml:brush xml:id="br0">
      <inkml:brushProperty name="width" value="0.04811" units="cm"/>
      <inkml:brushProperty name="height" value="0.04811" units="cm"/>
      <inkml:brushProperty name="color" value="#F2395B"/>
    </inkml:brush>
  </inkml:definitions>
  <inkml:trace contextRef="#ctx0" brushRef="#br0">50300 13392 457,'8'-7'11,"2"2"13,0 2 11,1 2 12,0 2 0,0 2-8,-2 2-10,-1 2-10,-1 2-7,-2 2-4,-2 1-4,-2 3-4,-1 1-3,0 0 0,0-1 1,0 1-1,0-1 0,-2-1-2,-1-1-1,0 0-2,-1-2 0,-2-1 2,0 0 2,-1-2 1,3-3 0,8-6-4,7-6-3,9-6-3,4-5-2,1-3 1,1-5 0,1-3 0,0-2 1,-3-1-1,-1 1 1,-3 0-1,-1 0 3,-1 3 3,0 1 4,-2 3 4,-2 2 3,-3 3 0,-2 3 0,-4 2 1,-1 3 4,0 1 8,0 0 8,0 2 7,-1 5 7,0 8 6,-2 9 4,0 9 6,-2 6-3,0 3-8,-2 3-9,0 3-8,-1-1-8,2-4-2,0-4-5,2-3-3,0-4-4,0-1-2,0-2-4,0-2-2,2-4-7,6-3-8,4-4-9,5-4-9,2-6-3,-1-6 4,0-7 4,-2-7 4,0-5 3,-1-5 4,1-3 2,0-4 3,-2-1 4,-3 1 3,-3 3 3,-2 2 3,-3 2 1,-2 5 2,-2 4 0,-2 3 0,-2 4 3,0 3 2,-1 2 4,-2 4 3,1 2 2,-1 1 0,0 0 1,0 2-1,0 0-1,-2 2-4,0 0-3,-1 2-4,-1 1-5,2 4-7,1 2-8,1 4-7,0 0-5,2 1-4,0 0-4,2 0-3,2-1 0,4-1 4,4-1 4,4 0 4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23"/>
    </inkml:context>
    <inkml:brush xml:id="br0">
      <inkml:brushProperty name="width" value="0.04382" units="cm"/>
      <inkml:brushProperty name="height" value="0.04382" units="cm"/>
      <inkml:brushProperty name="color" value="#F2395B"/>
    </inkml:brush>
  </inkml:definitions>
  <inkml:trace contextRef="#ctx0" brushRef="#br0">52813 13100 502,'6'15'105,"-4"-1"-21,-4-1-22,-4 0-20,-2-1-12,2 3-2,1 2-2,0 2-3,1 1-2,-2 1-3,0 0-2,-1 3-4,0 0-2,2 2-2,2 3-2,2 1-1,1 0-4,2-3-3,0-3-5,2-3-4,0-3-4,2-3-2,0-2-3,1-4-3,3-2 0,2-2 1,3-3 1,3 0 2,2-4-4,0-2-9,-1-4-9,1-2-8,-2-1 0,-5 1 8,-3 0 8,-4 2 9,-1 0 3,0-2 1,1 0-1,2-1 0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23"/>
    </inkml:context>
    <inkml:brush xml:id="br0">
      <inkml:brushProperty name="width" value="0.04586" units="cm"/>
      <inkml:brushProperty name="height" value="0.04586" units="cm"/>
      <inkml:brushProperty name="color" value="#F2395B"/>
    </inkml:brush>
  </inkml:definitions>
  <inkml:trace contextRef="#ctx0" brushRef="#br0">52898 13150 479,'-15'0'36,"2"2"11,2 0 12,3 2 12,0 1 0,2 3-11,1 4-11,0 2-11,0 6-8,0 9-6,-1 8-6,-1 10-6,-3 8-6,-2 10-8,-3 7-5,-3 10-8,-2 1-8,1-7-8,-1-7-9,1-7-10,-1-5-6,2-4-5,1-4-4,1-4-5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27"/>
    </inkml:context>
    <inkml:brush xml:id="br0">
      <inkml:brushProperty name="width" value="0.03662" units="cm"/>
      <inkml:brushProperty name="height" value="0.03662" units="cm"/>
      <inkml:brushProperty name="color" value="#F2395B"/>
    </inkml:brush>
  </inkml:definitions>
  <inkml:trace contextRef="#ctx0" brushRef="#br0">32716 27300 600,'-7'10'87,"2"3"-15,2 5-16,2 4-16,1 1-9,0 1-6,0-1-5,0 1-5,0 2-3,2 6 0,0 6 0,2 6-1,-1 1-4,0-6-10,-2-4-9,0-5-8,-1-5-9,2-5-8,0-5-7,2-4-8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27"/>
    </inkml:context>
    <inkml:brush xml:id="br0">
      <inkml:brushProperty name="width" value="0.033" units="cm"/>
      <inkml:brushProperty name="height" value="0.033" units="cm"/>
      <inkml:brushProperty name="color" value="#F2395B"/>
    </inkml:brush>
  </inkml:definitions>
  <inkml:trace contextRef="#ctx0" brushRef="#br0">32700 27956 666,'0'-15'5,"0"2"10,0 2 10,0 3 11,1 0 3,4 0-2,2 0-1,4 0-1,1 0-4,3-2-6,1 0-4,3-1-6,0 0-5,-1 0-7,-1 2-5,0 1-7,-2 1-7,-1 2-8,-1 2-6,0 2-8,-3 0-6,1 0-4,-2-2-4,0 0-4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8:57"/>
    </inkml:context>
    <inkml:brush xml:id="br0">
      <inkml:brushProperty name="width" value="0.04937" units="cm"/>
      <inkml:brushProperty name="height" value="0.04937" units="cm"/>
      <inkml:brushProperty name="color" value="#F2395B"/>
    </inkml:brush>
  </inkml:definitions>
  <inkml:trace contextRef="#ctx0" brushRef="#br0">74280 35092 445,'28'-45'19,"-7"21"19,-6 21 18,-8 20 19,-4 11 3,0 3-13,-2 1-13,0 3-12,-1-1-9,0-2-4,0-1-5,0-3-5,0 0-4,0 1-3,0 1-3,0 1-3,0-1-3,0 0-4,0-1-3,0-1-4,-1-2-8,0-3-15,-2-3-14,0-3-14,-2-3-3,-2-4 10,-2-5 10,-1-2 10,-4-5 7,-4 0 4,-3-3 3,-5-2 3,-1-2 4,1-2 3,1-2 2,1-1 4,2-1 4,1 1 3,2 0 5,3 2 4,1 0 4,4 1 4,3-1 4,3 0 4,3 0 3,5 1 2,6-1 3,4 0 2,6 1-3,5 2-7,7 2-7,5 3-9,3 0-6,-2 2-7,0 0-5,-1 2-7,-2 0-3,-3 0-4,-3 0-1,-3 0-3,-2 0-5,-1 2-5,-1 0-6,-1 2-6,-2-2-1,-1-2 4,-2-4 3,-2-2 4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27"/>
    </inkml:context>
    <inkml:brush xml:id="br0">
      <inkml:brushProperty name="width" value="0.04025" units="cm"/>
      <inkml:brushProperty name="height" value="0.04025" units="cm"/>
      <inkml:brushProperty name="color" value="#F2395B"/>
    </inkml:brush>
  </inkml:definitions>
  <inkml:trace contextRef="#ctx0" brushRef="#br0">33366 26774 546,'-1'-11'45,"0"10"6,-2 10 8,0 10 6,-1 5-2,2 2-11,0 3-12,2 1-11,0 4-9,2 3-5,0 4-5,2 4-6,0 2-5,0-2-7,0 0-7,0-2-7,0-2-5,3-7-4,2-6-5,2-5-5,0-5 0,-2-3 0,-2-3 3,-2-2 0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27"/>
    </inkml:context>
    <inkml:brush xml:id="br0">
      <inkml:brushProperty name="width" value="0.03696" units="cm"/>
      <inkml:brushProperty name="height" value="0.03696" units="cm"/>
      <inkml:brushProperty name="color" value="#F2395B"/>
    </inkml:brush>
  </inkml:definitions>
  <inkml:trace contextRef="#ctx0" brushRef="#br0">33650 27571 595,'7'-15'2,"-1"1"6,0 1 4,-1 0 6,-1 2 4,1 1 7,2 0 5,0 2 5,1 2 1,0 2-3,0 4-5,-1 3-4,1 2-5,-2 5-4,-1 4-6,0 3-4,-2 4-3,-2 3 0,-2 3 1,-2 3 0,-2 0 0,0-1-3,-1-3-2,-2-1-1,1-3-3,1-3 0,0-3-1,2-3 0,2-2-4,6-2-6,4-2-4,5-2-6,4-5-3,3-8-2,4-8-1,2-7-1,-1-2-1,-5 5 1,-5 4-1,-5 6 1,-2 2-1,0-2-2,0 0-1,0-1-2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27"/>
    </inkml:context>
    <inkml:brush xml:id="br0">
      <inkml:brushProperty name="width" value="0.04004" units="cm"/>
      <inkml:brushProperty name="height" value="0.04004" units="cm"/>
      <inkml:brushProperty name="color" value="#F2395B"/>
    </inkml:brush>
  </inkml:definitions>
  <inkml:trace contextRef="#ctx0" brushRef="#br0">34889 26287 549,'-23'-6'6,"2"6"13,3 4 12,1 6 13,1 3 5,1 3-1,-1 3-3,0 3-2,2 2-3,2 1-6,4 1-6,3 1-5,1 0-5,2 1-6,0-1-4,2 1-6,1-2-3,2 0-4,2 0-2,2-2-4,1-3-5,1-3-7,2-5-7,0-3-6,0-2-3,-1-2 0,0-1 1,-2 0 0,0-2-1,0-1-1,0 0-2,0-1-2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28"/>
    </inkml:context>
    <inkml:brush xml:id="br0">
      <inkml:brushProperty name="width" value="0.04723" units="cm"/>
      <inkml:brushProperty name="height" value="0.04723" units="cm"/>
      <inkml:brushProperty name="color" value="#F2395B"/>
    </inkml:brush>
  </inkml:definitions>
  <inkml:trace contextRef="#ctx0" brushRef="#br0">35100 26425 465,'8'-23'6,"2"2"11,0 3 11,1 1 12,1 3 1,0 5-7,-1 3-7,1 4-7,-1 3-5,-2 4-2,-2 2-4,-2 3-3,-3 4-1,-1 4-1,-2 3-2,-1 5 0,-3 2-1,0 0-1,-2 2 2,0 1-1,0-2 0,0-3 0,2-5 0,1-3 1,1-5-2,3-6-3,4-6-4,2-6-3,3-8-3,4-8-3,2-8-4,3-10-2,1-2-2,-3 4 0,-1 3 0,-2 5 0,-1 1 2,0-3 2,-1-1 2,1-2 2,-2 2 5,-2 7 5,-4 7 6,-2 7 6,-2 5 12,0 6 19,0 4 17,0 5 19,-1 5 2,-1 4-13,0 3-14,-1 5-12,-1 2-9,2 0-4,0 2-5,2 1-4,0-1-3,0-1 0,0-3-1,0-1-1,1-4-4,4-3-10,2-4-9,3-4-9,3-8-5,0-10 0,1-11 0,1-11-1,0-7 1,-1-1 0,0-2 2,-2-2 0,-2-1 2,-2 2 3,-4 0 2,-2 2 4,-3 2 3,-1 7 3,0 5 3,-1 7 2,-2 3 4,-2 2 3,-2 3 4,-2 1 3,0 3 1,-1 4-2,0 4 0,0 4-2,1 3-2,1 1-5,0 3-4,2 2-4,1 1-4,0-1-5,2 1-5,1 0-5,0-2-2,2-1 2,0-3 2,2 0 2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28"/>
    </inkml:context>
    <inkml:brush xml:id="br0">
      <inkml:brushProperty name="width" value="0.04243" units="cm"/>
      <inkml:brushProperty name="height" value="0.04243" units="cm"/>
      <inkml:brushProperty name="color" value="#F2395B"/>
    </inkml:brush>
  </inkml:definitions>
  <inkml:trace contextRef="#ctx0" brushRef="#br0">36697 26600 518,'-8'8'4,"2"2"7,1 0 8,1 1 7,-1 2 8,2 1 7,-1 3 7,0 2 8,0 0-1,2-1-8,0-1-7,2-1-9,1-1-6,4-1-6,2 0-5,4-2-6,1-1-5,1-2-4,1-3-4,1-1-5,2-2-6,1-4-10,3-2-9,2-3-8,-1-3-3,-1-2 4,-3-2 5,-1-1 5,-3-1 3,-3 2 2,-2 2 0,-4 3 2,0 0 0,0 2-2,1 1-2,2 0-2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28"/>
    </inkml:context>
    <inkml:brush xml:id="br0">
      <inkml:brushProperty name="width" value="0.0445" units="cm"/>
      <inkml:brushProperty name="height" value="0.0445" units="cm"/>
      <inkml:brushProperty name="color" value="#F2395B"/>
    </inkml:brush>
  </inkml:definitions>
  <inkml:trace contextRef="#ctx0" brushRef="#br0">37106 26450 494,'-43'1'9,"11"2"18,9 2 18,11 2 18,4 2 5,2 5-6,1 4-6,0 3-7,1 6-7,0 7-8,0 7-8,0 6-9,0 8-10,1 10-10,-2 8-12,2 8-11,-1-2-15,0-15-18,0-14-17,0-15-19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30"/>
    </inkml:context>
    <inkml:brush xml:id="br0">
      <inkml:brushProperty name="width" value="0.0408" units="cm"/>
      <inkml:brushProperty name="height" value="0.0408" units="cm"/>
      <inkml:brushProperty name="color" value="#F2395B"/>
    </inkml:brush>
  </inkml:definitions>
  <inkml:trace contextRef="#ctx0" brushRef="#br0">39566 29539 539,'-7'-14'4,"2"1"9,2 2 9,2 2 8,1 6 9,2 8 8,0 9 10,2 10 8,-1 4-3,0 4-13,-2 3-14,0 3-13,-1 0-10,2 0-9,0-2-7,2 0-7,0-1-7,0-1-2,0-1-3,0-1-3,-1-4-9,-1-4-15,0-5-14,-1-4-16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30"/>
    </inkml:context>
    <inkml:brush xml:id="br0">
      <inkml:brushProperty name="width" value="0.03358" units="cm"/>
      <inkml:brushProperty name="height" value="0.03358" units="cm"/>
      <inkml:brushProperty name="color" value="#F2395B"/>
    </inkml:brush>
  </inkml:definitions>
  <inkml:trace contextRef="#ctx0" brushRef="#br0">39650 29957 655,'7'-29'17,"0"7"4,-2 5 1,0 6 3,-1 3 1,1-2 3,2 0 2,0-1 2,1 0 0,2 2-3,0 3-3,1 1-2,1 1-7,0 2-10,0 0-11,0 2-11,-1 0-10,1 0-12,0 0-11,0 0-12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31"/>
    </inkml:context>
    <inkml:brush xml:id="br0">
      <inkml:brushProperty name="width" value="0.04244" units="cm"/>
      <inkml:brushProperty name="height" value="0.04244" units="cm"/>
      <inkml:brushProperty name="color" value="#F2395B"/>
    </inkml:brush>
  </inkml:definitions>
  <inkml:trace contextRef="#ctx0" brushRef="#br0">40163 29090 518,'-15'-5'43,"2"8"6,2 6 5,3 7 7,1 4-3,2 1-8,2 1-9,2 1-9,1 2-7,0 3-6,0 3-5,0 3-6,0 3-3,0 4 1,0 4 1,0 4 1,1 1-6,2-2-15,2-2-13,2-2-15,0-5-6,-1-8 1,-1-7 0,0-8 1,0-5 0,0-1-2,1-1-2,2 0-1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31"/>
    </inkml:context>
    <inkml:brush xml:id="br0">
      <inkml:brushProperty name="width" value="0.04198" units="cm"/>
      <inkml:brushProperty name="height" value="0.04198" units="cm"/>
      <inkml:brushProperty name="color" value="#F2395B"/>
    </inkml:brush>
  </inkml:definitions>
  <inkml:trace contextRef="#ctx0" brushRef="#br0">41098 28790 524,'-9'-8'4,"-2"2"9,-2 0 9,-1 2 9,-2 1 4,2 2 1,1 2 1,1 2 1,-1 2-2,0 2-3,-1 1-3,-1 3-3,-1 3-3,1 2-4,-1 3-3,0 3-4,2 2-2,1 1-1,2 1-1,2 1-2,2 0 0,1 1-2,0-1 0,2 1-1,0-1-2,2 1-7,0-1-5,2 0-6,1 0-3,4-3-2,2-1-1,4-3-1,1-3-5,3-4-7,1-6-9,3-4-7,-1-3-2,-3 0 2,-2 0 3,-4 0 3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8:58"/>
    </inkml:context>
    <inkml:brush xml:id="br0">
      <inkml:brushProperty name="width" value="0.05363" units="cm"/>
      <inkml:brushProperty name="height" value="0.05363" units="cm"/>
      <inkml:brushProperty name="color" value="#F2395B"/>
    </inkml:brush>
  </inkml:definitions>
  <inkml:trace contextRef="#ctx0" brushRef="#br0">75818 34518 410,'0'-16'2,"0"-2"4,0 0 4,0-1 5,0 1 3,0 3 4,0 3 5,0 2 3,0 7 4,2 8 6,0 9 5,2 10 6,-3 6-2,-4 8-6,-5 6-7,-6 8-8,-1 3-4,1 0-4,1 0-2,0 0-4,2-3-2,3-5-4,1-4-3,2-5-2,2-4-7,2 0-9,2-1-9,2-1-10,3-4-4,4-7-2,3-7 0,5-6-1,3-6 0,5-2 2,3-4 1,5-2 2,2-6 1,0-8 2,2-7 1,1-8 2,-1-6 1,-4-1 2,-2-2 2,-3-2 1,-3 1 3,-5 4 4,-3 4 3,-4 4 4,-4 3 3,-3 7 2,-2 4 2,-4 4 2,-2 5 10,-2 3 18,-2 2 18,-1 4 19,-2 4 4,0 6-11,0 5-9,0 7-10,0 4-8,1 3-3,-1 3-5,0 2-3,0 1-5,2-3-4,1-3-5,0-3-5,3-3-6,2-3-8,4-3-7,2-2-8,4-4-5,4-3-4,3-2-4,5-4-4,1-4 0,1-6 4,-1-6 2,1-5 4,-2-5 3,-3-1 4,-3-3 5,-2-1 3,-4 1 7,-3 5 9,-2 5 8,-4 5 8,-2 5 13,-2 4 18,-2 6 19,-2 4 18,1 5 2,1 6-16,2 4-15,2 5-16,1 1-9,2 1-5,0-2-4,2-1-5,0-3-6,3-5-7,2-5-7,2-4-8,1-4-4,-1-1-2,1 0-2,0-2-2,0-3 0,0-5 2,-1-7 3,1-6 1,-1-3 3,-2-3 2,-3-1 3,-1-2 3,-1-1 4,0 3 7,0 1 5,0 3 6,-1 1 3,0 3 1,-2 1 0,0 3-1,0 1 1,2 2-1,2 2 0,2 3-1,1 0-2,1 2-6,2 0-6,0 2-6,0 5-2,-1 10 0,0 9 0,-2 11 0,-2 4-1,-4 2-2,-4 1-1,-4 1-2,-1-3-2,0-4-4,2-5-3,1-5-4,1-6-1,3-6 0,4-8 1,2-6 1,3-5 4,0-2 4,1-2 5,2-1 5,-1-2 3,1 2-1,0 1 0,0 1 0,-1 0 0,1 0-2,0 0-2,0 1-2,-1-2-1,1 0-2,0-1-3,0-1-1,-1-2-1,-1-1 1,0-3 1,-2-1 2,-1-1 4,-2 2 5,-3 3 7,0 1 6,-2 4 15,0 6 21,0 7 23,0 5 21,0 5 5,0 7-17,0 5-16,0 7-15,-1 5-11,-1 6-6,0 6-4,-1 6-6,-1 2-6,0-4-4,0-3-7,0-2-4,1-4-8,0-3-10,2-5-10,0-4-10,1-3-5,0-5 1,0-3 2,0-4 0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31"/>
    </inkml:context>
    <inkml:brush xml:id="br0">
      <inkml:brushProperty name="width" value="0.04866" units="cm"/>
      <inkml:brushProperty name="height" value="0.04866" units="cm"/>
      <inkml:brushProperty name="color" value="#F2395B"/>
    </inkml:brush>
  </inkml:definitions>
  <inkml:trace contextRef="#ctx0" brushRef="#br0">41350 28887 452,'22'-28'62,"-1"7"-5,-2 7-7,-3 6-6,-1 7-8,-4 6-8,-3 6-8,-2 6-9,-4 4-4,-4 2-1,-4 4-1,-4 3 0,-2 1-2,0-1-3,1-1-3,-1-1-2,1-2-1,0-3 1,2-3 2,1-3 1,4-6-1,10-10-4,8-10-2,9-10-4,5-7-4,1-6-3,1-7-3,1-5-4,-2-1-2,-2 4 2,-3 4 1,-2 4 1,-4 3 1,-1 3 2,-3 3 2,-1 3 2,-3 2 3,-2 3 3,-4 1 4,-2 2 3,-3 3 14,0 5 22,-2 2 23,0 6 22,-1 2 6,0 5-11,0 4-13,0 4-12,1 2-9,0 1-7,2 1-7,0 1-7,1 0-4,0 1-3,0-1-1,0 1-2,0-2-1,0-1 0,0-3 0,0-1-1,3-6-5,6-10-13,6-10-11,6-10-13,1-6-5,-3-4 4,-3-5 3,-3-3 3,-3-1 4,-2 3 4,-4 4 5,-2 2 4,-3 1 4,-1 1 4,0 0 3,-1-1 4,-2 3 3,-2 3 2,-2 4 2,-2 5 2,-1 5 1,-3 6-2,-2 7-1,-1 8 0,0 3-6,2 3-8,4 2-10,3 1-8,2-1-7,2-3-4,2-4-6,2-4-4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32"/>
    </inkml:context>
    <inkml:brush xml:id="br0">
      <inkml:brushProperty name="width" value="0.04361" units="cm"/>
      <inkml:brushProperty name="height" value="0.04361" units="cm"/>
      <inkml:brushProperty name="color" value="#F2395B"/>
    </inkml:brush>
  </inkml:definitions>
  <inkml:trace contextRef="#ctx0" brushRef="#br0">43094 28900 504,'-14'16'41,"1"-1"-8,2 1-9,2 0-8,1 0 2,0 1 9,1 1 12,-1 1 9,1 1 3,2-1-8,2 1-7,2 0-8,1-2-5,2-1-3,0-3-5,2-1-2,1-3-4,3-2-3,4-4-2,2-2-3,2-3-4,1-1-7,2 0-7,0-1-6,0-2-8,-1 0-6,-1-1-7,0-2-6,-3 1-2,-1 1 4,-2 0 5,-2 2 4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32"/>
    </inkml:context>
    <inkml:brush xml:id="br0">
      <inkml:brushProperty name="width" value="0.04341" units="cm"/>
      <inkml:brushProperty name="height" value="0.04341" units="cm"/>
      <inkml:brushProperty name="color" value="#F2395B"/>
    </inkml:brush>
  </inkml:definitions>
  <inkml:trace contextRef="#ctx0" brushRef="#br0">43343 28924 506,'-15'-1'2,"2"0"5,2-2 4,3 0 4,0 0 7,0 2 9,0 2 9,0 2 10,1 2 1,0 4-5,2 2-4,1 3-6,0 4-4,2 3-4,0 5-4,2 3-5,0 4-4,0 5-3,0 3-5,0 4-3,0 4-10,0 6-12,0 4-14,0 5-13,-1-4-10,0-12-8,-2-14-8,0-11-8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32"/>
    </inkml:context>
    <inkml:brush xml:id="br0">
      <inkml:brushProperty name="width" value="0.0478" units="cm"/>
      <inkml:brushProperty name="height" value="0.0478" units="cm"/>
      <inkml:brushProperty name="color" value="#F2395B"/>
    </inkml:brush>
  </inkml:definitions>
  <inkml:trace contextRef="#ctx0" brushRef="#br0">43700 27375 460,'3'-25'9,"6"-3"17,5-3 19,7-3 17,1 2 5,-1 7-7,-2 7-8,-3 7-7,2 3-5,4 0-5,3 0-4,5 1-5,0-1-5,-2 2-7,-1 0-7,-3 2-8,-1 1-19,-3 2-31,-1 2-31,-2 2-31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36"/>
    </inkml:context>
    <inkml:brush xml:id="br0">
      <inkml:brushProperty name="width" value="0.0468" units="cm"/>
      <inkml:brushProperty name="height" value="0.0468" units="cm"/>
    </inkml:brush>
  </inkml:definitions>
  <inkml:trace contextRef="#ctx0" brushRef="#br0">88845 16774 470,'-2'-11'25,"-2"10"11,-4 10 9,-2 10 11,-2 5 0,-2 4-8,0 3-9,-1 3-9,-1 2-4,-1 0-3,-2 2-3,1 1-2,-3 1-2,-2 2 0,-1 2-1,-2 2-1,-2 3 0,1 2-3,-1 3-2,1 4-2,0 1-2,3 1-4,1 1-5,3 2-2,1-2-6,2-3-7,2-3-6,3-2-7,0-4-3,0-2-1,0-4 0,1-2-2,-1-3 0,2-4 0,1-2-2,1-3-1,0-4 1,2-5 2,0-5 2,2-4 3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36"/>
    </inkml:context>
    <inkml:brush xml:id="br0">
      <inkml:brushProperty name="width" value="0.04505" units="cm"/>
      <inkml:brushProperty name="height" value="0.04505" units="cm"/>
    </inkml:brush>
  </inkml:definitions>
  <inkml:trace contextRef="#ctx0" brushRef="#br0">87124 20249 488,'-21'-8'1,"5"2"3,5 0 2,5 2 2,3 4 11,3 8 19,4 8 19,2 7 19,1 5 2,-2 3-14,-2 1-14,-2 3-14,-1 0-9,0 2-6,0 1-7,0 0-5,0 3-6,0 1-3,0 2-4,0 2-3,0-1-3,0-6 0,0-4 0,0-5-1,4-5 0,10-5-2,8-5-1,9-4-1,7-8-3,8-9-3,6-8-4,8-9-4,3-7-3,3-5-6,2-4-4,1-6-5,-4 1 0,-12 8 3,-12 6 4,-11 7 3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39"/>
    </inkml:context>
    <inkml:brush xml:id="br0">
      <inkml:brushProperty name="width" value="0.04074" units="cm"/>
      <inkml:brushProperty name="height" value="0.04074" units="cm"/>
    </inkml:brush>
  </inkml:definitions>
  <inkml:trace contextRef="#ctx0" brushRef="#br0">89749 19115 540,'-7'38'82,"-1"-2"-17,0-2-16,0-1-16,0-3-10,-2-1-3,0-3-3,-1-1-2,0-1-1,0 3 0,2 1 1,1 3 1,3-4-3,8-7-3,6-9-6,7-7-4,6-8-3,3-7-4,4-9-3,5-7-3,-2-4-1,-4 3 1,-4 1 3,-6 3 1,-5 1 1,-3 1 1,-4 1 1,-4 1 1,-4 1 2,-2 2 2,-3 2 3,-3 3 3,-3 1 1,0 2-1,-1 2 0,-1 3-1,-1-1-1,2 2-2,1-1-1,1 0-2,5-3-9,10-4-19,10-5-18,9-5-17,6-2-4,3 3 13,1 1 12,3 3 13,-2 1 9,-2 2 5,-3 2 6,-3 3 4,-4 0 5,-5 2 2,-5 0 3,-4 2 1,-3 1 8,0 2 12,-1 2 12,2 2 11,-2 2 4,-1 2-4,0 1-4,-2 3-3,0 3-3,0 2-3,0 3-2,0 3-3,0 2-3,-2 1-5,0 1-4,-1 1-4,-2 1-3,-2 1 0,-2 0 0,-2 2 0,0 1-3,1-1-10,0 1-8,2-1-8,0-1-6,-2-3-4,0-4-3,-1-1-3,1-6-5,4-7-4,4-6-6,4-8-4,4-5 2,4-5 8,3-5 8,5-5 9,1-2 7,-3 3 6,-1 1 8,-2 3 7,-2 2 6,1 2 5,0 4 6,0 3 5,-1 1 3,1 2 1,0 1 0,0 0-1,-1 2 0,-1 2-2,0 2-3,-2 2-2,-1 2-9,-2 0-17,-3 1-16,0 2-17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39"/>
    </inkml:context>
    <inkml:brush xml:id="br0">
      <inkml:brushProperty name="width" value="0.04113" units="cm"/>
      <inkml:brushProperty name="height" value="0.04113" units="cm"/>
    </inkml:brush>
  </inkml:definitions>
  <inkml:trace contextRef="#ctx0" brushRef="#br0">91679 19222 534,'0'-19'21,"0"7"13,0 8 12,0 8 14,-1 6 2,-1 4-8,0 3-7,-1 5-9,-2 3-7,0 5-5,-2 3-6,0 4-6,0 2-5,0 0-5,2 0-6,1 1-6,0-1-6,0 0-9,0 0-8,0 0-9,0-2-1,2-5 5,0-6 5,2-3 6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40"/>
    </inkml:context>
    <inkml:brush xml:id="br0">
      <inkml:brushProperty name="width" value="0.03015" units="cm"/>
      <inkml:brushProperty name="height" value="0.03015" units="cm"/>
    </inkml:brush>
  </inkml:definitions>
  <inkml:trace contextRef="#ctx0" brushRef="#br0">92200 18860 729,'0'-15'3,"2"2"4,0 2 5,2 3 6,1 0 4,1 0 4,3 0 5,2 0 5,2 1-1,3 1-5,4 0-7,2 2-5,1 0-9,-1 2-10,-1 0-12,-1 2-10,-1 1-6,-1 2 0,-1 2-1,0 2 1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42"/>
    </inkml:context>
    <inkml:brush xml:id="br0">
      <inkml:brushProperty name="width" value="0.04302" units="cm"/>
      <inkml:brushProperty name="height" value="0.04302" units="cm"/>
    </inkml:brush>
  </inkml:definitions>
  <inkml:trace contextRef="#ctx0" brushRef="#br0">85207 24937 511,'0'-15'3,"-2"2"8,0 2 7,-2 3 7,-1 0 5,-1 2 3,-3 0 3,-2 2 3,0 1-2,0 2-6,2 2-7,1 2-6,-2 2-4,-2 4-2,-3 2-1,-3 3-2,-2 3-2,-1 3 0,-1 3-2,-1 3-1,-1 3-1,-2 1 1,0 2 0,0 3 0,-1 0 1,1 0-1,1 0-1,1 1 1,1-1-2,2 0 1,3 0 0,1 1-1,3-1 0,3 0 1,2 0 1,4 1 0,2-2-1,2 0-2,2-1-2,2-1-2,2-2-3,4-3-1,2-3-3,3-3-1,2-3-2,2-3 0,0-3 0,1-2 0,1-4 0,1-3-2,1-2 0,1-4-2,1-3 0,1-5-1,1-5-1,1-5-1,1-4 1,1-1 0,1-3 1,1-1 1,-1-1 2,-2 1 2,-1 1 3,-2 1 2,-3 2 2,-3 3 1,-3 3 2,-3 3 0,-3 5 10,-4 6 17,-4 8 17,-4 6 17,-2 5 3,0 2-12,0 1-11,0 3-12,0 0-7,0-1-2,0-1-4,1 0-2,-2-1-2,2 1-1,-1 1 0,0 1 0,0 0-1,2-3-1,0-1-2,2-2-2,1-2-2,2-1-3,2 0-3,2-2-4,1-2-2,3-2-1,2-4-1,2-2-1,0-3 1,-1 0 2,-1-1 2,0-2 2,-2-1 2,1-1 0,0-3 2,0-2 0,-1 0 0,-1-1 0,-1 0 0,0 1 0,-1-2 0,0 0 0,-1-1-1,1-1 0,0-1 0,-2 1 1,-1-1 0,0 1 0,-2 0 2,-1 1-1,0 0 1,-1 2 1,-1 1 0,0 1 1,0 1-1,0 0 1,-2 2 1,-2 1-1,-4 0 0,-2 2 0,-2 1 0,1 2-2,-1 3 0,0 1-1,-1 2-1,-2 3-5,-1 4-2,-3 2-5,1 2-3,1 0-6,2-1-5,3 1-5,1-1-3,4-1 0,2 0 1,4-2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3:07"/>
    </inkml:context>
    <inkml:brush xml:id="br0">
      <inkml:brushProperty name="width" value="0.06706" units="cm"/>
      <inkml:brushProperty name="height" value="0.06706" units="cm"/>
      <inkml:brushProperty name="color" value="#00BFF3"/>
    </inkml:brush>
  </inkml:definitions>
  <inkml:trace contextRef="#ctx0" brushRef="#br0">68922 31560 328,'36'-36'-9,"-4"9"7,-5 7 9,-5 9 6,-2 4 4,1 2-3,1 2-1,2 2-3,-2 1-1,-1 0-2,-3 0-1,-1 0-1,-3 2 2,-3 4 6,-2 4 8,-4 3 6,-2 3 3,-2 2 0,-2 0 0,-2 1-1,-1 1-1,-2 1-2,0 1-2,-1 1-1,-1 2-1,2 1 0,1 2 1,0 3 0,1 1 0,0 2-2,0 3 0,0 1-2,1 1-1,1 0-2,0 1-2,2-1 0,0-1-3,2-2-1,0-2-2,1-1-1,1-2-1,0-2-1,0 0 0,0-1 1,-6-9-16,-12-16-27,-11-17-28,-12-17-28,-4-8-5,5-1 19,5 1 17,5 0 19,3 1 12,1 3 8,1 4 8,1 2 7,2 3 5,2 3 2,4 3 1,3 3 3,6 1 5,10 2 8,10 1 9,9 1 7,7 0 3,5 2-4,3 1-4,4 1-4,1 1-3,-2 2-3,-2 2-3,-1 2-3,-5 2-2,-4 4-2,-5 2-3,-5 3-1,-5 5-1,-6 4-1,-6 4-1,-6 7 0,-8 2 1,-10 2-1,-9 2 1,-10 3 1,-4-2-1,3-4-2,3-4-3,4-3-1,2-5 0,7-3 0,3-4 1,6-4 0,7-6-6,10-8-15,10-8-15,10-8-14,3-3-5,-2 1 6,-1 1 5,-2 1 6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8:58"/>
    </inkml:context>
    <inkml:brush xml:id="br0">
      <inkml:brushProperty name="width" value="0.03629" units="cm"/>
      <inkml:brushProperty name="height" value="0.03629" units="cm"/>
      <inkml:brushProperty name="color" value="#F2395B"/>
    </inkml:brush>
  </inkml:definitions>
  <inkml:trace contextRef="#ctx0" brushRef="#br0">79830 34025 606,'8'-8'4,"0"0"11,-1 1 9,1-1 9,0 0 4,0 2-3,0 1-3,0 0-4,-1 3 0,1 4 2,0 4 1,0 4 1,-1 6-2,-2 7-7,-3 8-8,0 9-8,-6 7-8,-6 9-10,-7 9-11,-7 9-11,-2-1-6,5-10-4,3-12-4,4-10-3,3-9 0,3-6 5,1-5 3,2-6 5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42"/>
    </inkml:context>
    <inkml:brush xml:id="br0">
      <inkml:brushProperty name="width" value="0.04459" units="cm"/>
      <inkml:brushProperty name="height" value="0.04459" units="cm"/>
    </inkml:brush>
  </inkml:definitions>
  <inkml:trace contextRef="#ctx0" brushRef="#br0">88342 25450 493,'-16'8'10,"2"0"2,1 0 4,1-1 3,-1 2 3,0 2 5,-1 2 5,-1 1 3,-1 2 3,1 2-3,-1 0-2,0 1-2,0 1-2,-1 3-2,-2 1-2,1 3-2,-1 1-2,4 1-2,3 0-1,3 2-3,1 2-3,2 3-5,1 3-7,0 2-4,3 1-8,4-2-10,4-1-10,4-3-9,3-3-7,3-3-4,3-5-4,3-3-3,0-5 1,-4-3 6,-5-4 7,-3-4 6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43"/>
    </inkml:context>
    <inkml:brush xml:id="br0">
      <inkml:brushProperty name="width" value="0.05191" units="cm"/>
      <inkml:brushProperty name="height" value="0.05191" units="cm"/>
    </inkml:brush>
  </inkml:definitions>
  <inkml:trace contextRef="#ctx0" brushRef="#br0">89178 26196 423,'-24'0'60,"2"2"-7,1 0-8,1 2-7,2 0-6,3 1-3,3 1-2,3 2-3,1 1-3,0 1-2,0 3-3,0 2-2,1 1-2,0 1 0,2 1-2,1 2 0,0-1-1,0 1-3,0-1-1,0 1-2,1-2-2,2-1-1,2-2-2,2-2 0,2-3-3,2-1-2,1-2-4,3-2-2,1-3-1,0-4 1,0-4-1,-1-4 1,2-4-1,0-3-3,1-5-3,1-3-2,0-2-1,-1 3 2,0 1 2,-2 3 2,-1 1 3,-1 1 7,0 0 4,-2 2 7,-1 2 4,0 1 5,-2 2 5,0 2 4,-1 2 4,3 1 3,2 0 3,2 2 4,0 3-4,-1 6-11,0 5-9,-2 7-12,-1 3-6,-2-1-5,-2 1-4,-2 0-5,-2-2-1,-2-1-2,-2-3 1,-2-1-1,3-4-1,8-4 0,8-6-2,8-4 0,3-3 1,1-2 4,-1 0 4,1-1 3,-1 0 3,-2 0-1,0 2 0,0 1 0,-3-1 0,-3 0 2,-3-2 0,-2 1 1,-3-3-1,-1 0 0,-1-1-2,0-1-1,-1-2 0,0 0 2,0-1 3,0-1 1,-1 1 2,-1 3 0,0 2-1,-1 4 0,-1 2 7,0-1 15,0 0 16,0 0 14,-2 3 10,0 6 6,-3 6 5,-2 6 6,0 3-4,0 3-13,2 1-12,1 3-14,-1 1-7,2 1-2,-1 1-2,0 1-2,0 1-3,2 1-5,0 0-4,2 2-4,0 1-8,0 1-7,0 1-9,0 1-8,0-1-5,0 0 1,0-1-1,0-1 0,0-3-1,0-3-5,0-5-3,0-3-5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43"/>
    </inkml:context>
    <inkml:brush xml:id="br0">
      <inkml:brushProperty name="width" value="0.04022" units="cm"/>
      <inkml:brushProperty name="height" value="0.04022" units="cm"/>
    </inkml:brush>
  </inkml:definitions>
  <inkml:trace contextRef="#ctx0" brushRef="#br0">90874 25202 546,'1'-21'11,"2"3"22,2 4 21,2 5 22,1 4 3,1 8-16,1 6-14,2 7-16,-1 5-10,-1 1-6,-1 2-6,0 3-6,-3 2-6,-4 3-3,-4 2-4,-4 4-5,-4 2-1,-4 2 1,-4 2 0,-3 2 1,-3 0-3,-1-4-7,-1-2-8,-1-3-7,2-5-6,3-6-2,4-5-4,5-6-4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43"/>
    </inkml:context>
    <inkml:brush xml:id="br0">
      <inkml:brushProperty name="width" value="0.03792" units="cm"/>
      <inkml:brushProperty name="height" value="0.03792" units="cm"/>
    </inkml:brush>
  </inkml:definitions>
  <inkml:trace contextRef="#ctx0" brushRef="#br0">91150 26759 580,'30'-7'2,"-3"1"4,-3 0 4,-3 2 5,-3 0 5,-3 0 7,-2 0 6,-4 0 8,-1 2 1,0 4-5,-1 4-4,1 4-4,-1 3-4,-2 5-3,-2 4-1,-2 3-3,-3 3-3,-2 1-3,-3 1-5,-4 1-3,0-1-4,3-1-1,1-3-2,2-1-1,2-3-3,0-3-2,2-3-2,0-3-3,2-3-1,4-2-3,2-4-1,4-2-3,1-4-2,3-2-5,2-4-5,2-2-4,-1-2-1,-1 1 5,-3-1 3,-1 0 4,-2 0 2,-2 1-1,-2-1 0,-2 0 0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44"/>
    </inkml:context>
    <inkml:brush xml:id="br0">
      <inkml:brushProperty name="width" value="0.03896" units="cm"/>
      <inkml:brushProperty name="height" value="0.03896" units="cm"/>
    </inkml:brush>
  </inkml:definitions>
  <inkml:trace contextRef="#ctx0" brushRef="#br0">78728 21874 564,'0'-14'4,"2"3"9,0 3 8,2 2 8,1 2 3,3 0-2,4 0-1,2 1-3,2 0-2,-1 3-2,1 4-3,0 2-1,-1 3-4,-1 4-2,-1 2-3,0 3-3,-3 3 0,1 1 2,-2 3 2,0 1 1,-3 2-1,-3 3-7,-2 1-7,-4 3-6,-2-1-4,-3-2 1,-4-2 0,-2-1 0,-1-3 0,-1-1-1,0-3-2,1-1 0,-1-3-1,2-5-3,1-3-2,1-4-1,1-4-1,2-2 0,2-4 2,3-2 0,-1-4 1,2-3 2,-1-5 2,0-4 1,0-2 2,2-1 2,0-1 2,2 0 3,0-1 3,2 3 5,0 1 6,2 3 5,0 2 8,0 4 8,-1 4 10,2 5 10,-2 3 2,1 7-5,0 6-3,0 6-4,-1 3-4,0 3-4,-2 1-4,0 3-4,-2 1-3,0 3-4,-2 1-4,0 2-2,-2 0-5,0-1-3,-1-3-5,-1-1-4,-1-2-1,2 1 1,1-1 2,0 0 0,3-4-11,4-9-25,4-8-25,4-9-25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45"/>
    </inkml:context>
    <inkml:brush xml:id="br0">
      <inkml:brushProperty name="width" value="0.03577" units="cm"/>
      <inkml:brushProperty name="height" value="0.03577" units="cm"/>
    </inkml:brush>
  </inkml:definitions>
  <inkml:trace contextRef="#ctx0" brushRef="#br0">79950 22359 615,'21'-25'8,"-5"11"16,-5 12 16,-4 12 17,-4 7 2,0 3-11,-2 3-11,0 3-10,-1 2-7,0 1-1,0 1 0,0 1-2,-1-1-8,0 0-15,-2-1-15,0-1-15,-1-2-10,0-5-3,0-3-2,0-4-3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45"/>
    </inkml:context>
    <inkml:brush xml:id="br0">
      <inkml:brushProperty name="width" value="0.03198" units="cm"/>
      <inkml:brushProperty name="height" value="0.03198" units="cm"/>
    </inkml:brush>
  </inkml:definitions>
  <inkml:trace contextRef="#ctx0" brushRef="#br0">80150 22760 687,'0'-22'3,"2"5"5,0 3 5,2 4 5,0 2 4,2 2 5,0 1 4,1 1 3,2 0 2,0 2-4,1 0-2,2 2-2,-1 0-8,1 0-10,0 0-10,0 0-11,-1 0-6,-1 2 0,0 0 0,-2 2 0,0-3-7,0-5-14,0-4-14,0-5-14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45"/>
    </inkml:context>
    <inkml:brush xml:id="br0">
      <inkml:brushProperty name="width" value="0.0465" units="cm"/>
      <inkml:brushProperty name="height" value="0.0465" units="cm"/>
    </inkml:brush>
  </inkml:definitions>
  <inkml:trace contextRef="#ctx0" brushRef="#br0">80950 21584 473,'0'-17'1,"2"-2"2,0-2 3,2-1 2,-1 1 4,0 3 3,-2 4 5,0 4 3,-1 7 9,2 8 14,0 9 14,2 10 13,-1 5 0,-1 6-16,0 5-15,-2 5-15,0 3-10,0 1-8,0 3-7,0 2-6,1 1-9,0-2-13,2-1-12,0 0-11,1-2-6,0 0 0,0-2 1,0 0 0,-1-6 5,0-8 9,-2-9 8,0-9 10,-1-5 4,2 0-1,0-2-2,2 0-2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45"/>
    </inkml:context>
    <inkml:brush xml:id="br0">
      <inkml:brushProperty name="width" value="0.04894" units="cm"/>
      <inkml:brushProperty name="height" value="0.04894" units="cm"/>
    </inkml:brush>
  </inkml:definitions>
  <inkml:trace contextRef="#ctx0" brushRef="#br0">82509 21220 449,'0'-11'9,"0"8"18,0 9 19,0 10 18,0 5 5,0 2-8,0 4-6,0 3-9,-1 4-5,-1 5-6,0 4-6,-1 6-4,-2 3-7,0 3-4,-2 4-6,0 2-4,0 3-6,0 1-3,2 3-3,1 1-5,-1 4-3,0 5-7,-2 5-4,0 5-6,0-2-5,0-6-2,2-7-3,0-7-3,1-8 1,1-8 6,-1-10 7,0-8 4,0-7 3,0-5-3,0-5-3,0-4-3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46"/>
    </inkml:context>
    <inkml:brush xml:id="br0">
      <inkml:brushProperty name="width" value="0.03642" units="cm"/>
      <inkml:brushProperty name="height" value="0.03642" units="cm"/>
    </inkml:brush>
  </inkml:definitions>
  <inkml:trace contextRef="#ctx0" brushRef="#br0">82270 20930 604,'-8'-15'5,"2"2"13,1 3 12,0 1 11,1 3 5,0 4-3,0 4-1,0 4-4,-1 4-3,-3 3-6,-4 5-5,-2 4-5,-1 1-6,-1 2-4,0 2-5,0 0-6,1 0-8,1 0-12,1 1-12,1-1-13,1-1-3,4-5 8,2-3 6,4-4 8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8:59"/>
    </inkml:context>
    <inkml:brush xml:id="br0">
      <inkml:brushProperty name="width" value="0.05137" units="cm"/>
      <inkml:brushProperty name="height" value="0.05137" units="cm"/>
      <inkml:brushProperty name="color" value="#F2395B"/>
    </inkml:brush>
  </inkml:definitions>
  <inkml:trace contextRef="#ctx0" brushRef="#br0">79963 35494 428,'8'-8'0,"-1"2"0,1 1 0,0 1 0,0-2 2,2 0 3,0-3 4,1-2 3,0 0 2,0 2 0,-2 3-1,0 1 0,-1 1 2,-1 2 2,1 0 3,0 2 3,1 1 4,3 2 5,4 2 6,2 2 5,0 2 0,-3 3-5,-2 3-5,-4 4-5,-2 1-4,-1 4-3,0 3-2,-2 3-2,-1 2-3,-4 1-2,-2 1-3,-3 1-2,-3-1-2,-2-2-2,-2-2-2,-1-1-1,-2-4-2,2-3-5,1-5-4,1-3-4,1 0-6,2 5-7,2 5-7,2 5-7,-2 5 0,-6 5 8,-5 4 7,-7 6 9,-1-1 1,3-4-6,3-5-6,3-6-6,2-4-4,2-7 0,3-5-2,1-6-1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46"/>
    </inkml:context>
    <inkml:brush xml:id="br0">
      <inkml:brushProperty name="width" value="0.03211" units="cm"/>
      <inkml:brushProperty name="height" value="0.03211" units="cm"/>
    </inkml:brush>
  </inkml:definitions>
  <inkml:trace contextRef="#ctx0" brushRef="#br0">83089 20839 685,'-5'-5'10,"6"6"22,6 6 22,6 6 21,3 2-2,1 1-25,1 0-26,1-1-24,-1 2-19,-3 2-11,-2 1-12,-4 3-10,-2-2-3,-2-3 4,-3-4 4,0-4 5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46"/>
    </inkml:context>
    <inkml:brush xml:id="br0">
      <inkml:brushProperty name="width" value="0.03914" units="cm"/>
      <inkml:brushProperty name="height" value="0.03914" units="cm"/>
    </inkml:brush>
  </inkml:definitions>
  <inkml:trace contextRef="#ctx0" brushRef="#br0">80163 21694 562,'-1'-22'-2,"-1"5"-3,0 3-4,-1 4-3,-1 3 2,0 1 8,0 0 8,0 2 8,-1 0 5,0 2 3,-1 0 3,-1 2 2,0 1 5,2 2 5,2 2 7,2 2 5,1 2-1,0 3-8,0 3-9,0 3-7,0 1-6,2-1-3,0 0-4,2-2-3,-1 1-3,-1 1-2,0 3-4,-1 1-2,-1 3-4,2 1-5,0 3-7,2 1-5,-1 2-1,-1 2 2,0 3 4,-2 1 3,0-2-6,0-8-17,0-6-16,0-6-17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50"/>
    </inkml:context>
    <inkml:brush xml:id="br0">
      <inkml:brushProperty name="width" value="0.03789" units="cm"/>
      <inkml:brushProperty name="height" value="0.03789" units="cm"/>
    </inkml:brush>
  </inkml:definitions>
  <inkml:trace contextRef="#ctx0" brushRef="#br0">104404 17097 580,'-7'-8'5,"2"0"9,2 1 11,2-1 8,2 1 4,2 2-6,2 2-4,2 2-5,2 2-4,2 2-1,1 2-2,3 2-2,0 1-1,-2 1-1,-3 2 1,-1 0-1,-1 1 0,-2 1-3,-1 1-2,0 2-1,-2-1-3,-1 1-1,0 0-1,-1 0-1,-4 0-2,-2 3 1,-5 1-1,-4 3 0,-2 0 0,-1-1 1,-2-1 0,1-1 0,-2-1 0,2-3-4,1-1-4,1-2-2,1-3-6,0-4-9,2-5-8,1-2-9,2-6-1,2-4 6,4-5 6,3-5 6,1-3 5,0-2 2,0 0 3,0 0 2,0 0 3,0 5 3,0 3 2,0 4 4,0 5 12,0 5 22,0 4 23,0 6 23,0 3 4,0 5-15,0 4-14,0 3-13,-1 4-11,-1 1-3,0 3-5,-1 1-5,-2 1-5,-2 1-10,-2-1-7,-2 0-9,0 0-6,2-3-5,3-2-4,1-1-5,1-3-2,2-5-2,0-3-2,2-4 0,1-5 0,2-6 5,2-6 3,2-6 5,1-2 4,-1 1 5,1 1 4,0 0 5,0 1 2,0 1 2,0-1 0,0 0 1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50"/>
    </inkml:context>
    <inkml:brush xml:id="br0">
      <inkml:brushProperty name="width" value="0.03491" units="cm"/>
      <inkml:brushProperty name="height" value="0.03491" units="cm"/>
    </inkml:brush>
  </inkml:definitions>
  <inkml:trace contextRef="#ctx0" brushRef="#br0">105116 17356 630,'21'-28'0,"-5"7"0,-5 7 0,-4 7 0,-4 3 1,1 0 5,0 0 3,0 0 3,1 2 7,0 4 9,1 4 9,2 4 9,-2 3 2,-1 3-8,-2 3-7,-1 3-7,-4 2-6,-1 1-3,-2 1-3,-1 1-4,-3 0-7,0 1-7,-1-1-9,-1 1-9,-1-2-5,0-3-5,0-3-3,1-3-4,0-5-3,4-8-3,2-8-4,4-8-3,2-4 4,4-2 13,2 0 12,4 0 14,0-1 8,1 2 8,0 2 6,0 3 7,-1 1 3,1 0 0,0 2 0,0 1 1,-1 1-1,1 2 0,0 2 0,0 2 0,-1 1-1,1 0-1,0 0-1,0 0 0,-1 0-7,-1 0-13,0 0-13,-2 0-13,-1-1-8,0-2-6,-2-2-5,0-2-5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50"/>
    </inkml:context>
    <inkml:brush xml:id="br0">
      <inkml:brushProperty name="width" value="0.03844" units="cm"/>
      <inkml:brushProperty name="height" value="0.03844" units="cm"/>
    </inkml:brush>
  </inkml:definitions>
  <inkml:trace contextRef="#ctx0" brushRef="#br0">105777 16956 572,'-1'-22'3,"0"5"8,-2 3 7,0 4 7,-1 7 7,2 10 7,0 10 7,2 9 8,0 6-2,0 1-9,0 1-9,0 0-9,-1 2-7,0 1-4,-2 0-5,0 2-4,-1 1-6,-2 2-7,0 2-5,-1 3-8,-1-2-7,0-2-11,0-4-10,0-2-11,2-5 0,1-7 10,2-7 10,2-7 8,0-4 6,0 0 1,-2-2 1,0 0 1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51"/>
    </inkml:context>
    <inkml:brush xml:id="br0">
      <inkml:brushProperty name="width" value="0.04286" units="cm"/>
      <inkml:brushProperty name="height" value="0.04286" units="cm"/>
    </inkml:brush>
  </inkml:definitions>
  <inkml:trace contextRef="#ctx0" brushRef="#br0">106577 15495 513,'7'-13'4,"-1"4"10,0 6 8,-2 5 9,1 4 4,0 5 2,1 5-1,2 5 2,-1 4-2,-2 1-4,-3 3-3,0 1-4,-2 3-2,0 5 0,0 3-1,0 4 0,0 3-2,0 2-5,0 2-3,0 2-5,-2-1-4,0-1-4,-3-2-5,-2-2-5,-1 4-4,-2 8-3,0 9-4,-1 9-3,-1 0-4,0-7-3,0-9-4,1-7-3,-1-7-1,2-6-2,1-5 1,1-7-1,0-6 3,2-5 5,0-6 5,2-6 5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51"/>
    </inkml:context>
    <inkml:brush xml:id="br0">
      <inkml:brushProperty name="width" value="0.04175" units="cm"/>
      <inkml:brushProperty name="height" value="0.04175" units="cm"/>
    </inkml:brush>
  </inkml:definitions>
  <inkml:trace contextRef="#ctx0" brushRef="#br0">105850 18461 526,'7'-8'-9,"-1"2"2,0 1 1,-1 0 3,-2 1 7,1 0 15,0 0 15,0 1 14,1 1 4,0 5-7,1 6-6,2 4-8,-1 4-3,-1 1-2,0 3-2,-2 1-2,0 3-1,0 3-2,0 3-2,0 3-1,-1 2-2,0 2-3,-2 2-1,0 3-2,-1-3-2,0-6-3,0-6-2,0-5-1,0-4-3,0 1 0,0-1-2,0 1 0,2-4 1,6-8 0,4-8 1,5-8 1,9-11-1,13-13-6,12-14-5,13-14-5,2-2 0,-10 10 2,-10 10 4,-10 10 4,-8 5-10,-5 1-19,-6 1-22,-6 1-20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29:58"/>
    </inkml:context>
    <inkml:brush xml:id="br0">
      <inkml:brushProperty name="width" value="0.02226" units="cm"/>
      <inkml:brushProperty name="height" value="0.02226" units="cm"/>
      <inkml:brushProperty name="color" value="#00BFF3"/>
    </inkml:brush>
  </inkml:definitions>
  <inkml:trace contextRef="#ctx0" brushRef="#br0">62500 15116 988,'-26'-7'10,"10"2"-9,12 2-7,11 2-9,3 1-7,-1 2-4,-2 0-5,-2 2-5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01"/>
    </inkml:context>
    <inkml:brush xml:id="br0">
      <inkml:brushProperty name="width" value="0.03887" units="cm"/>
      <inkml:brushProperty name="height" value="0.03887" units="cm"/>
      <inkml:brushProperty name="color" value="#00BFF3"/>
    </inkml:brush>
  </inkml:definitions>
  <inkml:trace contextRef="#ctx0" brushRef="#br0">62274 14202 565,'-8'-21'5,"0"3"8,0 4 8,0 5 9,0 1 4,1 2 1,-1 0 0,0 2 1,-2 1-3,-4 2-5,-4 2-6,-3 2-5,-1 2-4,1 2 0,2 1-3,3 3 0,0 1-1,0 0-1,1-1 1,-1 1-1,1 1 0,0 2 0,2 1-1,1 3 0,1 0-1,0-1-2,2-1-1,1-1-1,0 0-1,2-2-2,1-1-2,0-1-1,1 1 0,0 0 2,0 1 0,1 1 2,-2 1 0,2-1 0,-1 1 1,0 0-1,0-1 0,2-1 1,0-1 0,2 0 1,1-1-1,2 1-2,2 1-1,2 1-1,2-1-4,3-4-4,3-5-5,4-2-5,1-3-1,3 0 1,1 0 3,3 0 1,-1-2 2,0 0 0,0-3 1,-2-2 0,-3 0-6,-3 0-13,-5 2-15,-2 1-13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04"/>
    </inkml:context>
    <inkml:brush xml:id="br0">
      <inkml:brushProperty name="width" value="0.04389" units="cm"/>
      <inkml:brushProperty name="height" value="0.04389" units="cm"/>
      <inkml:brushProperty name="color" value="#00BFF3"/>
    </inkml:brush>
  </inkml:definitions>
  <inkml:trace contextRef="#ctx0" brushRef="#br0">62905 14384 501,'-13'-1'4,"6"-2"10,6-2 9,6-2 9,3 0 2,0 1-6,0 0-5,-1 2-6,3 0-3,4 0 0,3 0-2,5 0 0,0 3-3,-3 4-2,-3 5-4,-2 6-2,-6 3-3,-5 3 0,-6 3-2,-5 3-2,-5 0 0,0-1-1,-1-3-2,-1-1 0,-1-2 0,2-3 2,1-1 0,1-2 2,1-2 1,2-1 3,2 0 3,3-2 2,2-3 3,5-4 0,6-6 2,4-4 1,5-4-2,3-3-5,5-3-5,3-3-5,3-3-2,1-3 0,1-3 1,0-3 0,0-1-2,-3 1-4,-3 1-3,-3 2-4,-3 0-2,-3 3 3,-3 1 1,-2 3 2,-4 2 3,-3 3 5,-2 3 4,-4 2 6,-1 3 2,0 1 2,0 0 2,0 2 2,-1 3 8,-2 6 14,-2 6 16,-2 6 14,0 5 2,-1 5-10,0 5-11,0 5-10,0 1-8,0 0-3,1-1-4,-1-1-4,0-3-3,2-5-2,1-5-3,0-5-2,2-2 0,0 0 0,2-1 1,0 1 1,1 0-2,0 0-1,0 0-4,0-1-2,3-1-4,6-2-3,6-4-4,5-2-4,4-6-2,-1-8-1,1-7-1,0-9 0,-2-4-1,0-3 2,-1-1 1,0-2 2,-4-2 2,-3 0 2,-4-2 3,-4-1 2,-2 2 3,0 4 5,-1 3 5,1 5 4,-1 4 3,-4 3-2,-2 4 0,-3 5 0,-3 2-1,0 2 0,-2 2-1,0 3-1,-1 2-1,-3 5-4,-2 6-3,-1 4-4,-1 4-3,0 1-4,2 3-4,1 1-3,1 1-1,3-3 0,1-1 2,2-2 0,3-3 0,4-1-4,4-2-3,4-2-2,2-2 0,0-1 4,0 0 3,-1-2 5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8:59"/>
    </inkml:context>
    <inkml:brush xml:id="br0">
      <inkml:brushProperty name="width" value="0.05447" units="cm"/>
      <inkml:brushProperty name="height" value="0.05447" units="cm"/>
      <inkml:brushProperty name="color" value="#F2395B"/>
    </inkml:brush>
  </inkml:definitions>
  <inkml:trace contextRef="#ctx0" brushRef="#br0">81950 34453 403,'-26'-8'40,"10"0"7,12 0 10,11 0 7,7 0 2,5-2-8,5 0-7,5-1-6,3 0-7,2 1-7,3 0-5,1 2-6,-1 0-5,-4 2-1,-4 1-3,-3 1-1,-4 1-6,-3 3-12,-3 4-10,-2 2-10,-3 2-12,1 0-11,0 0-11,0 0-12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04"/>
    </inkml:context>
    <inkml:brush xml:id="br0">
      <inkml:brushProperty name="width" value="0.04157" units="cm"/>
      <inkml:brushProperty name="height" value="0.04157" units="cm"/>
      <inkml:brushProperty name="color" value="#00BFF3"/>
    </inkml:brush>
  </inkml:definitions>
  <inkml:trace contextRef="#ctx0" brushRef="#br0">65230 14700 529,'-1'22'78,"-2"-1"-15,-2-3-12,-1-1-15,-3-1-8,0 2-1,-2 0-3,0 1-2,-1 1-2,1 1-1,-1 1-3,0 1 0,1 0-2,1-1-1,0-1 0,2-1 0,3-1-3,6-2-4,6-3-4,6-1-5,4-4-3,3-4-3,3-6-4,3-4-2,0-2-3,-1 0-3,-3 2-1,-1 1-3,-1-1-2,1-1-2,1 0-3,2-1-2,-3-1-1,-1 2 1,-4 1 0,-3 0 2,-3 1 0,-2-2 2,-4 0-1,-2-1 2,-2-1 2,0 0 7,0 0 5,0 1 6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04"/>
    </inkml:context>
    <inkml:brush xml:id="br0">
      <inkml:brushProperty name="width" value="0.04543" units="cm"/>
      <inkml:brushProperty name="height" value="0.04543" units="cm"/>
      <inkml:brushProperty name="color" value="#00BFF3"/>
    </inkml:brush>
  </inkml:definitions>
  <inkml:trace contextRef="#ctx0" brushRef="#br0">65807 15044 484,'-9'-8'1,"0"-2"4,-2 0 3,1-1 2,-2 0 4,2 0 2,0 2 4,2 1 2,1 1 4,-1 2 6,0 2 7,0 2 6,0 3 0,2 4-5,1 4-5,1 3-4,-1 6-5,2 5-2,-1 7-3,0 5-3,0 6-3,2 6-4,0 6-4,2 6-3,0 6-5,0 7-9,0 7-7,0 6-8,0 1-8,0-7-10,0-7-8,0-7-10,0-9 1,0-12 12,0-12 13,0-11 10,0-7 5,0-1-6,0-1-4,0 0-5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05"/>
    </inkml:context>
    <inkml:brush xml:id="br0">
      <inkml:brushProperty name="width" value="0.03505" units="cm"/>
      <inkml:brushProperty name="height" value="0.03505" units="cm"/>
      <inkml:brushProperty name="color" value="#00BFF3"/>
    </inkml:brush>
  </inkml:definitions>
  <inkml:trace contextRef="#ctx0" brushRef="#br0">65924 12463 627,'-8'-8'0,"2"0"0,1 0 0,0 0 0,4 1 6,4 1 13,5 0 12,6 2 12,2 0 4,3 2-5,2 0-5,1 2-5,1 1-5,-1 4-6,-1 2-4,-1 4-6,-2 1-2,-2 3 0,-4 1-1,-3 3 0,-3 1-3,-4 1-5,-4 1-4,-4 1-6,-5 2-3,-5 1-2,-7 3 0,-5 1-2,-3 0 0,3-3 3,2-3 1,1-3 3,4-3 3,3-3 3,4-2 5,4-4 4,7-2 2,8-2 0,9-3-1,10 0 1,4-4-4,4-2-6,3-4-7,3-2-7,0-1-3,-2 2-3,-2 3-2,-1 1-2,-5 1 1,-5 0 2,-7 0 3,-5 0 2,-3 1 0,0 0-4,0 2-5,0 0-5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05"/>
    </inkml:context>
    <inkml:brush xml:id="br0">
      <inkml:brushProperty name="width" value="0.03017" units="cm"/>
      <inkml:brushProperty name="height" value="0.03017" units="cm"/>
      <inkml:brushProperty name="color" value="#00BFF3"/>
    </inkml:brush>
  </inkml:definitions>
  <inkml:trace contextRef="#ctx0" brushRef="#br0">67300 12529 729,'0'-22'2,"2"6"4,0 5 3,2 5 5,2 2 7,7 0 10,6 0 11,6 0 10,3 0-4,4 2-16,3 0-19,3 2-16,-1 0-11,-4 0-4,-4 0-4,-3 0-4,-5 0-7,-3 2-7,-4 0-9,-4 2-9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21"/>
    </inkml:context>
    <inkml:brush xml:id="br0">
      <inkml:brushProperty name="width" value="0.03996" units="cm"/>
      <inkml:brushProperty name="height" value="0.03996" units="cm"/>
      <inkml:brushProperty name="color" value="#00BFF3"/>
    </inkml:brush>
  </inkml:definitions>
  <inkml:trace contextRef="#ctx0" brushRef="#br0">73704 41338 550,'-35'-36'100,"11"21"-18,9 22-16,10 21-17,5 9-13,0-3-8,0-5-8,0-3-9,0-1-3,-2 6 1,0 5 2,-1 5 1,-2 3-2,-2 4-4,-2 2-5,-2 4-4,0 2-3,1 3 0,0 3-1,2 3-1,0 1-1,2-3-3,1-1-2,1-2-3,-1-2-3,2-3-3,-1-1-4,0-2-3,0-3-4,2-4-4,0-4-2,2-3-5,0-7 2,2-6 7,0-7 6,2-6 6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21"/>
    </inkml:context>
    <inkml:brush xml:id="br0">
      <inkml:brushProperty name="width" value="0.04019" units="cm"/>
      <inkml:brushProperty name="height" value="0.04019" units="cm"/>
      <inkml:brushProperty name="color" value="#00BFF3"/>
    </inkml:brush>
  </inkml:definitions>
  <inkml:trace contextRef="#ctx0" brushRef="#br0">74024 42502 547,'-8'-21'7,"2"3"14,1 4 13,0 5 15,-1 4 3,-4 8-7,-3 6-7,-5 7-7,-3 5-5,-3 1-3,-3 3-3,-3 1-2,-2 1-6,-1-1-8,-1-1-8,0-1-7,-1-1-3,1-1 2,1-1 3,1-1 2,3-2 2,3-3 3,5-2 1,3-4 2,3-2 1,3 0 2,1-2 1,2 0 1,6-1 2,10 1 2,10 2 3,9 0 1,6 1 1,1 0-2,1 0-1,1-1-3,0 1 0,0 0-3,0 0 0,1 0-2,-3 0-4,-2 1-4,-3 2-4,-3 0-6,-2 1-7,-1 1-10,-1 1-11,0 2-9,-3-2-5,-3-1-2,-3-2-1,-2-2-1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22"/>
    </inkml:context>
    <inkml:brush xml:id="br0">
      <inkml:brushProperty name="width" value="0.04083" units="cm"/>
      <inkml:brushProperty name="height" value="0.04083" units="cm"/>
      <inkml:brushProperty name="color" value="#00BFF3"/>
    </inkml:brush>
  </inkml:definitions>
  <inkml:trace contextRef="#ctx0" brushRef="#br0">75654 43487 538,'6'-15'101,"-1"1"-23,-2 0-25,-1 2-22,-3 1-14,-1 1-1,0 0-2,-1 2-2,-2 0-2,-2 2-3,-2 1-2,-2 1-2,-1 1-3,-1 3-1,-2 4-2,0 2-2,-2 4 1,-1 4 1,-3 3 4,-1 5 1,0 1 2,2-1-1,4-1 0,3-1 1,2 0 0,1 1 1,0 1 3,2 1 2,2-1 0,6-3-5,4-3-3,6-2-4,2-4-1,1-3 0,1-2 2,2-4 0,0-3-1,1-6-6,1-4-5,1-5-5,0-3-2,-1-3 0,0-1 1,-2-3 1,-2 1-1,-1 1-1,-2 3-1,-2 1-1,-2 3 2,-2 3 7,-2 2 6,-2 4 7,-1 5 10,0 6 14,0 8 14,0 6 13,0 4 3,0 1-11,0 1-11,0 1-10,0 0-7,2-1-3,0-1-1,2-1-4,0 0-6,1-1-13,2 1-13,0 0-11,1-2-8,2-1-4,0-3-4,1-1-4,0-3 1,0-2 4,-2-4 3,0-2 5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22"/>
    </inkml:context>
    <inkml:brush xml:id="br0">
      <inkml:brushProperty name="width" value="0.03638" units="cm"/>
      <inkml:brushProperty name="height" value="0.03638" units="cm"/>
      <inkml:brushProperty name="color" value="#00BFF3"/>
    </inkml:brush>
  </inkml:definitions>
  <inkml:trace contextRef="#ctx0" brushRef="#br0">77450 43716 604,'0'-12'9,"2"8"19,0 8 17,2 8 19,-1 5 3,-1 5-12,0 3-13,-1 5-12,-1 1-8,0 2-6,0 1-5,0 1-4,0 0-8,0 0-9,0 0-8,0 1-9,-1-5-11,-1-6-14,0-7-13,-1-6-13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23"/>
    </inkml:context>
    <inkml:brush xml:id="br0">
      <inkml:brushProperty name="width" value="0.03688" units="cm"/>
      <inkml:brushProperty name="height" value="0.03688" units="cm"/>
      <inkml:brushProperty name="color" value="#00BFF3"/>
    </inkml:brush>
  </inkml:definitions>
  <inkml:trace contextRef="#ctx0" brushRef="#br0">78547 42726 596,'-8'-8'0,"0"2"0,1 1 0,-1 0 0,1 0 7,2 0 15,2-1 14,2-1 14,2-1 4,2 2-8,2 0-8,2 2-8,3 0-6,5 0-3,5 0-4,5 0-3,3 0-3,1-2 0,1 0-1,1-1-1,0 0-6,1 2-8,-1 2-10,1 2-9,-3 1-7,-2 0-5,-3 0-5,-2 0-6,-5 1 2,-3 2 5,-4 2 7,-4 2 7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23"/>
    </inkml:context>
    <inkml:brush xml:id="br0">
      <inkml:brushProperty name="width" value="0.0323" units="cm"/>
      <inkml:brushProperty name="height" value="0.0323" units="cm"/>
      <inkml:brushProperty name="color" value="#00BFF3"/>
    </inkml:brush>
  </inkml:definitions>
  <inkml:trace contextRef="#ctx0" brushRef="#br0">78378 43963 681,'-22'-8'5,"3"0"10,3 0 11,3 0 10,5 1 4,8 2-2,8 3-1,8 1-3,5 0-4,5-1-7,3 0-5,4-1-8,3-1-4,1 2-6,1 0-3,0 2-5,1 0-6,-1 2-8,-2 0-9,1 2-8,-3 0-2,-2 0 4,-1-1 4,-3 2 5,-3-2 1,-5 1-3,-5 0-2,-4 0-1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8:59"/>
    </inkml:context>
    <inkml:brush xml:id="br0">
      <inkml:brushProperty name="width" value="0.05167" units="cm"/>
      <inkml:brushProperty name="height" value="0.05167" units="cm"/>
      <inkml:brushProperty name="color" value="#F2395B"/>
    </inkml:brush>
  </inkml:definitions>
  <inkml:trace contextRef="#ctx0" brushRef="#br0">82642 33849 425,'-42'-18'44,"11"12"9,10 12 9,12 12 10,6 8 1,0 6-9,2 6-7,0 7-9,1 3-9,-2 3-9,0 4-9,-1 2-10,-1 2-10,0 0-12,0-1-10,0 1-11,0-5-7,2-8-4,0-10-4,2-7-4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23"/>
    </inkml:context>
    <inkml:brush xml:id="br0">
      <inkml:brushProperty name="width" value="0.04342" units="cm"/>
      <inkml:brushProperty name="height" value="0.04342" units="cm"/>
      <inkml:brushProperty name="color" value="#00BFF3"/>
    </inkml:brush>
  </inkml:definitions>
  <inkml:trace contextRef="#ctx0" brushRef="#br0">81345 43048 506,'-7'-15'1,"0"4"3,2 3 3,1 3 1,2 0 8,5 2 10,6-1 11,4 0 11,2 0 1,-1 0-8,-1 0-10,0 0-8,-1 0-6,1 0 0,1 0-2,2 1 0,0-2-2,1-1 0,1 0 0,1-1 0,0-1-1,-1 0 0,0 1 0,-2-1 0,0 1-1,-1 2-2,1 2-2,0 2-1,0 0-2,3 0-3,1-2-1,3 0-1,2 0-2,1 0 1,2 2-1,3 0 1,0 1 0,1 0-1,-1 0-1,0 0 0,2 0 0,1-2 0,2 0 0,2-1 1,2-2 0,2 2 0,3-1 0,1 0 1,1 0 1,0 0 0,0 0 1,0 0 0,-2 1 0,-2 0 0,-3 2-1,-3 0 0,-2 1-1,0 0 0,0 0 0,1 0-1,-2 0-1,0 0 1,-1 0 0,-1 0 1,1 0-1,2 0 1,4 0-1,3 0 0,3-1 0,6-2 1,4-2-1,6-1 0,2-2 0,1 2-1,1 1-1,1 0-2,1 1 0,0 0-1,-1 0-1,1 1 0,-1-1-1,1 2-1,0 0-1,-1 2 0,0 0-1,-1 0 0,0 0 1,-2 0 1,0-1-1,-1-1 1,1 0-1,0-1-1,0-1 0,1 2 0,1 0 0,2 2 0,-2 0-1,1 0-2,-2 0-2,-1 0-1,-3 0-2,-4 0-2,-6 0 0,-4 0-1,-7 0 1,-8 2 2,-7 0 4,-8 2 2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24"/>
    </inkml:context>
    <inkml:brush xml:id="br0">
      <inkml:brushProperty name="width" value="0.04138" units="cm"/>
      <inkml:brushProperty name="height" value="0.04138" units="cm"/>
      <inkml:brushProperty name="color" value="#00BFF3"/>
    </inkml:brush>
  </inkml:definitions>
  <inkml:trace contextRef="#ctx0" brushRef="#br0">82277 39325 531,'-10'-14'4,"-2"3"6,-3 3 8,-3 2 6,0 2 3,2 0-4,4 0-2,3 1-3,-1-1-2,-2 0-4,-3 0-2,-3 0-2,-1 1-3,2 0 0,3 1-2,1 2-1,1 0-2,1-2-1,-1-1-2,0 0-1,1-1 0,0 0 1,2 0 1,1 1 2,0 2 4,2 7 6,1 7 8,0 8 8,1 2 1,0-1-2,0-1-2,1-1-3,-2 0-1,2 1-2,-1 1-2,0 1-1,0 3-1,2 5-2,0 5-1,2 4-1,0 3-1,0 1-3,0-1-1,0 0-3,0-1-1,0-2-2,0-2-2,0-2-3,0-1 0,2-3 1,0-2 0,2-1 0,0-4-1,2-3-4,0-5-5,1-3-3,2-4-5,4-2-3,2-4-5,3-2-4,2-4-2,0 0-1,-1-3 0,1-2-1,-2-1 1,-3 0 3,-3 1 2,-2-1 3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25"/>
    </inkml:context>
    <inkml:brush xml:id="br0">
      <inkml:brushProperty name="width" value="0.03606" units="cm"/>
      <inkml:brushProperty name="height" value="0.03606" units="cm"/>
      <inkml:brushProperty name="color" value="#00BFF3"/>
    </inkml:brush>
  </inkml:definitions>
  <inkml:trace contextRef="#ctx0" brushRef="#br0">83560 39966 610,'0'-12'10,"0"8"20,0 8 20,0 8 20,-2 5 2,0 5-14,-3 3-15,-2 5-16,-1 2-10,-2 4-7,0 3-7,-1 3-8,0 0-5,0-2-6,2-2-4,1-1-6,1-5-2,2-4 1,2-5-1,2-5 1,1-2-2,2-2-4,0-1-5,2-1-4,0-1 0,0-2 5,-1-2 5,2-2 6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25"/>
    </inkml:context>
    <inkml:brush xml:id="br0">
      <inkml:brushProperty name="width" value="0.02903" units="cm"/>
      <inkml:brushProperty name="height" value="0.02903" units="cm"/>
      <inkml:brushProperty name="color" value="#00BFF3"/>
    </inkml:brush>
  </inkml:definitions>
  <inkml:trace contextRef="#ctx0" brushRef="#br0">83650 40676 757,'1'-36'33,"2"9"-4,2 7-1,2 8-2,2 5-3,3 1 0,3 0-2,4 2-2,-1 0-2,1 2-5,-2 0-4,-1 2-4,-1 1-7,-3 2-6,-1 2-8,-2 2-6,-2 1-3,0-1 4,-2 1 4,0 0 2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26"/>
    </inkml:context>
    <inkml:brush xml:id="br0">
      <inkml:brushProperty name="width" value="0.03854" units="cm"/>
      <inkml:brushProperty name="height" value="0.03854" units="cm"/>
      <inkml:brushProperty name="color" value="#00BFF3"/>
    </inkml:brush>
  </inkml:definitions>
  <inkml:trace contextRef="#ctx0" brushRef="#br0">84145 39652 570,'-1'-22'4,"-1"1"7,0 3 8,-1 1 6,-1 6 9,2 10 8,0 10 8,2 10 8,0 4-1,0 2-12,0 1-10,0 1-13,-1 3-7,0 3-6,-2 4-5,0 4-6,-2 5-6,-2 4-7,-2 5-8,-2 6-7,0-1-6,3-3-4,1-4-6,2-4-3,1-6 0,2-7 6,0-9 6,2-7 6,0-6 4,0-1 2,0-2 2,0-2 1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26"/>
    </inkml:context>
    <inkml:brush xml:id="br0">
      <inkml:brushProperty name="width" value="0.03871" units="cm"/>
      <inkml:brushProperty name="height" value="0.03871" units="cm"/>
      <inkml:brushProperty name="color" value="#00BFF3"/>
    </inkml:brush>
  </inkml:definitions>
  <inkml:trace contextRef="#ctx0" brushRef="#br0">85554 39737 568,'-8'-22'0,"2"6"0,1 5 0,0 5 0,0 2 3,-2 0 8,-2 0 8,-1 0 7,-3 1 3,-2 2 2,-1 2 1,-3 2 0,0 2-1,1 4-3,1 2-3,1 3-4,0 2-1,0 1-2,0 2-1,1 0-1,-1 1-1,0 1-1,1 1-1,-1 1-2,1 1-1,2 3-4,3 1-3,1 3-3,2-1-4,0 0-5,2-1-5,1-1-5,1-1-5,3-1-7,4-1-5,2-1-7,2-3 1,0-5 6,0-5 7,0-4 7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27"/>
    </inkml:context>
    <inkml:brush xml:id="br0">
      <inkml:brushProperty name="width" value="0.04216" units="cm"/>
      <inkml:brushProperty name="height" value="0.04216" units="cm"/>
      <inkml:brushProperty name="color" value="#00BFF3"/>
    </inkml:brush>
  </inkml:definitions>
  <inkml:trace contextRef="#ctx0" brushRef="#br0">85829 39994 521,'8'-10'0,"0"0"0,0-3 0,-1-1 0,3-1 6,2 4 10,3 3 11,3 2 12,1 3 1,-2 2-4,-3 2-7,-1 2-5,-3 3-6,-4 4-7,-4 4-7,-4 3-7,-5 4-2,-4 3 0,-5 3 2,-5 3 2,-3 1-2,-1 1-1,-1-1-3,-1 0-3,1-1 1,5-5 2,3-3 2,5-5 2,5-3 1,10-4-1,8-5-3,9-2 0,6-7-1,5-8-1,3-8-1,5-7 0,0-4-1,-2-1-4,-2 1-3,-1 0-4,-4 0 0,-3 3 1,-5 2 1,-3 1 2,-4 3 2,-3 3 5,-3 3 5,-2 3 4,-3 1 9,0 2 13,-2 1 12,0 1 12,-2 3 6,0 7-2,-2 8-2,0 6-2,-1 3-4,0-1-6,0-1-6,0 0-6,0-2-4,1 3-2,-2 0-3,2 1-2,-1 0-2,2-1-3,0-1-2,2-1-3,1-1-3,2-2-6,2-3-6,2-1-5,1-3-3,3-4 2,2-4 1,2-4 1,1-4 2,1-5-1,1-5 1,1-5 1,0-4 0,-1-1 1,-1-2 2,0-2 0,-3-1 2,-3 3 2,-3 2 1,-2 1 2,-3 3 3,-2 3 2,-2 3 2,-2 3 4,-2 3 0,0 3 1,-1 2 0,-2 4 0,0 1-1,-1 0-3,-2 0-3,0 1-3,0 0-1,1 3-3,0 4 0,2 2-2,0 2-3,2 2-5,1 0-4,0 1-5,2 1-4,2 0-2,2 0-3,2-1-3,3 0 1,4 0 4,4-2 4,4 0 6,1-3 3,1-1 5,-1-2 3,1-2 5,-2-1 2,-1 0 2,-2 0 0,-2 0 0,-4 2 14,-3 2 25,-4 3 24,-4 4 25,-2 0 5,1 1-16,-2 0-17,2 0-16,-1 0-11,2 1-5,0 1-5,2 2-5,1-1-4,2-1-4,2-1-2,2-1-4,1-1-5,3 0-6,2-2-6,2-1-7,1-1-4,1-2-2,1-2-4,1-2-2,0-1-2,-1 0 0,-1 0 0,0 0 0,-2-1 3,-1-4 3,-1-2 4,0-3 4,-3-2 2,-1 0 2,-2 0 0,-2 1 1,-1-1 0,0 2 3,0 1 1,0 1 1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27"/>
    </inkml:context>
    <inkml:brush xml:id="br0">
      <inkml:brushProperty name="width" value="0.04268" units="cm"/>
      <inkml:brushProperty name="height" value="0.04268" units="cm"/>
      <inkml:brushProperty name="color" value="#00BFF3"/>
    </inkml:brush>
  </inkml:definitions>
  <inkml:trace contextRef="#ctx0" brushRef="#br0">88228 40047 515,'-15'-8'0,"2"0"0,2 1 0,3-1 1,0 1 5,0 2 15,0 2 12,0 2 14,0 1 3,1 2-5,-1 0-6,0 2-6,0 1-4,0 6-2,0 2-2,1 5-3,-2 3-1,0 5-1,-2 3-2,0 5-1,0 4-3,-1 8-5,0 6-5,0 7-6,0 4 0,1 2 2,-1 0 2,0 1 3,0-3-8,1-7-22,-1-6-21,0-7-20,1-8-10,3-8 5,1-7 2,2-8 5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28"/>
    </inkml:context>
    <inkml:brush xml:id="br0">
      <inkml:brushProperty name="width" value="0.03506" units="cm"/>
      <inkml:brushProperty name="height" value="0.03506" units="cm"/>
      <inkml:brushProperty name="color" value="#00BFF3"/>
    </inkml:brush>
  </inkml:definitions>
  <inkml:trace contextRef="#ctx0" brushRef="#br0">89033 39863 627,'-6'-8'7,"4"2"15,4 1 14,4 0 14,2 1 3,0 0-10,-1 0-11,1 1-9,1-1-5,4 2 0,2 0 1,3 2 1,2-1-4,2-1-5,0 0-6,1-1-7,-1-1-7,-1 2-11,-3 0-9,-1 2-9,-2 0-7,-2 2-3,-2 0-2,-2 2-2,-3 0 2,-3 0 7,-2-1 7,-4 2 8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29"/>
    </inkml:context>
    <inkml:brush xml:id="br0">
      <inkml:brushProperty name="width" value="0.04408" units="cm"/>
      <inkml:brushProperty name="height" value="0.04408" units="cm"/>
      <inkml:brushProperty name="color" value="#00BFF3"/>
    </inkml:brush>
  </inkml:definitions>
  <inkml:trace contextRef="#ctx0" brushRef="#br0">89264 38744 499,'0'-15'0,"0"1"0,0 0 0,0 2 0,0 1 5,2 2 9,0 3 11,2 1 10,1 1 2,3 2-5,3 0-5,4 2-5,1 0-6,1 2-4,1 0-5,1 2-5,0 0-4,-1 2-1,0 0-3,-2 1-1,-2 1-1,-3 0 1,-2 0 2,-4 0 0,-1 0 2,0 1 5,0 2 5,0 0 3,-1 0 3,-1 1-1,0 0-1,-1 0 1,-1 0 1,0 1 3,0 1 4,0 2 3,-1 0 1,-1 3-1,0 2-1,-1 1-2,-1 2-2,2-1-3,0 1-2,2-1-3,0 1-2,2-1-2,0 1-1,2-1-1,-1 2-1,-1 1-2,0 2 0,-1 3 0,-1 0-2,0 2 0,0 1-1,0 1 0,-2 0-1,0-2 0,-3 0 0,-2-1 0,-1-2 0,-2-1 1,0-3 1,-1-1 0,-1-2 1,0-1-1,0-1-1,1-1 0,-1-1-1,0-3 0,0-1-1,1-2 0,-2-2-1,-2-1-2,-2 0-2,-1-2-2,-2-1-3,-1-1-3,-1 0-2,-1-1-5,-2-1-1,-3 1-1,-3 1-1,-3 2-1,1-1-1,5-2 0,5-3 0,5 0-1,3-2-1,2 0-2,3 0-2,1 0-2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8:59"/>
    </inkml:context>
    <inkml:brush xml:id="br0">
      <inkml:brushProperty name="width" value="0.05268" units="cm"/>
      <inkml:brushProperty name="height" value="0.05268" units="cm"/>
      <inkml:brushProperty name="color" value="#F2395B"/>
    </inkml:brush>
  </inkml:definitions>
  <inkml:trace contextRef="#ctx0" brushRef="#br0">84248 33675 417,'1'-21'9,"0"5"17,2 4 18,0 6 18,2 4 5,2 4-5,2 4-5,2 4-5,-1 3-7,-1 5-5,-2 4-8,-2 3-5,-2 3-6,-2 3-5,-2 1-4,-2 3-4,-2 0-5,-2 0-7,-2 0-5,-1 1-5,-1-4-4,2-6-3,2-5-1,2-6-2,0-3-9,-2 1-17,-1 1-16,-3 2-16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29"/>
    </inkml:context>
    <inkml:brush xml:id="br0">
      <inkml:brushProperty name="width" value="0.04242" units="cm"/>
      <inkml:brushProperty name="height" value="0.04242" units="cm"/>
      <inkml:brushProperty name="color" value="#00BFF3"/>
    </inkml:brush>
  </inkml:definitions>
  <inkml:trace contextRef="#ctx0" brushRef="#br0">92030 39110 518,'-2'-16'0,"0"0"0,-3 1 0,-2-1 0,-2 2 5,-4 2 11,-2 4 10,-3 3 11,0 1 1,2 2-7,4 0-7,3 2-7,0 1-7,-4 2-6,-2 2-7,-3 2-6,0 0-3,3-1 2,2-1 2,4 0 2,2 0 2,0 2 4,2 2 4,1 2 4,0 1 3,2 1 2,0 1 2,2 1 2,0 1 1,0 0-1,0-1 1,0 1-1,0 1 0,0 1-1,0 3 0,0 1-1,-1 3-1,-2 1 1,-2 3 0,-2 1 0,-1 2-2,0-1 0,1 0-3,-1 1-1,1-2-2,2-2-1,2-1-2,2-3-1,1-1-4,0-3-3,0-1-4,0-2-3,1-3-4,2-1-5,2-2-4,2-2-4,1-3-7,3-3-11,2-2-10,2-4-11,-1-1 2,-1-2 13,-2 0 13,-2-1 12,-2-1 8,-1-2 2,0 0 1,-2-1 1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30"/>
    </inkml:context>
    <inkml:brush xml:id="br0">
      <inkml:brushProperty name="width" value="0.04152" units="cm"/>
      <inkml:brushProperty name="height" value="0.04152" units="cm"/>
      <inkml:brushProperty name="color" value="#00BFF3"/>
    </inkml:brush>
  </inkml:definitions>
  <inkml:trace contextRef="#ctx0" brushRef="#br0">92943 39534 529,'0'-15'9,"0"2"17,0 3 18,0 1 18,0 3 3,0 6-9,0 4-11,0 6-9,0 2-7,0 3-4,0 2-3,0 1-4,-1 2-4,-1 1-3,0 1-5,-1 2-4,-2 0-3,-2 2-3,-2 3-4,-2 1-3,0 1-3,-1-1 0,0-1-3,0-1 0,1-2-5,3-2-6,1-1-7,2-2-6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30"/>
    </inkml:context>
    <inkml:brush xml:id="br0">
      <inkml:brushProperty name="width" value="0.03012" units="cm"/>
      <inkml:brushProperty name="height" value="0.03012" units="cm"/>
      <inkml:brushProperty name="color" value="#00BFF3"/>
    </inkml:brush>
  </inkml:definitions>
  <inkml:trace contextRef="#ctx0" brushRef="#br0">93050 40041 730,'22'-23'3,"-1"3"6,-2 1 6,-3 3 6,0 1 3,0 2 2,0 2 1,-1 3 1,0 1-1,-1 2-2,0 2-4,-2 2-2,0 1-5,0 0-6,-1 0-6,1 0-5,-1 1-9,-2 2-11,-2 2-13,-2 2-12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30"/>
    </inkml:context>
    <inkml:brush xml:id="br0">
      <inkml:brushProperty name="width" value="0.04658" units="cm"/>
      <inkml:brushProperty name="height" value="0.04658" units="cm"/>
      <inkml:brushProperty name="color" value="#00BFF3"/>
    </inkml:brush>
  </inkml:definitions>
  <inkml:trace contextRef="#ctx0" brushRef="#br0">94010 38780 472,'-1'-56'29,"-1"14"-2,0 13-1,-1 15-2,-1 9 3,2 6 8,0 6 7,2 6 7,0 4 0,0 5-7,0 3-7,0 5-8,0 1-5,0 2-4,0 1-3,0 1-3,0 2-2,0 4 1,0 4 0,0 4 1,-1 5-7,-2 7-16,-2 7-14,-2 7-15,-1 4-10,-2-1-5,0 0-5,-1 1-6,0-9 1,1-15 8,0-16 6,2-15 8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30"/>
    </inkml:context>
    <inkml:brush xml:id="br0">
      <inkml:brushProperty name="width" value="0.02869" units="cm"/>
      <inkml:brushProperty name="height" value="0.02869" units="cm"/>
      <inkml:brushProperty name="color" value="#00BFF3"/>
    </inkml:brush>
  </inkml:definitions>
  <inkml:trace contextRef="#ctx0" brushRef="#br0">94800 39229 766,'0'-29'2,"2"8"4,0 7 3,2 7 4,2 3 6,5 2 10,5 0 9,6 2 9,2 0-5,2 0-18,3 0-19,1 0-20,1 0-11,-1 2-7,-1 0-7,-1 2-6,-4 0-1,-5 0 5,-6 0 6,-6 0 4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30"/>
    </inkml:context>
    <inkml:brush xml:id="br0">
      <inkml:brushProperty name="width" value="0.03313" units="cm"/>
      <inkml:brushProperty name="height" value="0.03313" units="cm"/>
      <inkml:brushProperty name="color" value="#00BFF3"/>
    </inkml:brush>
  </inkml:definitions>
  <inkml:trace contextRef="#ctx0" brushRef="#br0">95146 38365 663,'-8'-10'3,"2"-3"6,1-5 5,0-3 5,1 3 9,0 14 11,0 12 10,0 13 11,1 8-4,0 3-18,2 3-18,1 3-18,-1 1-10,-1 0 1,0 0 0,-1 0 0,-1-2-5,0-3-11,0-5-11,0-3-10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31"/>
    </inkml:context>
    <inkml:brush xml:id="br0">
      <inkml:brushProperty name="width" value="0.04844" units="cm"/>
      <inkml:brushProperty name="height" value="0.04844" units="cm"/>
      <inkml:brushProperty name="color" value="#00BFF3"/>
    </inkml:brush>
  </inkml:definitions>
  <inkml:trace contextRef="#ctx0" brushRef="#br0">95304 38125 454,'0'-28'0,"2"5"0,0 7 0,2 5 0,1 3 5,5 0 12,4 0 10,4 1 11,0 0 2,-3 2-8,-3 2-8,-2 2-9,0 2-5,5 4-3,5 2-4,5 3-4,1 2-1,-3 0 1,-3 0 3,-2-1 1,-4 0-2,-1 0-5,-2-2-4,-2 0-6,-3-1 2,-3 3 7,-2 2 8,-4 2 8,-1 1 4,-2 1 3,0 1 2,-1 1 3,-1 2 2,2 3 2,1 3 0,0 3 2,1 1-1,1 1-4,-1-1-3,0 0-4,0 1-2,2-1-1,0 0-1,2 1-1,0-2-1,0-2-3,0-1-3,0-3-3,0 0-2,0 1-1,0 1-3,0 1-2,0 0 0,0-1-1,0-1 1,0-1 0,-1-1-1,0-1-2,-2-1-1,0-1-2,-2-1-2,-2 1 0,-2 0 0,-1-1-2,-4 0-3,-4-1-4,-3 0-6,-5-2-5,-5 0-5,-8 3-4,-8 2-3,-8 1-5,0 0 1,10-3 7,8-3 7,9-2 6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32"/>
    </inkml:context>
    <inkml:brush xml:id="br0">
      <inkml:brushProperty name="width" value="0.03629" units="cm"/>
      <inkml:brushProperty name="height" value="0.03629" units="cm"/>
      <inkml:brushProperty name="color" value="#00BFF3"/>
    </inkml:brush>
  </inkml:definitions>
  <inkml:trace contextRef="#ctx0" brushRef="#br0">92532 42797 606,'-19'-7'5,"9"2"11,8 2 11,10 2 10,8 1 4,12-2-4,11 0-5,11-1-3,3-1-4,-1 0-4,-2 0-3,-1 0-3,-2 0-2,0 2 0,0 0-2,0 2 1,1 0-3,2 2-1,2 0-1,1 2-3,5 0-1,4 2 1,5 0-1,5 1 0,3 1-2,3-2-4,1-1-4,3 0-3,-1-1-3,0 0-1,-1 0-3,-1 0 0,-2 0-3,-3 0 0,-3-1-1,-3 2-1,-4-2-1,-7 1 0,-5 0-1,-5 0 0,-7 0 0,-4 0 0,-5 0 0,-5 0 1,-5 0-1,-5 0-1,-5 0-2,-4 0 0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33"/>
    </inkml:context>
    <inkml:brush xml:id="br0">
      <inkml:brushProperty name="width" value="0.04157" units="cm"/>
      <inkml:brushProperty name="height" value="0.04157" units="cm"/>
      <inkml:brushProperty name="color" value="#00BFF3"/>
    </inkml:brush>
  </inkml:definitions>
  <inkml:trace contextRef="#ctx0" brushRef="#br0">84090 44525 529,'-1'-28'13,"-1"5"9,0 7 8,-1 5 8,-3 3 0,-2 0-5,-3 0-7,-3 1-6,-2 0-4,0 2-5,0 2-4,1 2-3,-2 1-4,0 0-2,-1 0-2,-1 0-2,0 0-1,1 0 0,0 0 2,2 0 0,1 0 1,1 2 1,1 0 0,0 2 2,2 1 4,3 3 8,1 4 10,2 2 8,1 2 2,0 1-3,0 1-4,0 1-4,0 2-3,-2 0-2,0 0-1,-1 3-2,-1-1-2,2 3-1,1 0-3,0 0-2,1 2-1,0 1-1,0 1-2,1 1 0,-2 0-1,2 1 0,-1-1-1,0 0 0,0 0 0,2-1-2,0-1-1,2-1-1,0-2-2,0-1-2,0-3-2,0-1-2,2-4-6,4-3-8,4-4-7,3-4-8,4-5-3,2-6 2,1-6 3,3-6 2,-2-2 2,-3 1 1,-4 1 2,-4 1 2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34"/>
    </inkml:context>
    <inkml:brush xml:id="br0">
      <inkml:brushProperty name="width" value="0.03539" units="cm"/>
      <inkml:brushProperty name="height" value="0.03539" units="cm"/>
      <inkml:brushProperty name="color" value="#00BFF3"/>
    </inkml:brush>
  </inkml:definitions>
  <inkml:trace contextRef="#ctx0" brushRef="#br0">85496 44920 621,'-7'-11'28,"2"8"11,2 9 11,2 10 12,1 2 0,0 1-12,0-2-11,0-1-12,-1 1-11,0 3-10,-2 3-11,0 3-9,-2 1-7,0-3-2,-1-1-2,-1-3-2,-1-1-4,2-1-5,0-1-6,2 0-4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9:00"/>
    </inkml:context>
    <inkml:brush xml:id="br0">
      <inkml:brushProperty name="width" value="0.04133" units="cm"/>
      <inkml:brushProperty name="height" value="0.04133" units="cm"/>
      <inkml:brushProperty name="color" value="#F2395B"/>
    </inkml:brush>
  </inkml:definitions>
  <inkml:trace contextRef="#ctx0" brushRef="#br0">84250 34450 532,'16'-17'5,"1"0"10,1-1 10,2-1 11,-1 1 5,1 5 3,-1 2 2,1 6 2,-1 1-1,1 0-5,0 0-6,-1 0-5,1 1-7,-1 2-7,1 2-8,0 2-8,-2 1-13,-1 2-22,-3 0-21,-1 2-21,-2-3-6,-2-5 10,-2-4 9,-2-5 9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34"/>
    </inkml:context>
    <inkml:brush xml:id="br0">
      <inkml:brushProperty name="width" value="0.02805" units="cm"/>
      <inkml:brushProperty name="height" value="0.02805" units="cm"/>
      <inkml:brushProperty name="color" value="#00BFF3"/>
    </inkml:brush>
  </inkml:definitions>
  <inkml:trace contextRef="#ctx0" brushRef="#br0">85650 45229 784,'1'-29'33,"2"8"-1,2 7-1,2 7-1,1 3-3,3 2-5,2 0-3,2 2-5,0 0-7,1 0-7,0 0-8,-1 0-9,0 1-9,-4 2-10,-3 2-12,-2 2-10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35"/>
    </inkml:context>
    <inkml:brush xml:id="br0">
      <inkml:brushProperty name="width" value="0.04264" units="cm"/>
      <inkml:brushProperty name="height" value="0.04264" units="cm"/>
      <inkml:brushProperty name="color" value="#00BFF3"/>
    </inkml:brush>
  </inkml:definitions>
  <inkml:trace contextRef="#ctx0" brushRef="#br0">85890 44230 515,'-14'-56'25,"4"14"4,4 13 4,4 15 5,3 9 3,2 6 3,2 6 3,2 6 4,0 4-4,-2 5-8,-3 3-8,0 5-9,-4 2-7,0 2-3,-3 2-5,-2 3-4,-1 1-4,0 2-5,0 2-6,1 2-5,-2 2-4,0 4-4,-2 2-4,0 4-3,0-1-4,-1-1-2,0-2-2,0-2-2,2-5 1,2-8 6,4-8 7,3-7 6,0-6 1,0-3-2,-2-3-2,0-2-3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35"/>
    </inkml:context>
    <inkml:brush xml:id="br0">
      <inkml:brushProperty name="width" value="0.03228" units="cm"/>
      <inkml:brushProperty name="height" value="0.03228" units="cm"/>
      <inkml:brushProperty name="color" value="#00BFF3"/>
    </inkml:brush>
  </inkml:definitions>
  <inkml:trace contextRef="#ctx0" brushRef="#br0">86571 45244 681,'0'-15'0,"0"2"0,0 3 0,0 1 0,1 1 7,0 0 12,2 0 14,0 1 13,3 0 4,2 2-7,3 2-7,3 2-6,1 2-6,-2 4-7,-3 2-7,-1 3-6,-2 3-5,-2 2-3,-2 1-1,-2 3-3,-4 1 0,-6 3 2,-5 1 1,-7 3 1,-2 0 1,1-1-1,1-1 0,1-1-1,2-2 1,2-3 3,4-3 3,3-3 3,6-3 2,10-2-1,10-4 0,9-2 0,5-4-7,-1-2-11,-2-4-12,1-2-12,-3-2-8,0-1-2,-1-2-5,0 0-2,-4 1 3,-3 3 9,-5 3 11,-3 2 10,-3 2 6,0-2 3,-2 0 4,0-1 2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35"/>
    </inkml:context>
    <inkml:brush xml:id="br0">
      <inkml:brushProperty name="width" value="0.03959" units="cm"/>
      <inkml:brushProperty name="height" value="0.03959" units="cm"/>
      <inkml:brushProperty name="color" value="#00BFF3"/>
    </inkml:brush>
  </inkml:definitions>
  <inkml:trace contextRef="#ctx0" brushRef="#br0">88411 44397 555,'-16'-14'0,"2"2"0,1 4 0,1 3 0,-1 1 7,0 2 15,-1 0 13,-1 2 15,-1 2 5,1 6-7,-1 4-6,0 5-5,1 3-7,1 1-6,1 1-7,0 1-7,1 0-2,1-3-1,-1-1 1,0-2 1,1-1-1,1 1-1,0 1 0,2 1-2,1 0 0,0-2-3,2-3-1,1-1-1,3-1-8,7 0-15,7-1-15,8 1-14,2-2-5,-1-2 6,-1-4 6,-1-2 7,-2-3 3,-3-1 3,-2 0 3,-4-1 2,-2-1 2,-1 0 2,0 0 2,-2 0 2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36"/>
    </inkml:context>
    <inkml:brush xml:id="br0">
      <inkml:brushProperty name="width" value="0.04791" units="cm"/>
      <inkml:brushProperty name="height" value="0.04791" units="cm"/>
      <inkml:brushProperty name="color" value="#00BFF3"/>
    </inkml:brush>
  </inkml:definitions>
  <inkml:trace contextRef="#ctx0" brushRef="#br0">88981 44651 459,'15'-21'6,"0"8"14,-2 7 12,-1 7 14,-1 3 1,-2 3-13,-2 2-12,-2 2-12,-4 2-7,-2 1-2,-5 3-2,-4 2-3,-3 0 0,0-1-1,-1-1 1,-1-1 0,1 0 0,2 0 0,4-1 0,3 1 0,1-2 1,2-1 1,0-2 1,2-2 2,1-2 0,4-2 0,2-3 0,4 0 0,2-4-1,3 0 1,3-3-1,3-2 1,2-3-2,1-4-4,1-3-5,1-5-3,0-1-3,-1-1 1,-1 1-1,-1-1 1,-1 1-1,1-1 1,-1 1 0,1-1 1,0 1 1,-1-1 5,1 1 3,-1-1 4,-1 2 3,-3 1 0,-3 2 2,-2 3 1,-4 1 2,-1 2 5,-2 2 3,-2 3 4,-2 2 6,-2 6 7,-2 4 9,-2 6 7,-3 3 0,-2 5-6,-3 3-6,-3 5-6,-2 1-5,2 1-2,1-1-3,1 1-2,1-2-3,2 0-3,2-1-2,3 0-2,0-3-2,2-3 2,0-3 0,2-3 2,3-3-7,7-2-11,7-4-14,8-2-12,1-5-5,-2-4 6,-1-6 3,-2-4 6,-1-4 2,3-5 2,1-3 1,3-4 2,-2-2 2,-3 1 4,-5 1 4,-3 1 3,-4 3 3,-2 4 2,-4 3 1,-2 4 3,-4 5 1,-2 3-3,-4 4 0,-2 4-2,-3 3-1,-1 2 1,-3 2-1,-2 2 0,0 2-3,1 5-8,1 4-7,1 3-7,1 2-5,2-3-2,3-1-2,1-2-2,2-3 2,4-3 6,2-3 5,4-2 5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36"/>
    </inkml:context>
    <inkml:brush xml:id="br0">
      <inkml:brushProperty name="width" value="0.04146" units="cm"/>
      <inkml:brushProperty name="height" value="0.04146" units="cm"/>
      <inkml:brushProperty name="color" value="#00BFF3"/>
    </inkml:brush>
  </inkml:definitions>
  <inkml:trace contextRef="#ctx0" brushRef="#br0">91744 44939 530,'7'-5'134,"-4"6"-30,-3 6-31,-2 6-31,-4 4-17,-2 3-4,-3 3-4,-3 3-4,-1 0-3,2-2-1,3-1-1,1-2-2,2-3-2,2 1-1,2-2-3,2-1-1,2-2-1,4-1-1,2-2 0,4-2 0,1-2-2,3-2-2,2-3-3,1 0-3,3-3-1,1-1 1,3 0 1,2-1 0,-2-2-5,-1-2-12,-4-2-11,-3-1-11,-3-2-3,-1 2 6,-2 1 6,-2 0 6,-2 2 4,0 1 3,-2 0 2,0 2 2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36"/>
    </inkml:context>
    <inkml:brush xml:id="br0">
      <inkml:brushProperty name="width" value="0.04607" units="cm"/>
      <inkml:brushProperty name="height" value="0.04607" units="cm"/>
      <inkml:brushProperty name="color" value="#00BFF3"/>
    </inkml:brush>
  </inkml:definitions>
  <inkml:trace contextRef="#ctx0" brushRef="#br0">91914 44998 477,'-15'-1'2,"2"0"5,2-2 4,3 0 5,0-2 3,2-2 4,1-2 2,0-1 4,0 2 5,0 10 9,-1 8 7,-1 9 8,-1 7-1,0 5-12,0 5-10,0 4-12,0 1-7,1-3-4,-1-5-2,0-4-4,0-1-4,0 1-5,0 1-4,0 1-4,-1 5-11,-3 10-16,-4 10-17,-1 10-15,-1-3-2,4-13 14,4-14 13,5-13 14,0-7 5,-1-1-3,0 1-3,-1 0-2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37"/>
    </inkml:context>
    <inkml:brush xml:id="br0">
      <inkml:brushProperty name="width" value="0.05089" units="cm"/>
      <inkml:brushProperty name="height" value="0.05089" units="cm"/>
      <inkml:brushProperty name="color" value="#00BFF3"/>
    </inkml:brush>
  </inkml:definitions>
  <inkml:trace contextRef="#ctx0" brushRef="#br0">93357 44863 432,'1'-22'5,"2"6"11,2 5 10,1 5 11,4 2 1,6 2-8,4 0-9,5 2-8,2 0-6,1 0-4,-1 0-2,1 0-4,-3 0-1,-3 2 1,-5 0 1,-3 2 1,-3 0 3,-2 2 5,-3 0 5,-1 1 6,-1 2 3,-2 2 2,0 2 2,-2 1 3,1 2-1,0 2-2,2 0-4,0 1-2,1 1-3,0 1-1,0 1-1,0 1-2,-1 1-1,-1 3-1,0 1-2,-1 3 0,-1 0-1,0 0 0,0 1 0,0-1 0,0 0 0,0 1-1,0-1-1,0 0-1,-1-1-1,-1-3 0,0-3-1,-1-3 0,-1-2-1,2-1-1,0-1 0,2 0-1,-1-2-2,-2-1-5,-2-1-5,-2-1-4,-2-1-1,-1-2 0,-3-2 2,-2-2 0,-2-2 2,-1 2 1,-3-2 3,-1 1 1,-7 0-4,-9 0-8,-10 0-9,-10 0-9,0 0-8,10 0-4,10 0-6,10 0-6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39"/>
    </inkml:context>
    <inkml:brush xml:id="br0">
      <inkml:brushProperty name="width" value="0.04262" units="cm"/>
      <inkml:brushProperty name="height" value="0.04262" units="cm"/>
      <inkml:brushProperty name="color" value="#00BFF3"/>
    </inkml:brush>
  </inkml:definitions>
  <inkml:trace contextRef="#ctx0" brushRef="#br0">79061 50847 516,'-13'-1'39,"8"-2"11,7-2 11,6-2 10,6 1 0,7 1-13,6 2-12,5 2-12,3 0-10,1 0-7,-1-2-7,0 0-7,0-1-6,-1 2-2,-1 0-3,-1 2-3,-3 1-6,-5 2-8,-5 2-8,-5 2-7,-3 1-7,-2 1-1,-3 2-3,-1 0-3,-2 1 3,-4 0 5,-2-1 7,-3 1 6,-2-1 6,0-2 6,0-2 5,0-2 5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39"/>
    </inkml:context>
    <inkml:brush xml:id="br0">
      <inkml:brushProperty name="width" value="0.04021" units="cm"/>
      <inkml:brushProperty name="height" value="0.04021" units="cm"/>
      <inkml:brushProperty name="color" value="#00BFF3"/>
    </inkml:brush>
  </inkml:definitions>
  <inkml:trace contextRef="#ctx0" brushRef="#br0">78804 51900 547,'-24'7'-1,"1"0"1,-1-2-1,1 0 0,1-2 0,5-1 0,3 0 1,4-1 1,9-2 11,14-1 23,13 0 22,15-1 23,6-1 2,1 2-18,2 0-19,0 2-19,1 0-10,-2 2-1,0 0-2,-2 2-2,-1 0-12,-2 3-26,-2 2-25,-1 2-26,-6 0-7,-8-2 10,-7-2 10,-8-2 11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9:00"/>
    </inkml:context>
    <inkml:brush xml:id="br0">
      <inkml:brushProperty name="width" value="0.06476" units="cm"/>
      <inkml:brushProperty name="height" value="0.06476" units="cm"/>
      <inkml:brushProperty name="color" value="#F2395B"/>
    </inkml:brush>
  </inkml:definitions>
  <inkml:trace contextRef="#ctx0" brushRef="#br0">85465 33485 339,'0'-15'0,"0"3"0,0 1 0,0 2 0,0-1 1,0-6 3,0-4 3,0-4 2,0-3 3,0 2 6,0 3 4,0 2 5,0 4 7,0 8 9,0 8 8,0 8 9,0 7 3,0 7-4,0 7-3,0 7-3,0 5-7,0 6-9,0 4-9,0 6-9,-2 3-9,0 3-8,-4 3-9,0 3-8,-1 1-10,2-3-11,2-1-10,2-2-12,0-5-1,0-7 10,-2-6 10,0-7 9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39"/>
    </inkml:context>
    <inkml:brush xml:id="br0">
      <inkml:brushProperty name="width" value="0.04714" units="cm"/>
      <inkml:brushProperty name="height" value="0.04714" units="cm"/>
      <inkml:brushProperty name="color" value="#00BFF3"/>
    </inkml:brush>
  </inkml:definitions>
  <inkml:trace contextRef="#ctx0" brushRef="#br0">82316 50021 466,'-8'-14'0,"2"1"0,1 2 0,0 2 0,1 2 7,0-1 15,0 0 13,0 0 15,1 5 8,0 10 1,2 10 3,1 9 2,-2 7-5,-1 2-13,-2 4-11,-1 3-13,-4 3-10,-2 6-9,-3 4-9,-3 5-9,-2 5-3,1 6 2,-1 3 2,0 6 1,1 0-5,3-7-12,1-5-12,2-7-13,3-7-3,3-10 4,2-10 4,4-9 6,0-6 3,0-3 5,-2-1 4,0-2 4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40"/>
    </inkml:context>
    <inkml:brush xml:id="br0">
      <inkml:brushProperty name="width" value="0.04145" units="cm"/>
      <inkml:brushProperty name="height" value="0.04145" units="cm"/>
      <inkml:brushProperty name="color" value="#00BFF3"/>
    </inkml:brush>
  </inkml:definitions>
  <inkml:trace contextRef="#ctx0" brushRef="#br0">83626 50897 530,'-9'-5'12,"0"8"23,-2 6 24,0 7 23,0 5 2,1 0-17,0 0-18,2 3-19,0 0-11,0 2-4,1 3-5,-1 1-4,1 2-4,2-1-4,2 0-2,2 1-2,1-2-2,0-2 0,0-2 2,0-1 0,2-3-3,4-5-7,4-3-7,3-4-8,4-5-2,2-2 1,1-6 2,3-2 2,1-6 1,1-8 4,1-6 2,1-6 3,-1-6 1,-1-1 1,-3-2 1,-1-2 1,-3 0 2,-3 2 2,-2 1 4,-4 3 2,-2 4 3,-2 4 0,-3 5 1,0 5 1,-5 3-1,-2 2 0,-5 2-1,-4 3 0,-2 1-2,-1 2-4,-1 2-4,-1 2-4,-2 2-2,0 2-1,-1 2 0,-1 2-2,2 0 1,3-1 5,4-1 4,5 0 4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40"/>
    </inkml:context>
    <inkml:brush xml:id="br0">
      <inkml:brushProperty name="width" value="0.04446" units="cm"/>
      <inkml:brushProperty name="height" value="0.04446" units="cm"/>
      <inkml:brushProperty name="color" value="#00BFF3"/>
    </inkml:brush>
  </inkml:definitions>
  <inkml:trace contextRef="#ctx0" brushRef="#br0">85066 50156 494,'-7'-8'0,"2"0"0,2 0 0,2 0 0,4 1 12,7 1 23,8 0 23,6 2 24,2 0 4,0 0-16,0 0-16,-2 0-15,-1 1-12,1 0-6,-1 2-7,1 0-7,-1 1-7,-2-2-7,0 0-9,0-1-7,-3 0-10,-3 3-13,-3 4-13,-2 2-13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0:41"/>
    </inkml:context>
    <inkml:brush xml:id="br0">
      <inkml:brushProperty name="width" value="0.0538" units="cm"/>
      <inkml:brushProperty name="height" value="0.0538" units="cm"/>
      <inkml:brushProperty name="color" value="#00BFF3"/>
    </inkml:brush>
  </inkml:definitions>
  <inkml:trace contextRef="#ctx0" brushRef="#br0">87185 49259 408,'7'-22'0,"0"3"0,-2 3 0,0 3 0,-1 1 5,1 0 8,2 0 8,0 0 10,0 1 1,0-1-6,-2 0-6,0 0-5,-3 1-2,-2-1 0,-4 0 1,-2 0 0,-3 1 1,0 3 0,-1 1-1,-1 2 0,-1 2-1,0 2-1,0 2-2,1 2-1,-2 3 0,0 4 0,-1 3 0,-1 5 1,-1 3 0,0 3 0,1 3 0,-1 3 0,1 1-1,1-1-1,0-2-1,2 1-2,1-3-1,2-2-1,3-1-1,1-2-2,1-3 0,2-1-3,0-2 0,2-3-3,3-2-2,7-2-5,8-4-6,6-2-4,3-5-2,1-4-1,-1-5 1,1-5-1,-2-4 1,0-2 0,-1-1 0,-1-2 0,-2-1 3,-4 3 3,-5 1 4,-3 3 4,-3 1 5,0 2 4,-2 2 4,0 3 5,-3 2 9,-2 2 11,-4 4 13,-2 2 11,-2 4 4,2 4-7,1 4-7,0 4-6,1 2-4,0 1-4,0 1-2,1 1-2,-1 1-4,2-1-1,0 1-2,2 0-3,1 0-3,2 1-5,2 1-4,1 1-6,3 0-2,2 1 4,2-1 1,1 1 3,2-1-10,-2 1-24,-1-1-23,-1 1-24,-1-3-8,-2-3 8,-2-4 6,-2-4 8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4:20"/>
    </inkml:context>
    <inkml:brush xml:id="br0">
      <inkml:brushProperty name="width" value="0.03757" units="cm"/>
      <inkml:brushProperty name="height" value="0.03757" units="cm"/>
      <inkml:brushProperty name="color" value="#F2395B"/>
    </inkml:brush>
  </inkml:definitions>
  <inkml:trace contextRef="#ctx0" brushRef="#br0">84744 37450 585,'-47'1'52,"16"2"1,15 2 1,16 2 0,10 3-4,5 7-10,5 5-11,6 7-10,3 4-6,6 2-3,5 4-3,4 3-2,5 2-2,2 2 1,4 2-1,2 2-1,3 0 1,1-1 0,3 0 1,2-1 0,2-1-1,3 2-4,3 0-3,3 2-4,1 0-3,1 3-3,-1 2-3,1 2-3,-3 0-5,-2-1-4,-3 0-5,-2-2-4,-7-4-2,-9-6 4,-8-8 4,-9-5 3,-7-7 0,-4-2 0,-3-3-2,-4-2-1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4:21"/>
    </inkml:context>
    <inkml:brush xml:id="br0">
      <inkml:brushProperty name="width" value="0.03253" units="cm"/>
      <inkml:brushProperty name="height" value="0.03253" units="cm"/>
      <inkml:brushProperty name="color" value="#F2395B"/>
    </inkml:brush>
  </inkml:definitions>
  <inkml:trace contextRef="#ctx0" brushRef="#br0">89379 44174 676,'-8'-7'0,"0"-1"0,0 0 0,0 0 0,1 0 3,0 2 8,2 1 7,1 1 6,3 1 4,7 3-2,7 4-1,8 2-1,3 5-3,1 6-1,1 5-4,1 7-2,3 5-2,6 6 1,6 6-1,7 6 0,2 4-1,1 1-1,2 3-1,0 2-2,3 4-2,6 5-3,4 6-2,5 7-4,3 0-4,1-2-7,1-3-7,1-3-6,-1-3-5,-3-1-1,-3-3-2,-3-1-1,-5-3 0,-7-1 4,-6-2 2,-7-2 4,-8-8 2,-8-10 2,-7-13 2,-8-11 2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4:41"/>
    </inkml:context>
    <inkml:brush xml:id="br0">
      <inkml:brushProperty name="width" value="0.03887" units="cm"/>
      <inkml:brushProperty name="height" value="0.03887" units="cm"/>
      <inkml:brushProperty name="color" value="#F2395B"/>
    </inkml:brush>
  </inkml:definitions>
  <inkml:trace contextRef="#ctx0" brushRef="#br0">40809 40692 565,'-14'-21'7,"3"8"12,3 7 13,2 6 12,4 5 4,4 2-5,4 2-6,4 2-6,2 1-3,1 1-4,1 1-1,2 2-4,-1-1-2,1 1-3,0 0-1,-1-1-3,0 1-2,0 2-2,-2 0-2,-1 1-1,0 0-3,0-1 0,-1-1-2,1-1-1,0-2-1,0-2-1,-1-4 1,1-3-1,-1-2 1,0-4 3,-2-2 2,-1-3 3,2-5 2,2-4 0,3-5 0,3-5 0,2-5-3,1-5-5,1-4-6,1-6-6,2-2-5,1-2-2,3 0-2,1-2-3,0 2-3,-1 5-6,-3 2-4,-1 5-4,-4 5-3,-5 7 1,-5 7 0,-4 7 1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4:42"/>
    </inkml:context>
    <inkml:brush xml:id="br0">
      <inkml:brushProperty name="width" value="0.04681" units="cm"/>
      <inkml:brushProperty name="height" value="0.04681" units="cm"/>
      <inkml:brushProperty name="color" value="#F2395B"/>
    </inkml:brush>
  </inkml:definitions>
  <inkml:trace contextRef="#ctx0" brushRef="#br0">49400 43533 469,'28'14'5,"-5"-1"8,-7-2 8,-5-2 8,-2-1 4,0 1-2,1 2-2,2 0-1,0 1-3,1 1-2,1 2-2,2 0-3,-1 1-2,-1-1-2,-1 1-1,-1 0-3,0-1-1,0-1 0,0-1-2,0-1 0,-1-1-1,1 0-2,0-2 0,0 0-1,0-3 1,1-3 3,1-2 5,2-4 4,0-6 1,3-9 0,1-11 0,3-9-1,2-8-1,5-6-3,3-5-2,4-7-4,2-1-2,-1 2-6,-2 4-5,1 3-5,-3 4-6,-2 6-8,-2 6-6,-1 6-8,-4 5 1,-3 7 6,-4 5 6,-5 6 8,-2 4-4,0-1-14,-2 0-14,0 0-13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4:59"/>
    </inkml:context>
    <inkml:brush xml:id="br0">
      <inkml:brushProperty name="width" value="0.0404" units="cm"/>
      <inkml:brushProperty name="height" value="0.0404" units="cm"/>
      <inkml:brushProperty name="color" value="#F2395B"/>
    </inkml:brush>
  </inkml:definitions>
  <inkml:trace contextRef="#ctx0" brushRef="#br0">50671 52813 544,'-22'-15'-1,"5"2"-3,3 2-3,4 3-3,2 1 2,-2 2 6,0 2 6,-1 2 6,0 2 5,0 4 4,2 2 4,1 4 4,1-1 0,2 1-4,2-2-2,2 0-3,2-1-2,0 1 0,2 2-1,0 0 0,1 0 0,0-1-1,0 0 0,0-2-1,1-1 0,3 0 1,4-2 0,2 0 1,2-1-1,-1 1-1,1 2-3,0 0-1,0 0-2,1 0-1,1-2-1,1 0-1,2-2-1,1 1 0,3 0 0,1 0-1,2 1 0,-1 0-2,1 1-1,-1 2-1,0-1-1,-1-1 0,-1 0-1,-1-2 0,0 1 0,-1 2 1,1 2 0,-1 2 1,0 1 1,-1 1-1,-1 1 0,0 1 0,-2 1-1,1 0 1,-1-1 0,1 1 0,-1 0 1,-3-1-1,-1 1 1,-2 0 1,-2-2-1,1-1 0,0-2 1,0-2 0,0-2-1,-1-1 0,1 0 0,0-2-1,-4-1 1,-6 0 4,-8-1 3,-6-2 3,-3 0 1,1 2-1,0 1-3,2 0-1,0 1-1,-2 2 1,0 0 1,-1 1 1,0 1 0,1-2-1,1-1-1,0 0-1,1 0 0,-3 3-1,-2 4-1,-1 2-1,-4 3 0,-2 3-3,-3 3-2,-2 3-2,-5 4 0,-5 7 0,-5 5 0,-4 6 2,-4 3-4,0 0-7,-2 0-7,0 0-7,2-3-5,6-4-5,6-6-4,6-4-3,5-5-2,8-7 1,7-5 1,7-6 1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5:02"/>
    </inkml:context>
    <inkml:brush xml:id="br0">
      <inkml:brushProperty name="width" value="0.04048" units="cm"/>
      <inkml:brushProperty name="height" value="0.04048" units="cm"/>
      <inkml:brushProperty name="color" value="#F2395B"/>
    </inkml:brush>
  </inkml:definitions>
  <inkml:trace contextRef="#ctx0" brushRef="#br0">8311 52600 543,'-32'-1'-3,"1"0"-7,0-2-7,-1 0-6,3-1 1,5 0 6,5 0 8,5 0 8,2 0 3,0 1-1,1-1 0,-1 0 0,0 0 2,0 0 3,0 0 4,1 0 3,0 0 1,0 0-2,2 0-2,1 0-2,1 3 3,2 4 8,2 6 9,2 4 7,2 5 2,4 5-7,2 5-7,4 5-6,1 6-3,1 10-2,1 8-1,1 9-2,0 5-1,0 1-3,-2 1-2,-1 1-3,0 0-1,0-1 0,-1-1 2,1-1-1,-1 0 1,0 1 0,-2 1-1,-1 1 1,0-2-1,0-7 1,0-5 0,0-6 1,0-8 0,1-8 1,2-9 2,0-9 0,3-8 0,3-6 1,5-8-1,3-6 1,8-14 0,11-19 5,10-20 2,11-19 4,10-13 0,7-8-2,8-6-2,8-7-3,8-6-3,8-3-4,7-5-5,9-3-4,3 3-5,0 9-7,0 11-5,1 9-8,-5 9 0,-7 8 3,-9 7 4,-7 9 3,-13 8-5,-19 11-14,-19 12-14,-18 10-13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9:00"/>
    </inkml:context>
    <inkml:brush xml:id="br0">
      <inkml:brushProperty name="width" value="0.04314" units="cm"/>
      <inkml:brushProperty name="height" value="0.04314" units="cm"/>
      <inkml:brushProperty name="color" value="#F2395B"/>
    </inkml:brush>
  </inkml:definitions>
  <inkml:trace contextRef="#ctx0" brushRef="#br0">86350 33118 509,'0'-16'5,"2"0"10,0 1 9,2-1 10,2 2 9,5 3 11,5 2 8,6 4 11,2 2-4,4 2-16,3 2-17,3 2-17,0 1-16,-1 2-13,-3 0-15,-1 2-13,-4-1-6,-2 1 6,-3 0 4,-2 0 5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43:29"/>
    </inkml:context>
    <inkml:brush xml:id="br0">
      <inkml:brushProperty name="width" value="0.04233" units="cm"/>
      <inkml:brushProperty name="height" value="0.04233" units="cm"/>
      <inkml:brushProperty name="color" value="#F2395B"/>
    </inkml:brush>
  </inkml:definitions>
  <inkml:trace contextRef="#ctx0" brushRef="#br0">56833 24466 519,'-9'6'49,"0"-1"-4,-2-2-3,0-1-4,-1-2-3,-3 0-5,-2 0-4,-1 0-4,-1 0-5,2 1-4,2 2-3,3 0-5,-1 0-1,0-2-1,-1-2-1,-1-2 0,0-1-1,2-2 1,2 0-1,3-1 1,1-2 0,2-2 0,2-2 0,2-1 1,1-2-2,0-2 0,0 0-3,0-1-1,1-1 0,2-1 0,2-1 2,2-1 0,1 0 2,1 1-1,2 1 1,0 1 1,1 1 0,0 2 1,-1 3 1,1 1 1,0 2 0,0 2 0,-1 2 1,1 3 0,0 0 0,0 0-1,-1 0 1,1 0-1,0 1 0,0 2 1,-1 2-1,1 2 0,1 1 0,0 2-1,1 0-2,1 2 0,0-1-1,0 1-1,-2 0 0,-1 0-1,-1 0 0,0 2 0,-2 0 0,0 1 0,-2 1-1,-1 2 1,-1 0 0,0 1 0,-1 1 0,0-1 3,0 1 1,0 0 1,-1 0 2,-1 1-1,0 1 0,-1 1 0,-2 1 0,-1 0-1,0-1-1,-1 1 0,-2-1-1,0 1-2,-1-1 0,-2 1-1,0-1-2,-2-3 0,0-1 0,-1-2-2,-1-3 1,0-1-1,1-2 0,-1-2-1,0-1 1,0 0 0,0 0 1,1 0-1,-2-1 2,0-1-1,-1 0 1,-1-1 1,-1-3 0,0 0 0,1-3 1,-1-2 0,1-1 1,2 0 0,3 0-1,1 1 0,1-2 0,0-2-2,0-2 0,1-1-2,0-4-1,2-2-3,2-3-3,2-3-3,3-3-3,4-4-8,3-5-5,5-3-7,1 1-2,-2 6 3,-3 5 1,-1 7 3,-1 3 1,0 2 0,0 3 1,0 1 0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49:51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75918 20568 999,'-10'-27'0,"-2"-7"-1,-3-7-1,-3-6-1,2 3-5,7 13-11,6 15-11,8 13-11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49:59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60550 22588 999,'14'-50'-5,"-1"10"-11,-2 9-12,-2 11-10,-2 5-2,0 2 7,-2 3 9,0 1 6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00"/>
    </inkml:context>
    <inkml:brush xml:id="br0">
      <inkml:brushProperty name="width" value="0.04259" units="cm"/>
      <inkml:brushProperty name="height" value="0.04259" units="cm"/>
      <inkml:brushProperty name="color" value="#6ADCAB"/>
    </inkml:brush>
  </inkml:definitions>
  <inkml:trace contextRef="#ctx0" brushRef="#br0">60239 21541 516,'0'-15'-39,"0"1"18,0 0 20,0 2 18,0 1 11,0 1-1,0 0 1,0 2 0,0 0 0,-2 0 0,0 1-1,-1-1 1,-2 1-1,-2 2-2,-2 2-2,-2 2-1,-1 1-3,1 2-4,-1 0-3,0 2-3,0 1-1,-2 3-1,0 4 0,-1 2 0,-1 2 0,-1 1 0,-2 1 0,1 2 0,-2 0-1,2 1 0,1 1 0,1 1-2,1 0 1,0 1-1,2-1-1,1 1-1,1 0 1,0 1 0,2 1 1,1 1 1,0-1-1,0-1-2,0-3-2,0-1-2,1-1-1,1 1 0,0 1 1,2 1 1,0-1 0,2-3 1,0-3-1,2-2 1,0-3 0,0 1-1,0 0 1,0 0-2,1-1-1,4 1-3,2 0-4,4 0-3,1-2-1,1-3 0,1-2 1,1-4 1,2-2 0,2-2 1,1-2 1,3-2 1,0 0 0,-1-1 0,-1 0 0,-1 0-1,-1 0 1,-3 0 0,-1 1 0,-2-1 1,-1-1 0,0 0 0,-1-2 0,1 1 1,-1-2 0,-2 2 1,-3 0 0,-1 2 2,-1 0 3,0 1 4,0-1 5,0 0 5,-2 1 5,-2 4 5,-3 3 5,-4 2 5,-1 3 0,1 4-5,-1 2-5,0 3-5,0 2-3,2 2-1,1 0 0,0 1-1,2-1-2,0-1-3,2-2-3,1-2-4,1-3-2,5-1-4,4-2-3,4-2-4,2-2-1,-1-2 1,1-2 0,0-2 0,-1-3 1,1-2-1,0-3 0,-1-3 0,1-3 0,-2 0 2,-1-1 2,-1-1 1,-1 0 2,0 1 0,-2 1 2,0 1 0,-3 0 3,-3 0 5,-2 1 4,-4-1 6,-2 2 1,-1 4-3,-3 4-4,-2 5-4,-1 1-3,-2 1-3,0 2-5,-1 0-3,-1 2-7,1 2-9,-1 2-9,0 2-9,2 0-2,1 1 5,2 0 3,2 0 6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00"/>
    </inkml:context>
    <inkml:brush xml:id="br0">
      <inkml:brushProperty name="width" value="0.04457" units="cm"/>
      <inkml:brushProperty name="height" value="0.04457" units="cm"/>
      <inkml:brushProperty name="color" value="#6ADCAB"/>
    </inkml:brush>
  </inkml:definitions>
  <inkml:trace contextRef="#ctx0" brushRef="#br0">62429 21750 493,'7'-23'-33,"-2"1"18,-2 1 18,-2 1 18,-1 1 9,2 4 1,0 3-1,2 3 2,-1 1-2,-1 0 0,0 0-2,-1 0-1,-4 2 0,-2 2 2,-5 4 1,-4 3 2,-2 1-1,-1 3-5,-1 2-5,-1 2-4,-1 1-3,1 3-2,-1 2-1,0 2-2,1 1-1,-1 3-1,0 1-1,1 3 0,0 0-2,2 0-1,3 1-4,1-1-1,2 0-1,2-1-1,3-1 1,1-1 0,1 0-1,2-1 1,0 1-1,2-1 0,0-1 0,2-3 1,0-3-1,2-2 2,1-3-3,3-1-5,4 0-5,2-2-5,3-1-5,1-2-4,3-3-4,1 0-5,2-4-2,1 0-1,1-3-2,1-2 0,-2-1 1,-5 0 3,-4 0 3,-6 1 4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01"/>
    </inkml:context>
    <inkml:brush xml:id="br0">
      <inkml:brushProperty name="width" value="0.04703" units="cm"/>
      <inkml:brushProperty name="height" value="0.04703" units="cm"/>
      <inkml:brushProperty name="color" value="#6ADCAB"/>
    </inkml:brush>
  </inkml:definitions>
  <inkml:trace contextRef="#ctx0" brushRef="#br0">63153 22126 467,'-5'-7'11,"6"0"7,5 2 8,7 1 8,2 0 1,-2 2-8,-3 0-7,-1 2-7,-1 1-4,-2 2-2,-1 2-1,0 2-2,-3 1-1,-2 3-1,-4 2-1,-2 2 0,-3 1-1,-2 1 1,-2 1-1,-1 1 1,-1 0 0,2-3 0,3-1-1,1-2 0,3-3 0,6-5 0,4-3 0,6-4-1,3-3 0,5-3-4,4-4-2,3-2-3,2-2-3,-3-1-2,-1-1-3,-3-1-2,-1-2-1,-2 0 2,-3-1 3,-1 0 1,-2-2 3,-2 2 3,-2 1 2,-2 1 4,-2 2 4,1 1 4,0 2 4,0 3 5,-1 3 8,0 8 13,-2 6 12,0 7 13,-2 5 2,-2 3-10,-2 4-9,-2 2-10,0 1-6,-1 1-3,0-1-4,0 0-3,0 0-3,2-3-4,1-1-4,0-3-3,2-1-5,2-1-2,2 0-5,2-2-3,3-4-3,2-8-5,3-8-3,4-8-4,1-7-2,3-5 1,2-7 1,1-5 0,0-4 2,-1-2 2,-2-2 3,-2-2 2,-3 0 3,-3 3 4,-3 4 2,-2 2 5,-3 5 2,-1 5 4,0 7 4,-1 5 3,-3 4 2,0 2 3,-3 3 1,-2 1 2,-1 1 0,-2 2-1,0 0-1,-1 2-2,-1 2-6,0 6-9,0 4-10,1 5-9,-1 3-8,2 1-4,1 1-5,0 1-4,3-1-1,2-4 5,4-5 3,3-3 5,1-3 4,1 0 4,2-2 4,0 0 5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01"/>
    </inkml:context>
    <inkml:brush xml:id="br0">
      <inkml:brushProperty name="width" value="0.04231" units="cm"/>
      <inkml:brushProperty name="height" value="0.04231" units="cm"/>
      <inkml:brushProperty name="color" value="#6ADCAB"/>
    </inkml:brush>
  </inkml:definitions>
  <inkml:trace contextRef="#ctx0" brushRef="#br0">64844 22400 520,'-8'16'72,"-2"1"-9,0 1-8,-1 2-10,0-1-6,2 1-6,2-1-4,3 1-5,-1-1-3,2 1-4,-1-1-1,0 1-3,0-1-2,2-3 0,0-1-2,2-2-1,1-2-1,4-1-3,2 0-2,4-2-1,1-1-2,3-2 0,2-3 0,1 0 0,2-2-5,0 0-11,-1 0-11,1 0-11,-1-1-6,-1-1-3,-1 0-1,0-1-4,-3-2 3,-3 0 4,-3-1 6,-2-2 5,-2 1 5,0-1 4,0 0 3,0 0 5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01"/>
    </inkml:context>
    <inkml:brush xml:id="br0">
      <inkml:brushProperty name="width" value="0.042" units="cm"/>
      <inkml:brushProperty name="height" value="0.042" units="cm"/>
      <inkml:brushProperty name="color" value="#6ADCAB"/>
    </inkml:brush>
  </inkml:definitions>
  <inkml:trace contextRef="#ctx0" brushRef="#br0">64925 22566 523,'-8'-7'4,"0"2"5,0 2 8,0 2 6,1 1 5,-1 2 6,0 0 4,0 2 5,-1 3 0,-2 7-4,-2 7-5,-1 7-5,-2 4-2,-2 1-2,0 1-1,-1 0-1,0 2-4,-1 1-7,1 0-7,-1 2-5,0 2-9,1 2-10,-1 4-9,1 2-9,1-3-1,4-10 8,4-9 8,5-10 8,1-6-4,0 1-17,0 0-17,0 0-17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01"/>
    </inkml:context>
    <inkml:brush xml:id="br0">
      <inkml:brushProperty name="width" value="0.02935" units="cm"/>
      <inkml:brushProperty name="height" value="0.02935" units="cm"/>
      <inkml:brushProperty name="color" value="#6ADCAB"/>
    </inkml:brush>
  </inkml:definitions>
  <inkml:trace contextRef="#ctx0" brushRef="#br0">66800 22697 749,'0'-14'4,"2"2"7,0 4 7,2 3 8,0 1 4,2 2 2,0 0 1,1 2 2,1 2-4,0 4-11,0 4-10,0 3-9,-1 3-6,-1-2 1,-1-1 0,0-1 1,-1-1-9,0 0-21,0-2-19,0 0-21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02"/>
    </inkml:context>
    <inkml:brush xml:id="br0">
      <inkml:brushProperty name="width" value="0.03302" units="cm"/>
      <inkml:brushProperty name="height" value="0.03302" units="cm"/>
      <inkml:brushProperty name="color" value="#6ADCAB"/>
    </inkml:brush>
  </inkml:definitions>
  <inkml:trace contextRef="#ctx0" brushRef="#br0">66705 23550 666,'-13'0'8,"6"2"18,6 0 16,6 2 17,4 0 4,2 2-12,1 0-12,3 1-10,0 1-13,-3-2-16,-1-1-14,-2 0-15,-1-2-12,0-1-10,0 0-10,0-1-10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9:00"/>
    </inkml:context>
    <inkml:brush xml:id="br0">
      <inkml:brushProperty name="width" value="0.05325" units="cm"/>
      <inkml:brushProperty name="height" value="0.05325" units="cm"/>
      <inkml:brushProperty name="color" value="#F2395B"/>
    </inkml:brush>
  </inkml:definitions>
  <inkml:trace contextRef="#ctx0" brushRef="#br0">87053 32096 413,'-16'-8'0,"2"2"0,1 1 0,1 0 0,1 4 18,2 6 35,2 6 37,2 6 35,2 7 1,2 10-34,2 10-35,2 10-33,1 7-23,0 5-9,0 5-10,0 5-11,-1-4-14,0-15-20,-2-13-20,0-13-20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02"/>
    </inkml:context>
    <inkml:brush xml:id="br0">
      <inkml:brushProperty name="width" value="0.04268" units="cm"/>
      <inkml:brushProperty name="height" value="0.04268" units="cm"/>
      <inkml:brushProperty name="color" value="#6ADCAB"/>
    </inkml:brush>
  </inkml:definitions>
  <inkml:trace contextRef="#ctx0" brushRef="#br0">68419 22797 515,'-7'-8'2,"1"2"2,0 1 4,2 0 3,-1 2 7,0 1 9,-2 0 10,0 2 10,0 2 1,0 3-8,2 5-6,1 4-7,-1 2-4,0 1-2,-2 1-1,0 1-1,-1 1-2,0-1-1,1 1-1,-1 0-2,0-2-1,2-1-2,1-3-2,0-1-2,3-3-5,4-2-5,4-4-8,4-2-6,2-5-5,1-4-3,1-6-2,2-3-3,0-5 0,-1-2 1,1-1 3,0-2 1,-2 0 3,-3 3 4,-3 2 2,-2 5 4,-3 1 2,-2 2 3,-2 2 3,-2 3 1,-2 1 2,-2 2-2,-2 2-1,-1 2-1,-2 3-2,0 4-1,0 4-2,0 3-2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02"/>
    </inkml:context>
    <inkml:brush xml:id="br0">
      <inkml:brushProperty name="width" value="0.03603" units="cm"/>
      <inkml:brushProperty name="height" value="0.03603" units="cm"/>
      <inkml:brushProperty name="color" value="#6ADCAB"/>
    </inkml:brush>
  </inkml:definitions>
  <inkml:trace contextRef="#ctx0" brushRef="#br0">69200 23000 610,'0'16'93,"0"-1"-14,0 1-15,0 0-14,1-2-12,2-1-8,2-3-9,2 0-9,0-2-9,0 1-12,-2 1-10,0 2-11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03"/>
    </inkml:context>
    <inkml:brush xml:id="br0">
      <inkml:brushProperty name="width" value="0.0426" units="cm"/>
      <inkml:brushProperty name="height" value="0.0426" units="cm"/>
      <inkml:brushProperty name="color" value="#6ADCAB"/>
    </inkml:brush>
  </inkml:definitions>
  <inkml:trace contextRef="#ctx0" brushRef="#br0">70258 22910 516,'-15'-15'22,"4"2"4,3 3 7,3 1 4,1 3 0,2 4-5,0 4-6,2 4-6,-1 2-2,0 1 1,-2 2 1,0 0 1,-1 1 1,0 1 0,0 2 0,0 0 1,0 0-2,0-1-1,0-1-4,1 0-2,1-2-8,5-1-15,6 0-13,4-2-15,2-3-5,-1-4 3,-1-6 2,0-4 3,-2-4 4,-1-1 2,0-3 4,-2-2 3,-1 0 4,-2 1 2,-2 1 2,-2 1 4,-1 1 2,0 2 3,0 3 3,0 1 3,-1 2 4,-2 2 4,-2 2 4,-2 2 4,1 1 0,4 0-6,4 0-4,4 0-4,2 0-4,2 0 0,0 0 0,1 0 0,1 0-3,0 0-3,-1 0-3,1 0-4,-1 0 0,0 0 5,-2 0 4,0 0 5,-3 1 4,-1 2 6,-2 2 4,-2 2 5,-1 1 2,-2 1-1,0 2-2,-2 0 0,0 1 0,-2 1 4,0 2 4,-1 0 4,0 1 0,2-1-2,2 1-4,2 0-3,3-3-6,4-3-12,4-4-12,4-4-11,1-4-7,-1-4 1,-1-4-1,-1-3 0,0-4 1,0 0 3,0-1 3,-1-1 3,0 0 2,-2 3 2,-2 1 2,-2 2 3,-2 1 2,-1 1 2,0-1 4,-1 0 3,-3 1 1,0 2-1,-3 3 0,-2 1 0,-2 1-3,-2 2-5,-2 0-4,-1 2-5,-2 1-2,1 2 1,-1 2 2,0 2 1,2 0-5,1-1-11,2 0-11,2-2-10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03"/>
    </inkml:context>
    <inkml:brush xml:id="br0">
      <inkml:brushProperty name="width" value="0.05132" units="cm"/>
      <inkml:brushProperty name="height" value="0.05132" units="cm"/>
      <inkml:brushProperty name="color" value="#6ADCAB"/>
    </inkml:brush>
  </inkml:definitions>
  <inkml:trace contextRef="#ctx0" brushRef="#br0">71560 21500 428,'-8'17'97,"2"1"-18,1 3-18,0 1-19,1 2-9,0 1-1,0 1-2,0 1-1,0 1-2,1 3-2,-1 1-3,0 2-1,0 1-3,0-1-3,0-1-2,0-1-3,1-1-2,0 0-3,1 0-1,2 1-4,0-2-1,0-2-5,0-1-2,0-3-4,0-1-2,0-3 1,0-1 1,0-2 0,0-2-1,-2 1-2,-1 0-2,0-1-1,-3 0-2,-3-2-1,-5-3 0,-4-1-2,-2-1-1,-1-2-3,-1-1-3,-1 0-3,-1-2 0,1-1 2,-1 0 2,1-1 3,0-2 0,4-1-2,3 0-2,3-1-3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03"/>
    </inkml:context>
    <inkml:brush xml:id="br0">
      <inkml:brushProperty name="width" value="0.02902" units="cm"/>
      <inkml:brushProperty name="height" value="0.02902" units="cm"/>
      <inkml:brushProperty name="color" value="#6ADCAB"/>
    </inkml:brush>
  </inkml:definitions>
  <inkml:trace contextRef="#ctx0" brushRef="#br0">72250 22360 758,'14'-29'3,"-1"7"7,-2 5 6,-2 6 8,-1 4 3,2 1 3,0 0 3,1 2 2,2 0-4,2 2-10,1 0-10,3 2-10,-1 0-16,-1 2-19,-2 0-20,-2 2-19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07"/>
    </inkml:context>
    <inkml:brush xml:id="br0">
      <inkml:brushProperty name="width" value="0.03349" units="cm"/>
      <inkml:brushProperty name="height" value="0.03349" units="cm"/>
      <inkml:brushProperty name="color" value="#6ADCAB"/>
    </inkml:brush>
  </inkml:definitions>
  <inkml:trace contextRef="#ctx0" brushRef="#br0">73294 22830 656,'6'-10'9,"-4"10"18,-4 11 18,-4 11 18,-2 5 2,-2-3-13,0-1-15,-1-3-13,-1-1-11,0-2-5,0-3-7,1-1-7,3-4-10,8-6-14,8-6-16,8-6-14,4-3-2,1-2 11,1 0 11,1-1 11,-2 1 9,-3 5 10,-5 3 7,-3 4 10,-2 2 6,0 2 6,0 0 6,0 2 6,2-2-3,3-2-9,5-4-9,3-2-10,1-2-8,-2 2-5,-4 1-6,-3 0-5,-2 1-1,-1 1 3,0-2 2,-2 2 3,-1 0 2,-2 4 3,-2 2 1,-2 4 2,-2 0 11,-2 1 17,-2 0 19,-2 0 17,0 0 8,0 0-4,2-1-3,1 1-4,2-1-11,4-2-19,3-2-18,5-2-19,3-2-9,2-2 0,1-2-1,3-2-1,0 0 0,-3 0 0,-1 2-1,-2 1-1,-3 1 14,-1 4 25,-2 2 26,-2 4 27,0-1 0,4-1-25,2-2-25,3-2-24,1-1-12,-2-2 2,-3 0 2,-1-2 2,-3 0 1,-4 1 2,-4-2 0,-4 2 1,-3-1 3,-1 0 3,-3 0 5,-2 0 4,0 1 3,1 0 0,1 2 2,0 0 1,0 2 0,-3 0 0,-3 2 0,-3 0-1,2 0-5,9 0-10,6-2-11,10 0-9,4-3-5,3-2 1,3-4 1,3-2 1,3-3 0,3-3 0,3-3-1,3-3-1,-1 1 3,-7 5 5,-5 4 5,-6 6 5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07"/>
    </inkml:context>
    <inkml:brush xml:id="br0">
      <inkml:brushProperty name="width" value="0.04607" units="cm"/>
      <inkml:brushProperty name="height" value="0.04607" units="cm"/>
      <inkml:brushProperty name="color" value="#6ADCAB"/>
    </inkml:brush>
  </inkml:definitions>
  <inkml:trace contextRef="#ctx0" brushRef="#br0">75598 21892 477,'9'-17'-3,"0"-3"-5,1-3-7,2-3-5,-2 0 4,-1 3 16,-2 3 13,-2 3 16,-2 6 12,0 8 10,-2 9 10,0 10 10,-3 7 0,0 6-12,-3 8-12,-2 7-11,-1 3-8,0 0-3,1 0-5,-1 0-3,0-1-6,0 0-6,0-2-8,0 0-6,2-3-10,1-4-11,2-3-13,2-5-12,0-4-7,0-5-2,-2-5-4,0-4-2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11"/>
    </inkml:context>
    <inkml:brush xml:id="br0">
      <inkml:brushProperty name="width" value="0.02906" units="cm"/>
      <inkml:brushProperty name="height" value="0.02906" units="cm"/>
      <inkml:brushProperty name="color" value="#6ADCAB"/>
    </inkml:brush>
  </inkml:definitions>
  <inkml:trace contextRef="#ctx0" brushRef="#br0">61458 26078 756,'-2'-21'19,"0"3"-3,-3 4-1,-2 5-3,-1 2 0,0 2-2,0 2 0,1 2-2,-2 1-1,0 0 0,-2 0 0,0 0-1,-1 1 0,-3 2 0,-2 2 0,-1 2 0,-1 1 1,0 3 0,2 2 1,1 2 0,0 1 1,1 1-1,-1 1 0,0 1-1,1 2 0,-1 1-1,0 3-2,1 1 0,0 1-1,2-1-1,2-1 0,3-1-2,1-2 0,2-1 0,2-2 0,2-2-1,1-2 0,0-1-1,0-1 0,0-1 0,2-1-2,4-2-2,4-2-3,3-2-3,3-2-2,2-1-5,0 0-3,1-1-4,0-2-3,1-1-1,0 0-2,-1-1-1,-1-1 3,-2 0 4,-4 0 6,-3 0 4,-2 0 3,0 0 0,-2 0 0,0 0 1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12"/>
    </inkml:context>
    <inkml:brush xml:id="br0">
      <inkml:brushProperty name="width" value="0.03816" units="cm"/>
      <inkml:brushProperty name="height" value="0.03816" units="cm"/>
      <inkml:brushProperty name="color" value="#6ADCAB"/>
    </inkml:brush>
  </inkml:definitions>
  <inkml:trace contextRef="#ctx0" brushRef="#br0">62024 26322 576,'-5'7'3,"6"-2"7,6-2 7,6-2 6,1-1 1,-1 2-4,-2 0-4,-2 2-5,-2 1-3,0 3-2,-2 4-2,0 2-3,-3 2 0,-1 1 1,-2 1-1,-1 1 1,-4 1 0,-2 1-2,-3 1-2,-4 2-1,0-2 0,-1-2 1,0-1 1,1-2 1,0-3 1,4-1 0,3-2 0,3-2 0,2-4 1,3-2 1,4-6 1,2-2 2,4-5-1,6-4-4,4-3-2,5-5-4,1 0-1,-1 1 1,-3 2 0,-1 3 0,-2 1 0,-1 0-4,-1 2-2,0 1-4,-3 0 0,-1 1 2,-3-1 1,0 0 1,-3 1 2,-1 0 2,-1 2 3,0 1 1,-1-1 3,0 0 1,0-1 1,0-1 3,-1 0 3,2 0 7,-2 2 6,1 1 6,0 2 4,-2 6 1,0 4 1,-2 5 1,0 4-2,-2 0-3,0 1-5,-2 1-4,0 1-2,1 1-3,-2 2-2,2 0-2,-1 0-2,2-1-2,0-1-1,2-1-3,0-1 0,0-1-2,0 0-2,0-2-1,1-2-2,4-2-3,2-4-3,3-2-4,3-5-2,0-4 0,1-6-1,1-4-1,0-3 1,-1-1 0,0-1 2,-2-1 2,0-1 0,0-1 3,-1-1 2,1-1 1,-2 1 2,-2 0-2,-4 0 0,-2 3 0,-2 0 1,0 4 4,0 3 4,0 3 4,-2 2 2,0 2-1,-3 3 0,-2 1-1,-2 1-2,-2 2-2,-2 0-3,-1 2-2,-1 1-4,1 4-4,0 2-4,2 3-4,1 3-5,2 0-3,2 1-5,3 1-4,0 0-1,2-2 5,0-3 3,2-1 4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12"/>
    </inkml:context>
    <inkml:brush xml:id="br0">
      <inkml:brushProperty name="width" value="0.03562" units="cm"/>
      <inkml:brushProperty name="height" value="0.03562" units="cm"/>
      <inkml:brushProperty name="color" value="#6ADCAB"/>
    </inkml:brush>
  </inkml:definitions>
  <inkml:trace contextRef="#ctx0" brushRef="#br0">63826 26600 617,'-2'15'75,"0"-1"-17,-3-1-16,-2 0-16,-2 0-9,0 3-1,-1 3-2,-1 3 0,-1 1-2,0-1 0,0-1 0,1 0-1,0-3 0,4 0-1,2 0-1,4-2-2,1-1 1,0-1-2,0-1 1,0 0-1,1-2-1,4-1-2,2 0-2,4-2-1,1-1-4,3-2-5,2-3-4,1 0-4,1-2-4,-1 0-3,0 0-2,-2 0-4,-2 0-1,-1 0 0,-2 0 0,-2 0-1,-2-2 1,0-2-1,-2-4 1,0-2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9:08"/>
    </inkml:context>
    <inkml:brush xml:id="br0">
      <inkml:brushProperty name="width" value="0.07072" units="cm"/>
      <inkml:brushProperty name="height" value="0.07072" units="cm"/>
      <inkml:brushProperty name="color" value="#F2395B"/>
    </inkml:brush>
  </inkml:definitions>
  <inkml:trace contextRef="#ctx0" brushRef="#br0">21605 41460 311,'-13'0'13,"6"0"26,6 0 27,6 0 27,4 0 3,1 0-18,3 0-20,2 0-17,2 0-12,1 0-2,3 0-2,1 0-3,2-1-3,0-1-3,-1 0-4,1-1-3,-2-1-3,0 2 0,-1 0-2,0 2 0,-2-1-1,1 0-1,-1-2-1,1 0-1,0 0 0,-1 0 0,1 2 0,0 0 0,0 1 1,1 0 0,1 0 0,1 0 1,0 0-1,-1-2 0,-1 0 1,-1-1-1,0-1 0,-1 2-1,1 0 1,-1 2-1,1-1 1,0-1-1,-1 0 0,1-1 0,-1-1 0,1 0 0,0 0 0,-1 0-1,3 0 1,3 0 1,5 0 0,3 1 0,1-2 0,-1 2 0,-3-1 0,-1 0 0,-3 0 0,-2 2-2,-1 0 1,-2 2-1,-1 1 0,1 2 1,1 2-1,1 2 0,1-1 0,1-1-1,1-2-1,1-2-1,-1-1 0,0 0-1,0 0 1,-2 0 0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13"/>
    </inkml:context>
    <inkml:brush xml:id="br0">
      <inkml:brushProperty name="width" value="0.03748" units="cm"/>
      <inkml:brushProperty name="height" value="0.03748" units="cm"/>
      <inkml:brushProperty name="color" value="#6ADCAB"/>
    </inkml:brush>
  </inkml:definitions>
  <inkml:trace contextRef="#ctx0" brushRef="#br0">64004 26750 587,'-15'0'-36,"2"0"25,2 0 27,3 0 25,0 1 10,2 4-4,1 2-4,0 3-4,1 4-5,0 4-3,0 3-4,1 5-4,-2 3-2,2 2-4,-1 4-2,0 3-3,0 2-2,0 4 0,0 3-1,0 2 0,-1 3-4,0 2-10,-1 1-8,-1 3-9,-1 2-8,0 0-7,0 1-8,0 1-6,1-5-1,1-12 10,0-12 7,2-11 10,0-7 2,2-1-2,0-1-3,2 0-2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13"/>
    </inkml:context>
    <inkml:brush xml:id="br0">
      <inkml:brushProperty name="width" value="0.03167" units="cm"/>
      <inkml:brushProperty name="height" value="0.03167" units="cm"/>
      <inkml:brushProperty name="color" value="#6ADCAB"/>
    </inkml:brush>
  </inkml:definitions>
  <inkml:trace contextRef="#ctx0" brushRef="#br0">64691 25863 694,'8'-28'56,"0"9"-9,0 7-10,-1 8-8,2 4-7,0 2-1,1 0-2,2 2-2,-2 1-2,-1 5-2,-2 4-3,-2 4-1,-2 1-3,-2 1-3,-2-1-1,-2 1-4,-3-1-2,-2-1-2,-3-1-3,-3-1-2,-2-1 0,2-2 3,1-3 2,1-1 2,3-1 3,6-2 3,6-1 4,6 0 2,5-2-1,5-1-6,5 0-8,5-1-6,1-2-8,-1-1-6,-3 0-7,-1-1-7,-4-1-3,-3 0 0,-4 0 2,-4 0 1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13"/>
    </inkml:context>
    <inkml:brush xml:id="br0">
      <inkml:brushProperty name="width" value="0.02724" units="cm"/>
      <inkml:brushProperty name="height" value="0.02724" units="cm"/>
      <inkml:brushProperty name="color" value="#6ADCAB"/>
    </inkml:brush>
  </inkml:definitions>
  <inkml:trace contextRef="#ctx0" brushRef="#br0">65550 25829 807,'0'-22'2,"0"4"-5,0 4-4,0 5-5,2 2 7,6 2 20,4 2 20,5 2 19,4 2 1,1 2-18,3 2-17,2 2-19,-2 0-12,-3-1-10,-5 0-10,-3-2-9,-3 1-4,-2 0 1,-2 1 2,-2 2 1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14"/>
    </inkml:context>
    <inkml:brush xml:id="br0">
      <inkml:brushProperty name="width" value="0.02907" units="cm"/>
      <inkml:brushProperty name="height" value="0.02907" units="cm"/>
      <inkml:brushProperty name="color" value="#6ADCAB"/>
    </inkml:brush>
  </inkml:definitions>
  <inkml:trace contextRef="#ctx0" brushRef="#br0">66950 27066 756,'9'-7'90,"3"2"-21,4 2-22,2 2-22,2 1-14,1 2-10,1 0-7,1 2-10,-2 0-5,-3 2-2,-4 0-2,-4 2-2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14"/>
    </inkml:context>
    <inkml:brush xml:id="br0">
      <inkml:brushProperty name="width" value="0.03064" units="cm"/>
      <inkml:brushProperty name="height" value="0.03064" units="cm"/>
      <inkml:brushProperty name="color" value="#6ADCAB"/>
    </inkml:brush>
  </inkml:definitions>
  <inkml:trace contextRef="#ctx0" brushRef="#br0">66924 27700 718,'-14'7'0,"1"-2"0,2-3 0,2 0 0,3-2 8,2 2 19,4 0 17,3 2 18,1 0 0,3 1-18,2 1-18,2 2-17,1 0-12,3 0-5,2 0-4,2-1-6,-1 1-1,-3 0 3,-3 0 0,-2 0 3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14"/>
    </inkml:context>
    <inkml:brush xml:id="br0">
      <inkml:brushProperty name="width" value="0.03918" units="cm"/>
      <inkml:brushProperty name="height" value="0.03918" units="cm"/>
      <inkml:brushProperty name="color" value="#6ADCAB"/>
    </inkml:brush>
  </inkml:definitions>
  <inkml:trace contextRef="#ctx0" brushRef="#br0">69260 26871 561,'-36'38'105,"9"-2"-20,7-2-20,9-1-20,4-4-11,2-3-6,2-5-5,2-3-4,2-4-5,2-1-3,2-2-5,2-2-2,3-4-8,5-6-8,5-6-10,5-6-9,1-4-4,-3-3 1,-3-3 0,-2-3 1,-4-1 3,-1-1 3,-2 1 5,-2-1 3,-3 2 3,-3 3 3,-2 3 1,-4 3 3,-2 3 2,-3 3 2,-4 2 3,-2 4 3,-1 2 0,1 2-2,1 2-1,0 2-3,2 2-3,3 2-4,1 1-5,2 3-5,1 0-1,0-2 1,0-2 1,0-2 1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14"/>
    </inkml:context>
    <inkml:brush xml:id="br0">
      <inkml:brushProperty name="width" value="0.03049" units="cm"/>
      <inkml:brushProperty name="height" value="0.03049" units="cm"/>
      <inkml:brushProperty name="color" value="#6ADCAB"/>
    </inkml:brush>
  </inkml:definitions>
  <inkml:trace contextRef="#ctx0" brushRef="#br0">70300 27350 721,'15'14'91,"-3"-1"-20,-1-2-20,-2-2-19,-1-1-14,-2 2-7,-1 0-6,0 1-8,-1 0-1,0-1 2,0 0 3,0-2 3,-1 0-11,-1 0-25,0 0-23,-1 0-25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15"/>
    </inkml:context>
    <inkml:brush xml:id="br0">
      <inkml:brushProperty name="width" value="0.04048" units="cm"/>
      <inkml:brushProperty name="height" value="0.04048" units="cm"/>
      <inkml:brushProperty name="color" value="#6ADCAB"/>
    </inkml:brush>
  </inkml:definitions>
  <inkml:trace contextRef="#ctx0" brushRef="#br0">71463 26997 543,'-14'1'5,"4"2"10,4 2 11,4 2 9,2 1 3,-2 1-6,0 2-5,-1 0-5,-2 1-3,2 1 2,-1 2 1,0 0 1,0 0-1,2-1-2,0-1-4,2 0-2,2-3-8,4-1-11,4-2-11,3-2-12,4-3-5,2-4-1,1-4 0,3-4-1,-1-2-1,-1-3-1,-3-2 0,-1-1 0,-2-1 2,-2 0 7,-3 2 6,-1 1 6,-3 2 7,-4 2 4,-4 4 5,-4 3 5,-1 1 5,-1 2 6,0 0 6,0 2 6,2 0 4,4 0 1,4 0 3,4 0 2,3-1-4,1-2-11,3-2-9,2-2-11,1 0-6,-1 2-5,1 3-3,0 1-4,-2 1 0,-1 2 3,-2 0 4,-2 2 3,-3 1 4,-1 3 4,-2 3 4,-1 4 3,-3 0 3,-1 1 0,0 0-1,-1 0 1,-1-1 3,0 1 4,0 0 6,0-1 6,0 0 0,0-1-2,0 0-2,0-2-3,3-2-5,4-2-5,5-4-7,6-2-7,1-5-6,-1-2-10,-1-5-9,0-4-8,-2-2-3,-1-1 6,0-1 5,-2-1 6,-1 0 3,-2 0 3,-3 2 2,0 1 2,-2 1 1,0 1 0,0 0 0,0 2 0,-2 1-1,-2 2 1,-4 3 0,-2 1 1,-2 1-1,1 2-2,-1 0-1,0 2-3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16"/>
    </inkml:context>
    <inkml:brush xml:id="br0">
      <inkml:brushProperty name="width" value="0.04426" units="cm"/>
      <inkml:brushProperty name="height" value="0.04426" units="cm"/>
      <inkml:brushProperty name="color" value="#6ADCAB"/>
    </inkml:brush>
  </inkml:definitions>
  <inkml:trace contextRef="#ctx0" brushRef="#br0">72444 26466 497,'14'-12'19,"-3"8"12,-3 8 12,-2 8 11,-3 3 2,-2 1-6,-2 0-7,-2-1-7,-1 2-6,0 1-3,0 3-4,0 2-4,1 1-3,0 2-3,2 3-3,0 1-2,1 1-2,0-1 0,0-1-1,0-1 0,0-2-2,0 0-4,0 0-3,0-2-3,0-1-2,-2-2-2,0 0 0,-1 0-3,-2-2 0,2-1 0,-1-1-2,0-1 0,-2-1-1,-2-1 1,-3 0 1,-3-2 0,-4-1-2,-2-1-4,-3 0-4,-3-2-4,-2 0-2,-1-2-1,-1-1-1,0 0-1,0-2 1,7-1 4,4 0 4,4-1 4,4-2 2,3-1 2,1 0 0,2-1 1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16"/>
    </inkml:context>
    <inkml:brush xml:id="br0">
      <inkml:brushProperty name="width" value="0.02395" units="cm"/>
      <inkml:brushProperty name="height" value="0.02395" units="cm"/>
      <inkml:brushProperty name="color" value="#6ADCAB"/>
    </inkml:brush>
  </inkml:definitions>
  <inkml:trace contextRef="#ctx0" brushRef="#br0">73100 26632 918,'17'-8'3,"3"2"5,3 0 7,3 2 4,0 0 1,-3 2-8,-3 0-8,-2 2-6,-3 0-3,1 0-1,0 0 1,-1 0 0,0 1-7,-4 2-11,-3 2-13,-2 2-12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3:09"/>
    </inkml:context>
    <inkml:brush xml:id="br0">
      <inkml:brushProperty name="width" value="0.05605" units="cm"/>
      <inkml:brushProperty name="height" value="0.05605" units="cm"/>
      <inkml:brushProperty name="color" value="#00BFF3"/>
    </inkml:brush>
  </inkml:definitions>
  <inkml:trace contextRef="#ctx0" brushRef="#br0">64876 34090 392,'7'-8'-8,"-1"2"19,-1 0 20,0 2 20,0 1 6,2 2-9,1 2-8,3 2-8,1 1-5,0 0-4,0 0-3,-1 0-3,2 0-2,0 1-1,1 2-1,1 0-2,0 1-1,0 0 0,-2 0 0,-1 0-1,0-1-1,2-1-1,0-1 0,1 0-2,0-1-1,-1 0 1,-1 0 0,0 0 1,-5 1 1,-6 5 6,-8 4 4,-6 4 4,-6 3 0,-5 5-4,-5 3-5,-5 5-5,-5 3-4,-6 8-1,-6 4-4,-6 8-1,-4 3-5,-3 5-6,-4 3-6,-2 5-7,0 0-8,1-1-10,3-3-10,1-1-9,7-8-4,14-12 3,12-14 3,13-11 2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9:27"/>
    </inkml:context>
    <inkml:brush xml:id="br0">
      <inkml:brushProperty name="width" value="0.04872" units="cm"/>
      <inkml:brushProperty name="height" value="0.04872" units="cm"/>
      <inkml:brushProperty name="color" value="#F2395B"/>
    </inkml:brush>
  </inkml:definitions>
  <inkml:trace contextRef="#ctx0" brushRef="#br0">75507 50700 451,'37'0'127,"-3"2"-30,-5 0-30,-3 2-28,-2 0-17,2 0-3,3-1-2,1 1-2,1 0-3,-3-2-3,-1 0-3,-3-2-3,-1 0-4,-1 0-4,-1 0-6,0 0-6,-9 1-9,-15 0-16,-14 2-15,-15 0-15,-5 2 0,4 0 15,3 1 14,5 2 16,1-1 9,1-1 5,-1-1 4,1 0 5,0-1 3,2 0-2,3 0 1,1 0-1,2 0 5,1 2 9,0 0 10,2 1 10,1 1 3,1 0-2,0 0-3,2 0-3,0 0-1,2 3-1,1 2 0,0 2-1,1 2 0,1 5 4,-1 3 2,0 5 3,0 1 0,0 0-3,0 1-2,0-1-3,0 0-3,0 1-4,0-1-3,0 0-4,0 2-2,-2 1-1,0 2 0,-1 2-1,-1 0-2,0-2-6,0-1-5,0-3-4,1-2-6,1-3-7,0-3-7,2-3-6,0-8-10,2-10-11,0-13-13,2-12-13,0-6 4,0-1 18,0 0 19,0-2 18,0 0 12,2 3 7,0 2 5,2 1 6,0 4 4,2 3 2,0 4 2,1 5 2,2 1 2,0 2 6,1 0 3,2 2 5,1 1 1,3 0-2,3 2-1,3 0-2,2 1-1,1 0-3,1 0-3,1 0-1,1 0-3,1 0-1,1 0-2,1 0-2,0 0-2,-1 0-4,-1 0-4,-1 0-4,-2 0-4,-3 0-4,-3 0-4,-3 0-4,-2 0-1,-1-2 1,0 0 2,-2-2 2,-1 0-1,-2-2-4,-3 0-2,-1-1-4,-2 0 1,-4 2 6,-2 2 5,-3 2 5,-3 1 4,0 0 2,-2 0 2,0 0 2,-1 0 1,1 0-1,-1 0 1,0 0-1,1 1 1,1 0-2,0 2 1,2 0-1,0 1-3,0 2-4,1 0-5,-1 2-5,0-1-2,2-1-2,1-1 0,0 0-1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16"/>
    </inkml:context>
    <inkml:brush xml:id="br0">
      <inkml:brushProperty name="width" value="0.04087" units="cm"/>
      <inkml:brushProperty name="height" value="0.04087" units="cm"/>
      <inkml:brushProperty name="color" value="#6ADCAB"/>
    </inkml:brush>
  </inkml:definitions>
  <inkml:trace contextRef="#ctx0" brushRef="#br0">73758 27049 538,'6'8'7,"-1"0"7,-2 0 7,-1 0 7,-4 1 2,-1 5-3,-2 4-4,-1 3-2,-3 2-3,-2-1-4,-2-1-4,-1-1-3,-1-2-2,4-2-2,3-4-3,3-3-1,3-4-5,5-6-7,6-6-7,4-5-8,3-4-1,1 0 1,2 1 4,0-1 2,-1 1 3,-1 4 4,-2 3 5,-3 3 3,-2 3 7,-2 6 8,-4 4 7,-2 5 9,-3 2 3,-2-1-1,-2 0-1,-2-2-2,3-3-6,6-6-12,7-6-12,8-6-12,1-2-5,-1 2 2,-2 2 3,-2 3 1,-3 0 6,1 2 6,-2 0 8,0 2 7,-3 2 5,-1 4 3,-2 3 1,-2 5 3,-1 1 0,0-1 2,0-1-1,0 0 0,1-2 0,0-1-3,2 0-1,0-2-3,2-1-5,2 0-10,2-2-9,2 0-10,0-3-4,-1-2-1,-1-4 2,0-2-1,-1-2 1,-1 0 0,1 0-1,0 1 1,0-4-2,2-2-2,0-5-2,1-3-2,0-3 2,0 1 5,-2-1 5,0 1 6,-2-1 3,1 1 2,0-1 1,0 1 2,-1 0 3,-1 3 2,0 1 4,-2 3 3,0 1 3,0 2 6,0 2 4,0 3 4,0 3 12,0 8 16,0 6 18,0 7 16,-1 6 0,-1 5-20,0 5-20,-1 5-20,-2 6-13,-1 9-8,0 10-6,-1 8-9,-2-1-7,0-9-10,-1-10-8,-2-10-10,1-8-8,1-4-5,0-4-7,2-6-6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24"/>
    </inkml:context>
    <inkml:brush xml:id="br0">
      <inkml:brushProperty name="width" value="0.04642" units="cm"/>
      <inkml:brushProperty name="height" value="0.04642" units="cm"/>
      <inkml:brushProperty name="color" value="#6ADCAB"/>
    </inkml:brush>
  </inkml:definitions>
  <inkml:trace contextRef="#ctx0" brushRef="#br0">60258 32798 473,'1'-22'4,"2"-9"6,2-12 8,2-10 7,-1 0 4,-3 14 3,-2 12 2,-3 13 4,-3 7-3,-2 2-6,-2 2-5,-2 2-7,-2 2-3,-1 4-2,-3 2-1,-2 4-2,-1 2 0,-1 5-2,-1 3 1,-1 5-2,0 2 1,1 2-1,1 3 1,1 1 0,1 1-1,0-1 0,2-2-1,1 0 0,1 0-1,1-1-1,0 1-1,2-1-1,1 0 0,2-2 0,3 0 0,1-1 1,1-1-1,2-1-1,0-1-2,2-1-1,0-1-1,2-3-1,0-1-1,2-2-1,1-3-1,3-1-1,4-2 1,2-2-2,3-3 1,1-1 0,3-2 0,2-2 2,1-4-2,4-6-3,3-5-2,3-7-3,0-2 0,-1 1 0,-3 1 2,-1 1 1,-4 1 3,-5 3 4,-5 1 3,-5 2 4,-5 5 9,-6 6 14,-6 8 14,-5 6 14,-3 4 2,4 1-10,3 2-10,2 0-10,3 0-7,1 1-3,0-1-2,2 1-3,2-2-5,5-3-4,6-2-7,4-4-4,2-4-4,1-6 0,0-6 0,-1-6 0,0-4 0,-3-1 1,-1-3 1,-2-1 0,-2-1 3,-2 1 0,-3 1 3,-1 1 1,-2 1 1,-4 2 0,-2 3 0,-3 1-1,-3 2-1,-2 2 0,-2 2-2,-1 3-1,-2 0-2,0 0-4,0 0-3,1 0-5,-1 1-2,2 0-2,1 2-4,1 0-1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24"/>
    </inkml:context>
    <inkml:brush xml:id="br0">
      <inkml:brushProperty name="width" value="0.03657" units="cm"/>
      <inkml:brushProperty name="height" value="0.03657" units="cm"/>
      <inkml:brushProperty name="color" value="#6ADCAB"/>
    </inkml:brush>
  </inkml:definitions>
  <inkml:trace contextRef="#ctx0" brushRef="#br0">61950 31881 601,'8'-13'90,"2"3"-18,0 4-18,1 4-16,1 2-12,2 0-3,0 0-4,1 0-3,-1 1-4,-3 4 0,-2 2-2,-4 4 0,-2 1-3,0 1-2,-2 1-1,0 1-4,-2 2-2,-4 2-5,-2 1-5,-3 3-4,-3 0-3,0-1-2,-1-1 0,-1-1-2,0-2 1,2-3 3,2-2 2,3-4 3,2-2 6,6-1 12,4 0 10,6-2 12,2-1 1,3-4-6,1-2-6,3-3-7,1-2-6,-1 2-8,1 1-6,0 0-7,-3 1-6,-1 0-6,-4 0-5,-3 0-6,-1 0-1,-2-2 5,-1 0 2,0-1 5,-1-1 3,0 2 3,0 1 4,0 0 3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24"/>
    </inkml:context>
    <inkml:brush xml:id="br0">
      <inkml:brushProperty name="width" value="0.0322" units="cm"/>
      <inkml:brushProperty name="height" value="0.0322" units="cm"/>
      <inkml:brushProperty name="color" value="#6ADCAB"/>
    </inkml:brush>
  </inkml:definitions>
  <inkml:trace contextRef="#ctx0" brushRef="#br0">62650 32049 683,'16'-7'120,"1"2"-31,1 2-30,2 2-30,0 1-19,1 0-3,1 0-4,1 0-5,-1 0-5,-1 0-8,-3 0-6,-1 0-8,-2 0-5,-3 0-6,-1 0-5,-2 0-6,-2-1 2,0 0 6,-2-2 6,0 0 7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24"/>
    </inkml:context>
    <inkml:brush xml:id="br0">
      <inkml:brushProperty name="width" value="0.03487" units="cm"/>
      <inkml:brushProperty name="height" value="0.03487" units="cm"/>
      <inkml:brushProperty name="color" value="#6ADCAB"/>
    </inkml:brush>
  </inkml:definitions>
  <inkml:trace contextRef="#ctx0" brushRef="#br0">63127 31381 630,'-8'-7'0,"0"1"0,0 0 0,0 2 0,1 0 10,-1 2 19,0 0 20,0 2 20,1 3 1,2 6-15,2 5-15,2 7-16,1 3-11,0 1-5,0 1-6,0 1-5,0 2-6,0 2-9,0 4-7,0 3-9,0-2-1,-2-5 2,0-7 4,-1-5 4,-1-4-3,0-1-7,0-1-6,0 0-8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25"/>
    </inkml:context>
    <inkml:brush xml:id="br0">
      <inkml:brushProperty name="width" value="0.03219" units="cm"/>
      <inkml:brushProperty name="height" value="0.03219" units="cm"/>
      <inkml:brushProperty name="color" value="#6ADCAB"/>
    </inkml:brush>
  </inkml:definitions>
  <inkml:trace contextRef="#ctx0" brushRef="#br0">63339 33397 683,'-5'-8'42,"6"2"-1,6 1 0,6 0-1,4 1-3,5 1-3,3-1-3,5 0-5,1 0-7,1 2-14,-1 0-12,1 2-13,-3 1-7,-2 2-2,-3 2-1,-2 2-1,-5 1-4,-3 1-6,-4 1-5,-4 2-6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25"/>
    </inkml:context>
    <inkml:brush xml:id="br0">
      <inkml:brushProperty name="width" value="0.03461" units="cm"/>
      <inkml:brushProperty name="height" value="0.03461" units="cm"/>
      <inkml:brushProperty name="color" value="#6ADCAB"/>
    </inkml:brush>
  </inkml:definitions>
  <inkml:trace contextRef="#ctx0" brushRef="#br0">63340 34200 635,'-15'0'6,"3"0"11,1 0 11,2 0 11,6 0 7,10 0 2,10 0 2,9 0 2,6 0-8,3 2-18,1 0-17,2 2-19,0 0-11,-1 0-3,-3 0-5,-2 0-4,-3 0-7,-7 0-7,-5 0-7,-6 0-8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25"/>
    </inkml:context>
    <inkml:brush xml:id="br0">
      <inkml:brushProperty name="width" value="0.04145" units="cm"/>
      <inkml:brushProperty name="height" value="0.04145" units="cm"/>
      <inkml:brushProperty name="color" value="#6ADCAB"/>
    </inkml:brush>
  </inkml:definitions>
  <inkml:trace contextRef="#ctx0" brushRef="#br0">66141 33766 530,'-4'-7'43,"8"2"-4,8 2-2,7 2-4,5 1-3,-1 0-3,1 0-4,0 0-3,-1 0-2,1 0-1,-1 0-2,1 0 0,1 0 0,4 0-2,5 0 1,3 0-1,4 0 0,6 0 1,5 0 2,4 0-1,4 0 0,5 0-4,4 0-3,3 0-3,1 0-5,-3 0-3,-2 0-3,-4 0-5,-4 1-1,-3 2 0,-4 2 1,-4 2 0,-3 0 1,-2-1-1,-2-1 0,-1 0-1,-2-2-1,0 0-1,0-2-2,1 0-1,-1-1-1,0 0 1,0 0-1,0 0 1,0-1-1,-2 0-1,0-2-1,-1 0-2,-2-1 1,-1 2 0,-3 0 2,-1 2 0,-5 0 0,-4 0-2,-4 0-2,-6 0-2,-3 0 1,0 2 4,-2 0 3,0 2 3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26"/>
    </inkml:context>
    <inkml:brush xml:id="br0">
      <inkml:brushProperty name="width" value="0.04419" units="cm"/>
      <inkml:brushProperty name="height" value="0.04419" units="cm"/>
      <inkml:brushProperty name="color" value="#6ADCAB"/>
    </inkml:brush>
  </inkml:definitions>
  <inkml:trace contextRef="#ctx0" brushRef="#br0">68932 30231 497,'0'-22'3,"0"3"6,0 3 5,0 3 7,0 6 7,0 11 11,0 12 11,0 10 11,0 6 0,0 4-9,0 3-10,0 3-10,0 1-6,0 2-4,0 0-5,0 2-3,-1 1-5,-1 2-6,0 2-6,-1 2-6,-1 1-8,0 1-11,0 1-12,0 2-10,0-3-5,2-5 0,0-4 1,2-5 0,0-7 3,2-8 6,0-7 6,2-8 6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26"/>
    </inkml:context>
    <inkml:brush xml:id="br0">
      <inkml:brushProperty name="width" value="0.03552" units="cm"/>
      <inkml:brushProperty name="height" value="0.03552" units="cm"/>
      <inkml:brushProperty name="color" value="#6ADCAB"/>
    </inkml:brush>
  </inkml:definitions>
  <inkml:trace contextRef="#ctx0" brushRef="#br0">69392 31184 619,'0'-15'3,"0"2"8,0 3 6,0 1 8,-3 3 6,-2 6 6,-5 4 6,-4 6 7,-4 3-4,-3 3-10,-5 3-13,-3 3-10,-1 2-6,1-1 1,3 1 2,2-1 1,0-1-3,3-1-6,0-2-7,1-3-7,1 0 0,4-2 2,3-1 5,3-1 3,2 0 3,2 0 0,2-1 2,2 1 2,4-1-1,6 0 0,5-2-1,7-1 0,3 0-2,1-2-3,1-1-2,1 0-3,-1-1-4,0 0-5,0-1-6,-2 2-6,-2-1-4,-1 1-4,-3 2-4,-1 0-3,-3 0 1,-1-2 6,-2-3 7,-2 0 5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9:31"/>
    </inkml:context>
    <inkml:brush xml:id="br0">
      <inkml:brushProperty name="width" value="0.06456" units="cm"/>
      <inkml:brushProperty name="height" value="0.06456" units="cm"/>
      <inkml:brushProperty name="color" value="#00BFF3"/>
    </inkml:brush>
  </inkml:definitions>
  <inkml:trace contextRef="#ctx0" brushRef="#br0">75999 50573 340,'-1'-16'157,"-1"0"-36,0 1-35,-1-1-34,-1 0-20,0 0-4,0 1-3,0-1-5,4 2 0,8 2 0,8 4 1,7 3 0,5 1-1,1 2-5,1 0-4,1 2-4,-1 0-4,0 2-2,-1 0-3,-1 2-1,-1 0-2,-1 2-1,-1 0 0,-1 1-1,-2 0-1,-1-2-4,-2-2-2,-3-2-3,0-1-7,0 0-10,-1 0-10,1 0-10,-4 0-5,-6 0 1,-8 0 2,-6 0 0,-5 0 5,-2 2 9,-1 0 9,-3 2 8,1-1 6,3 0 4,2-2 4,4 0 3,2 0 2,-1 2-3,0 2-1,0 1-1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27"/>
    </inkml:context>
    <inkml:brush xml:id="br0">
      <inkml:brushProperty name="width" value="0.04582" units="cm"/>
      <inkml:brushProperty name="height" value="0.04582" units="cm"/>
      <inkml:brushProperty name="color" value="#6ADCAB"/>
    </inkml:brush>
  </inkml:definitions>
  <inkml:trace contextRef="#ctx0" brushRef="#br0">70537 31463 480,'-2'-28'0,"-2"9"0,-4 7 0,-2 8 0,-2 5 7,-2 4 14,0 2 15,-1 3 15,0 3 1,-1 0-9,0 1-10,0 1-11,2 1-6,3 0-4,3-1-5,2 1-4,3 0-4,2-1-1,2 1-2,2 0-2,2-2 0,2-1 0,2-2 0,2-2 1,0-2-1,1-1-1,0-1-2,0 0-2,-2 0 0,-1 0 0,-2 1 1,-2 2 0,-2 0 1,-2 1 0,-2 1 1,-2 2 1,-3 0 1,-2 1 0,-3 1 2,-3 2 0,-2-1 1,0 1 1,1 0 0,-1-1 2,1 0 0,1-2 3,0-3 1,2-1 2,0-2 3,1 0 1,-1-2 3,0 0 2,6-4 2,12-6 3,12-6 2,11-6 3,6-3-4,1-3-10,-1-1-10,0-3-9,-1 1-6,-3 1-2,-3 3-2,-3 1-2,-3 2 0,-1 1 2,-2 1 3,-2 1 1,-3 1 5,-3 2 6,-3 3 8,-2 1 7,-3 3 8,-2 6 9,-2 4 11,-2 6 9,-1 2 1,0 3-9,0 2-8,0 1-8,1 3-6,0-1-4,2 2-3,0 2-3,1 1-3,0 4-6,0 5-3,0 3-5,0 1-1,-2 0 0,0-1 2,-1-1 1,-2-2-5,-1 0-13,0-1-12,-1-1-12,-1-2-5,2-3 2,1-4 1,0-1 2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27"/>
    </inkml:context>
    <inkml:brush xml:id="br0">
      <inkml:brushProperty name="width" value="0.03807" units="cm"/>
      <inkml:brushProperty name="height" value="0.03807" units="cm"/>
      <inkml:brushProperty name="color" value="#6ADCAB"/>
    </inkml:brush>
  </inkml:definitions>
  <inkml:trace contextRef="#ctx0" brushRef="#br0">71107 31797 577,'16'-21'36,"-1"7"-1,1 5 0,0 6-1,-1 3-1,1 0-2,0 0-4,-1 0-2,0 1-1,-1 2-2,0 2 0,-2 2 0,0 1-2,0 1-3,-1 2-1,1 0-2,-3 1-5,-4 1-8,-6 1-9,-4 2-8,-8 2-7,-9 6-9,-11 7-7,-9 5-8,-4 1 0,4-3 6,2-5 8,4-4 7,2-2 1,3-3-5,3-1-4,3-2-5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30"/>
    </inkml:context>
    <inkml:brush xml:id="br0">
      <inkml:brushProperty name="width" value="0.03859" units="cm"/>
      <inkml:brushProperty name="height" value="0.03859" units="cm"/>
      <inkml:brushProperty name="color" value="#6ADCAB"/>
    </inkml:brush>
  </inkml:definitions>
  <inkml:trace contextRef="#ctx0" brushRef="#br0">68598 34966 570,'-9'-7'10,"-2"2"10,-2 2 8,-1 2 8,-3 3 4,0 6-2,-1 4-2,-1 5-2,0 3-3,1-1-5,1 1-3,1 0-5,0 0-2,2 3-2,1 1-2,1 3-1,1-1-2,0 0-1,2-1-1,1 0-1,1-3-1,2-3-3,2-3-3,2-3-1,2-2-4,2 0-4,2-2-4,2-1-5,2 0-3,3-2-4,3-1-5,4 0-3,1-2-4,1-2-2,0-2-4,3-2-2,-3-1 1,-3 0 4,-5 0 6,-3 0 4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30"/>
    </inkml:context>
    <inkml:brush xml:id="br0">
      <inkml:brushProperty name="width" value="0.04541" units="cm"/>
      <inkml:brushProperty name="height" value="0.04541" units="cm"/>
      <inkml:brushProperty name="color" value="#6ADCAB"/>
    </inkml:brush>
  </inkml:definitions>
  <inkml:trace contextRef="#ctx0" brushRef="#br0">69397 35101 484,'8'-7'67,"0"4"-12,0 2-12,0 4-12,-1 2-8,-1 3-7,-1 4-5,0 2-6,-3 2-3,-2 1 0,-3 2 0,-4 0 1,-1 0-2,-2-1-3,0-1-3,-1-1-2,0-1-2,2-1 2,2 0 2,3-2 2,3-2 0,7-2-2,7-4-2,8-2-2,2-6-2,1-6-5,0-7-5,-1-7-4,0-4-1,-1-1 0,-1-1 1,-1-1 0,-1 0 4,-2 1 3,-3 2 4,-1 0 4,-2 2 4,-2 5 4,-2 3 4,-2 4 4,-2 3 6,1 3 8,0 1 7,0 2 7,-1 5 8,0 8 6,-1 7 5,-2 9 7,0 3-2,-2 1-10,-1-1-10,0 1-10,-1-2-7,0 0-3,0-1-3,1 0-4,-1-3-2,2-3-3,0-3-2,2-3-2,1-3-5,3-2-8,4-4-9,2-2-9,3-6-3,2-6 1,1-7 0,3-7 2,0-5 2,-1-1 2,-1-2 2,0-3 3,-3 1 2,-1 0 3,-2 1 2,-2 1 2,-2 2 2,-1 3 2,0 3 2,-2 3 1,-2 4 2,-6 5 2,-4 4 2,-5 6 1,-3 3-1,0 4-5,1 2-4,-1 4-5,2 1-3,2 1-1,4 1-2,3 1-1,1 0-2,2 0 0,0-2-1,2-1-2,1-2 3,2-2 2,2-4 4,2-2 3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30"/>
    </inkml:context>
    <inkml:brush xml:id="br0">
      <inkml:brushProperty name="width" value="0.03919" units="cm"/>
      <inkml:brushProperty name="height" value="0.03919" units="cm"/>
      <inkml:brushProperty name="color" value="#6ADCAB"/>
    </inkml:brush>
  </inkml:definitions>
  <inkml:trace contextRef="#ctx0" brushRef="#br0">71240 35250 561,'6'9'100,"-3"1"-20,-2 3-22,-4 2-20,-1 2-12,1 1-2,-2 3-2,2 1-2,-1 2-3,0-1-2,0 1-2,0 0-3,1-2-3,2 0-1,2-1-4,2 0-1,2-4-5,2-3-4,1-4-4,3-4-5,2-2-1,2 0 0,1-1 2,3 1 2,0-1-5,1-4-7,0-2-10,-1-3-8,-1-3-3,-2 0 3,-4-2 2,-3 0 2,-2 0 4,0 3 7,-2 1 5,0 2 6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31"/>
    </inkml:context>
    <inkml:brush xml:id="br0">
      <inkml:brushProperty name="width" value="0.04482" units="cm"/>
      <inkml:brushProperty name="height" value="0.04482" units="cm"/>
      <inkml:brushProperty name="color" value="#6ADCAB"/>
    </inkml:brush>
  </inkml:definitions>
  <inkml:trace contextRef="#ctx0" brushRef="#br0">71384 35300 490,'-22'1'58,"4"4"-1,5 2 2,3 4-1,2 3-2,2 5-8,1 5-8,0 5-7,1 4-6,-2 6-4,0 5-4,-1 4-3,-1 4-6,0 0-5,0 1-5,1 2-5,-1-2-2,0-1 3,0-2 2,0-2 3,-1 3-12,-2 6-26,-1 7-25,-3 7-26,1-4-6,2-16 15,4-16 14,3-15 16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31"/>
    </inkml:context>
    <inkml:brush xml:id="br0">
      <inkml:brushProperty name="width" value="0.03086" units="cm"/>
      <inkml:brushProperty name="height" value="0.03086" units="cm"/>
      <inkml:brushProperty name="color" value="#6ADCAB"/>
    </inkml:brush>
  </inkml:definitions>
  <inkml:trace contextRef="#ctx0" brushRef="#br0">72000 34744 712,'8'-8'6,"2"2"9,0 1 10,1 0 11,0 3 2,0 4-5,-2 4-7,-1 4-5,-1 2-4,-2 1-3,-2 1-1,-2 2-3,-2 0-1,-4 1-1,-2 1-1,-3 1-2,-2 0-1,2-1-3,1-1-4,0 0-2,3-3-2,2-1 3,4-2 1,3-2 1,2-3 1,5-3-3,4-2-1,4-4-2,2-2-5,1-1-9,1-3-7,1-2-8,-2 0-6,-3 2-1,-4 3-3,-4 1-1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31"/>
    </inkml:context>
    <inkml:brush xml:id="br0">
      <inkml:brushProperty name="width" value="0.03475" units="cm"/>
      <inkml:brushProperty name="height" value="0.03475" units="cm"/>
      <inkml:brushProperty name="color" value="#6ADCAB"/>
    </inkml:brush>
  </inkml:definitions>
  <inkml:trace contextRef="#ctx0" brushRef="#br0">72750 34797 633,'29'-21'117,"-3"7"-23,-5 5-22,-3 6-24,-2 3-20,1 2-20,2 0-21,0 2-19,-1 0-7,-3 0 4,-3-1 5,-2 1 5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34"/>
    </inkml:context>
    <inkml:brush xml:id="br0">
      <inkml:brushProperty name="width" value="0.03506" units="cm"/>
      <inkml:brushProperty name="height" value="0.03506" units="cm"/>
      <inkml:brushProperty name="color" value="#6ADCAB"/>
    </inkml:brush>
  </inkml:definitions>
  <inkml:trace contextRef="#ctx0" brushRef="#br0">58306 40266 627,'-15'0'0,"1"0"0,1 0 0,1 0 0,1-1 6,2-1 10,2 0 12,2-1 11,3-1 4,4 2-2,4 0-3,4 2-1,2 0-6,1 0-6,1 0-7,2 0-7,1 0-3,5 0 0,3 0 2,5 0 0,1 0-7,0 0-13,1 0-15,-1 0-15,-1 0-7,-3 2 0,-3 0-2,-3 2-1,-3-1 2,-3-1 5,-3 0 5,-2-1 4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34"/>
    </inkml:context>
    <inkml:brush xml:id="br0">
      <inkml:brushProperty name="width" value="0.03144" units="cm"/>
      <inkml:brushProperty name="height" value="0.03144" units="cm"/>
      <inkml:brushProperty name="color" value="#6ADCAB"/>
    </inkml:brush>
  </inkml:definitions>
  <inkml:trace contextRef="#ctx0" brushRef="#br0">58295 41343 699,'-29'-2'6,"5"0"12,5-3 12,5-2 12,6-1 4,10 0-5,8 0-4,9 1-5,6-1-6,5 0-10,3 0-9,4 0-10,3 1-7,1 0-7,0 2-7,2 1-5,-1 0-6,0 2-4,-1 0-4,-1 2-4,-5-1 1,-8 0 6,-7-2 6,-8 0 6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9:31"/>
    </inkml:context>
    <inkml:brush xml:id="br0">
      <inkml:brushProperty name="width" value="0.0493" units="cm"/>
      <inkml:brushProperty name="height" value="0.0493" units="cm"/>
      <inkml:brushProperty name="color" value="#00BFF3"/>
    </inkml:brush>
  </inkml:definitions>
  <inkml:trace contextRef="#ctx0" brushRef="#br0">75771 50871 446,'-22'-8'22,"6"0"3,5 1 3,5-1 2,2 3 6,0 8 10,0 6 8,0 7 10,0 7-1,-2 7-11,0 6-13,-1 8-11,-1 6-7,0 4-4,0 5-5,0 5-3,1 2-3,-1-3-4,0-1-4,0-2-4,1-2-1,0-1-1,2 0-1,1-2 0,0-3-3,2-4-5,0-6-6,2-4-5,0-4-5,0-1-2,0-3-4,0-1-3,-1-4-2,0-2 0,-2-3 1,0-2-1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35"/>
    </inkml:context>
    <inkml:brush xml:id="br0">
      <inkml:brushProperty name="width" value="0.04465" units="cm"/>
      <inkml:brushProperty name="height" value="0.04465" units="cm"/>
      <inkml:brushProperty name="color" value="#6ADCAB"/>
    </inkml:brush>
  </inkml:definitions>
  <inkml:trace contextRef="#ctx0" brushRef="#br0">61583 41063 492,'-6'6'10,"4"-1"21,4-2 20,4-1 21,4-2 3,3 0-16,5 0-14,4 0-14,0 0-10,0 0-4,-1 0-3,0 0-4,-2 0-3,-1 1-1,-1 2-3,-1 0-1,0 1-1,0 0 0,-1 0 0,1 0-1,0-1 1,-1 0-1,1-2 0,0 0 0,0-1 0,1 2 0,1 0 0,1 2 0,2-1 0,1-1 2,3 0 0,1-1 2,4-3 0,3 0 0,4-3 1,5-2 1,1-1-1,2 0 0,0 0 0,2 1-1,-1-1-1,0 2-3,-2 0-1,0 2-3,-2 0-1,-2 0 0,-1 0 1,-3 0-1,-2 1 1,-1 0 0,-3 2 0,-1 0 0,-2 2 0,0 0 1,1 2 0,-1 0 0,0 0 1,-1 0 0,-1-1 0,-1-2 0,-1 0 0,-1 0 1,-1 0-1,-1 0 1,1 0-1,1 0 0,3 0-1,2 0 0,-1 0-1,0 0 0,-1 0 0,0 0-1,-1 0 0,2 0 1,3 0 0,1 0 1,0 0 0,-1 0 0,-3 0 1,-1 0 0,-2 0 1,-1 0-2,-1 0 1,-1 0-1,0 0 0,-1 0 1,1 0 0,0 0 0,-1 0 1,1 0 1,-1 0-1,1 0 1,-1 0 0,-1 0-1,-1 0 1,0 0-1,-1 0 0,1 0 1,1 0-1,1 0 1,1 0 0,-1-2-1,1-1-1,0 0 0,-1-1 0,1 0-1,-1 0 0,1 1-1,-1-2 0,1 2 0,0-1-1,-1 0 0,2 0-1,0 2 1,0 0 0,3 2-1,-1 0 0,-1 0-1,-1 0-2,-1 0-2,0 0-1,1 0-1,1 0-3,1 0 0,-1 0-2,-1 0 0,-2 0 0,-2 0-1,-2 0 0,-1 0-3,-1 0-2,-1 0-3,-1 0 0,0 0 1,-2 0 1,0 0 2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39"/>
    </inkml:context>
    <inkml:brush xml:id="br0">
      <inkml:brushProperty name="width" value="0.04154" units="cm"/>
      <inkml:brushProperty name="height" value="0.04154" units="cm"/>
      <inkml:brushProperty name="color" value="#6ADCAB"/>
    </inkml:brush>
  </inkml:definitions>
  <inkml:trace contextRef="#ctx0" brushRef="#br0">65255 38637 529,'6'-29'0,"-3"7"0,-2 5 0,-4 7 0,-1 2 5,1 0 11,-1 0 11,0 0 10,-1 2 4,0 2-5,-1 4-4,-2 3-5,0 4-3,-2 7-1,0 7-1,-1 7-2,-2 6-1,-3 6 0,-4 6-1,-1 6 0,-3 2-2,1-2-1,-1-2-1,0-2-2,2-3-2,3-4-1,3-4-3,3-3-2,4-5-4,6-6-9,6-4-9,6-4-7,4-7-3,3-8 2,3-8 2,3-8 3,2-4 1,0-3 3,-1-1 2,1-3 2,-3 0 1,-1 1 1,-4 1-1,-3 1 0,-3 2 3,-2 3 2,-4 3 5,-2 3 2,-4 2 3,-2 2-1,-4 2 1,-2 3 0,-2 0-1,1 2-2,-1 0-2,0 2-2,1 0-2,0 2-2,2 0-3,1 2-2,2-1-6,6 1-10,4 0-8,6 0-10,1-1 1,1-2 10,0-2 10,0-2 11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39"/>
    </inkml:context>
    <inkml:brush xml:id="br0">
      <inkml:brushProperty name="width" value="0.03789" units="cm"/>
      <inkml:brushProperty name="height" value="0.03789" units="cm"/>
      <inkml:brushProperty name="color" value="#6ADCAB"/>
    </inkml:brush>
  </inkml:definitions>
  <inkml:trace contextRef="#ctx0" brushRef="#br0">66467 39171 580,'8'-8'2,"-1"0"2,1 1 4,0-1 3,-3 3 8,-4 8 14,-6 6 14,-4 7 13,-3 4 1,1-1-13,-1 1-12,0-1-12,-2 3-8,-3 3 0,-5 5-2,-3 3-2,-2 1-4,1-1-7,1-3-9,1-2-7,2-2-10,5-5-12,3-3-13,4-4-11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39"/>
    </inkml:context>
    <inkml:brush xml:id="br0">
      <inkml:brushProperty name="width" value="0.03792" units="cm"/>
      <inkml:brushProperty name="height" value="0.03792" units="cm"/>
      <inkml:brushProperty name="color" value="#6ADCAB"/>
    </inkml:brush>
  </inkml:definitions>
  <inkml:trace contextRef="#ctx0" brushRef="#br0">66100 39279 580,'0'-22'5,"0"3"9,0 3 10,0 3 10,3 5 6,7 10 6,8 8 4,6 9 4,3 6-2,-1 1-11,-1 2-11,-1 3-11,-1 0-10,-1 1-7,-1-1-10,-1 0-7,-1-1-7,-1-1-1,-1-3-3,0-1-2,-3-4-5,-1-3-5,-2-4-6,-2-4-7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40"/>
    </inkml:context>
    <inkml:brush xml:id="br0">
      <inkml:brushProperty name="width" value="0.03911" units="cm"/>
      <inkml:brushProperty name="height" value="0.03911" units="cm"/>
      <inkml:brushProperty name="color" value="#6ADCAB"/>
    </inkml:brush>
  </inkml:definitions>
  <inkml:trace contextRef="#ctx0" brushRef="#br0">67845 38664 562,'-1'-14'6,"-1"2"12,0 4 11,-1 3 12,-2 5 7,0 8 1,-2 8 2,0 7 0,0 6-4,0 3-12,2 2-12,0 4-11,1 1-6,-2-1 1,0-2 0,-1 0 1,0-2-9,2-3-15,2-3-16,2-3-15,1-4-9,2-3 0,0-4-1,2-4-1,1-4 4,2-3 8,1-2 7,3-4 8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40"/>
    </inkml:context>
    <inkml:brush xml:id="br0">
      <inkml:brushProperty name="width" value="0.04265" units="cm"/>
      <inkml:brushProperty name="height" value="0.04265" units="cm"/>
      <inkml:brushProperty name="color" value="#6ADCAB"/>
    </inkml:brush>
  </inkml:definitions>
  <inkml:trace contextRef="#ctx0" brushRef="#br0">68447 39209 515,'7'-8'5,"-2"0"10,-2 0 10,-2 0 10,-2 2 4,-2 2-1,-2 4-1,-2 3-1,0 3-2,0 5-3,2 5-2,1 5-3,0 3-2,0 1-2,0 2-3,0 0-2,0-2-1,2-1-3,0-4-2,2-3-3,1-3-4,4-1-7,2-2-7,4-2-8,0-4-3,1-4 1,0-6 1,0-4 1,-1-4 1,1-3 0,0-3 0,0-3 0,-1-2 2,-2 2 2,-3 1 1,-1 1 4,-2 1-1,-4 3 0,-2 1-1,-3 2 0,-2 2-3,0 1-3,0 0-2,0 2-3,0 1-2,-2 2-1,0 2-1,-1 2-1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40"/>
    </inkml:context>
    <inkml:brush xml:id="br0">
      <inkml:brushProperty name="width" value="0.03346" units="cm"/>
      <inkml:brushProperty name="height" value="0.03346" units="cm"/>
      <inkml:brushProperty name="color" value="#6ADCAB"/>
    </inkml:brush>
  </inkml:definitions>
  <inkml:trace contextRef="#ctx0" brushRef="#br0">68750 38763 657,'7'-8'5,"-1"0"9,0 0 10,-1 0 10,-1 1 5,3 1 4,2 0 3,2 2 3,1 0-6,1 2-13,1 0-15,2 2-14,0 1-13,1 2-9,1 2-11,1 2-9,-1 0-5,-2-1 2,-4-1 1,-3 0 2,-1-1 2,0 0 3,0 0 4,0 0 2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40"/>
    </inkml:context>
    <inkml:brush xml:id="br0">
      <inkml:brushProperty name="width" value="0.04304" units="cm"/>
      <inkml:brushProperty name="height" value="0.04304" units="cm"/>
      <inkml:brushProperty name="color" value="#6ADCAB"/>
    </inkml:brush>
  </inkml:definitions>
  <inkml:trace contextRef="#ctx0" brushRef="#br0">69933 38070 511,'8'-17'1,"-2"-2"4,-1-2 2,0-1 4,-2 0 3,0 1 3,-2 2 5,0 3 3,-1 1 2,0 2-3,0 2-2,0 3-2,-2 1 0,-2 2 3,-4 2 2,-2 2 3,-2 2 0,1 4-3,-1 2-2,0 4-2,1 0-3,2 1-2,2 0-3,3 0-2,0-1-2,2 1 0,0 0-1,2 0 0,2 0-2,4 1-4,3 1-3,5 2-3,1-2-2,-2-1 0,-3-3 1,-1 0 1,0-1-1,0 3-2,1 3-1,2 3-2,-2 2-1,-3 0 1,-2-1 0,-4 1 1,-2-1 0,-4-1-1,-2-1 1,-3-1-1,-2 0 1,0-2 1,0-1 0,1-1 2,-1-1-1,0-2 1,0-2-1,0-2 0,1-4 2,1-6 3,0-6 3,2-6 4,3-3-3,6-3-9,6-1-8,6-3-9,4-1-5,5-3-2,4-1-3,3-2-2,-1 1-1,-5 5 1,-6 5 1,-6 5 0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50"/>
    </inkml:context>
    <inkml:brush xml:id="br0">
      <inkml:brushProperty name="width" value="0.03505" units="cm"/>
      <inkml:brushProperty name="height" value="0.03505" units="cm"/>
      <inkml:brushProperty name="color" value="#6ADCAB"/>
    </inkml:brush>
  </inkml:definitions>
  <inkml:trace contextRef="#ctx0" brushRef="#br0">65291 41834 627,'-2'-12'6,"-4"10"10,-4 8 12,-3 9 11,-3 5 5,2 0-3,1-1-3,1 1-1,1-1-4,2-1-5,2-1-4,3-1-4,2-2-7,5-2-7,6-4-9,4-3-7,3-3-4,-1-6 1,1-4-1,0-5 1,0-4 1,-1-1 1,1-3 1,0-1 1,-2-2 2,-1 1 0,-2-1 2,-2 1 1,-3 0 0,-3 2 1,-2 3 1,-4 1 0,-2 3 1,-3 3-1,-4 2 0,-2 4 0,-3 2-1,-1 2-2,-3 2 0,-1 2-2,-1 2-3,3 4-8,1 2-7,2 3-6,4 1-4,3-2 1,4-3 2,4-1 1,2-2 2,2 0 4,0-2 4,2 0 4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50"/>
    </inkml:context>
    <inkml:brush xml:id="br0">
      <inkml:brushProperty name="width" value="0.03283" units="cm"/>
      <inkml:brushProperty name="height" value="0.03283" units="cm"/>
      <inkml:brushProperty name="color" value="#6ADCAB"/>
    </inkml:brush>
  </inkml:definitions>
  <inkml:trace contextRef="#ctx0" brushRef="#br0">66050 41950 670,'16'1'76,"-1"4"-11,1 2-8,0 4-11,-1 0-10,-1 1-9,-1 0-11,0 0-9,-1-1-11,1 1-10,2 0-11,0 0-9,-1-2-7,-1-1-2,-2-2 0,-2-2-3,-2-1 2,0 0 4,-2 0 4,0 0 4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9:32"/>
    </inkml:context>
    <inkml:brush xml:id="br0">
      <inkml:brushProperty name="width" value="0.04611" units="cm"/>
      <inkml:brushProperty name="height" value="0.04611" units="cm"/>
      <inkml:brushProperty name="color" value="#00BFF3"/>
    </inkml:brush>
  </inkml:definitions>
  <inkml:trace contextRef="#ctx0" brushRef="#br0">75450 52281 477,'0'-22'22,"2"3"1,0 3 1,2 3 1,1 2 0,6 0 0,2 2 0,5 1 0,3 0-2,5 0-3,3 0-1,5 0-3,0 1-2,-2 1 1,-1 0-1,-3 2 0,-1 0-2,-1 2-3,-1 0-2,-1 2-4,-2 0-3,-1 0-5,-2 0-4,-2 0-4,-2-1-6,1 0-8,0-2-7,-1 0-8,-1-2 0,-4-2 9,-4-2 7,-4-1 9,-2-4 5,0-2 4,0-3 4,0-3 4,-2 0 1,0 3 1,-3 3-1,-2 3 0,-1 1 3,-2 2 7,0 1 7,-1 1 7,-2 0 3,0 2-2,-1 0-1,-1 2-2,-1 1 0,1 2 3,-1 2 2,0 2 2,1 1-1,1 0-3,0 0-3,2 0-4,0 0-2,1 3-3,-1 2-1,0 2-3,0 2-1,1 3-2,-1 3-1,0 4-2,1 1-1,2 2-1,2 3-3,3 1-2,1 0 0,2-1-2,2-3 0,2-1-1,2-2-1,3-1-3,4-1-3,2-1-2,3-2-3,3-3-3,3-2-3,3-4-4,3-2-2,3-2-2,3-3-2,3 0-2,2-5 0,2-2 6,2-5 4,2-4 4,-3 0 2,-7 1 1,-9 2-1,-7 2 0,-6 2 0,-1-1-1,-2 0-1,-2 0-1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51"/>
    </inkml:context>
    <inkml:brush xml:id="br0">
      <inkml:brushProperty name="width" value="0.0442" units="cm"/>
      <inkml:brushProperty name="height" value="0.0442" units="cm"/>
      <inkml:brushProperty name="color" value="#6ADCAB"/>
    </inkml:brush>
  </inkml:definitions>
  <inkml:trace contextRef="#ctx0" brushRef="#br0">67247 41777 497,'-1'-11'38,"-2"8"7,-2 9 5,-2 10 6,0 3-1,1-1-10,0-1-10,2-1-9,0-1-6,2-1-2,0 0-1,2-2-2,2-2-5,6-2-10,4-4-10,5-2-10,2-5-4,-1-4-1,-1-6-1,0-4 0,-3-3 1,-1-1 2,-2-1 3,-2-1 2,-3 1 4,-2 1 3,-4 2 5,-2 3 3,-3 1 3,-2 4 0,-2 3 1,-2 3 1,0 1-1,1 2-1,0 0-3,2 2-2,2 1-3,2 2-7,4 2-5,2 2-7,4-1-1,2-1 2,3-2 2,3-2 3,2-1 2,2-2 3,0-1 4,1 0 3,-1-1 4,-3 1 3,-2-2 3,-4 2 5,-2 0 6,-1 2 13,0 2 11,-1 2 11,-2 1 4,-1 3-4,0 2-4,-2 2-4,0 1-3,0 1-4,0 2-3,0 0-3,0 1-3,0-1-2,0 1-3,0 0-3,0-1-2,0 1-1,0 0-1,0-1-2,2-1-3,4-4-5,4-5-3,4-2-5,1-6-3,-1-2-3,-1-5-2,0-4-2,-3-2-1,-1-1 0,-2-1 0,-2-1 0,-2 0 2,-2 2 3,-2 3 2,-2 1 4,-3 2-1,-2 2-6,-3 2-5,-3 3-5,1 0-7,6 2-6,6 0-7,6 2-8,3-2 2,2-2 8,0-4 9,1-2 9,0-1 5,-2 3 5,-2 1 4,-2 2 4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51"/>
    </inkml:context>
    <inkml:brush xml:id="br0">
      <inkml:brushProperty name="width" value="0.0497" units="cm"/>
      <inkml:brushProperty name="height" value="0.0497" units="cm"/>
      <inkml:brushProperty name="color" value="#6ADCAB"/>
    </inkml:brush>
  </inkml:definitions>
  <inkml:trace contextRef="#ctx0" brushRef="#br0">68476 41363 442,'15'-9'2,"-1"0"2,-1-1 3,0-1 3,-2 0 6,-1 4 9,-1 2 8,0 4 8,-2 3 3,-1 4-4,0 4-5,-2 3-4,0 4-3,0 2-1,0 1-2,0 3-1,0 1-2,0 1-2,0 1-2,0 1-1,0-1-3,0 0 1,-1 0-2,2-2-1,-2-1-1,1-1-2,0-1-2,0-1-2,0-1-3,0-1-2,0-1-1,0 0-3,-1-2-3,-2 1-6,-2 0-6,-2-1-5,-4 0-2,-4-2-1,-5-3 1,-5-1 0,-4-1 0,-1 2 1,-3 0 1,-1 2 0,0-2-2,3-1-4,3-2-5,3-2-5,3-2-2,2-2 3,4-2 1,3-2 2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52"/>
    </inkml:context>
    <inkml:brush xml:id="br0">
      <inkml:brushProperty name="width" value="0.03001" units="cm"/>
      <inkml:brushProperty name="height" value="0.03001" units="cm"/>
      <inkml:brushProperty name="color" value="#6ADCAB"/>
    </inkml:brush>
  </inkml:definitions>
  <inkml:trace contextRef="#ctx0" brushRef="#br0">69400 41194 733,'14'-28'0,"-3"7"0,-2 7 0,-4 6 0,1 4 7,4 1 13,3-1 15,5 0 14,2 0 1,1 2-9,1 0-9,2 2-10,-2 1-12,-3 4-15,-3 2-15,-3 3-15,-2 1-10,-2 0-4,-2-2-4,-2-1-5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52"/>
    </inkml:context>
    <inkml:brush xml:id="br0">
      <inkml:brushProperty name="width" value="0.0325" units="cm"/>
      <inkml:brushProperty name="height" value="0.0325" units="cm"/>
      <inkml:brushProperty name="color" value="#6ADCAB"/>
    </inkml:brush>
  </inkml:definitions>
  <inkml:trace contextRef="#ctx0" brushRef="#br0">60190 44741 676,'-8'-8'0,"2"0"0,0 0 0,2 0 0,1 1 6,2-1 9,2 0 11,2 0 11,3 0 4,4 1 1,3-1-1,5 0 0,2 0-5,1 0-12,1 0-11,1 1-12,1 0-10,1 2-11,1 2-12,1 2-9,-2 2-5,-5 2 2,-4 2 3,-6 2 1,-3 0 5,-2 1 4,-3 0 6,0 0 4,-2 0 3,0 0 2,0-1 1,0 1 1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52"/>
    </inkml:context>
    <inkml:brush xml:id="br0">
      <inkml:brushProperty name="width" value="0.03136" units="cm"/>
      <inkml:brushProperty name="height" value="0.03136" units="cm"/>
      <inkml:brushProperty name="color" value="#6ADCAB"/>
    </inkml:brush>
  </inkml:definitions>
  <inkml:trace contextRef="#ctx0" brushRef="#br0">60037 45563 701,'-6'5'7,"6"-4"14,4-6 14,6-4 15,5-2 0,7 2-10,7 2-12,7 3-11,3 0-6,0 0 1,0 0-1,1 0 1,-3 0-7,-2 2-17,-3 0-15,-3 2-17,-4 0-8,-5 2-1,-5 0-1,-4 2-3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53"/>
    </inkml:context>
    <inkml:brush xml:id="br0">
      <inkml:brushProperty name="width" value="0.04242" units="cm"/>
      <inkml:brushProperty name="height" value="0.04242" units="cm"/>
      <inkml:brushProperty name="color" value="#6ADCAB"/>
    </inkml:brush>
  </inkml:definitions>
  <inkml:trace contextRef="#ctx0" brushRef="#br0">62360 44304 518,'-1'-16'1,"-1"2"1,0 1 1,-1 1 2,-1 3 10,0 6 18,0 6 19,0 6 19,0 5 2,0 5-12,0 5-13,1 5-12,-2 4-9,-1 2-5,0 4-6,-1 3-4,-1 0-7,0 0-9,1-2-8,-1 0-8,1-1-2,2 1 1,2-1 3,2 0 3,1-3 1,2-8 2,0-6 2,2-6 2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53"/>
    </inkml:context>
    <inkml:brush xml:id="br0">
      <inkml:brushProperty name="width" value="0.03355" units="cm"/>
      <inkml:brushProperty name="height" value="0.03355" units="cm"/>
      <inkml:brushProperty name="color" value="#6ADCAB"/>
    </inkml:brush>
  </inkml:definitions>
  <inkml:trace contextRef="#ctx0" brushRef="#br0">63005 45500 655,'-13'2'96,"6"4"-16,6 4-18,6 3-16,4 4-14,1 3-12,3 4-11,2 2-13,0 0-4,-3-2 1,-1-1 2,-2-2 1,-2-3-6,0-3-12,-2-3-13,0-2-12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53"/>
    </inkml:context>
    <inkml:brush xml:id="br0">
      <inkml:brushProperty name="width" value="0.03786" units="cm"/>
      <inkml:brushProperty name="height" value="0.03786" units="cm"/>
      <inkml:brushProperty name="color" value="#6ADCAB"/>
    </inkml:brush>
  </inkml:definitions>
  <inkml:trace contextRef="#ctx0" brushRef="#br0">63765 44974 581,'1'-21'5,"2"5"12,2 5 12,2 5 11,1 3 6,2 3 1,0 4 1,1 2 0,0 4-4,0 4-8,-2 3-10,-1 5-8,-1 2-8,-4 3-6,-3 1-5,-2 3-7,-3-1-2,-4 0-1,-2-1 0,-3-1 0,-2-2-1,1-1-2,-1-3-1,0-1-2,1-4 2,1-3 4,1-4 5,1-4 4,5-3 4,11-1 4,12 0 3,10-1 4,4-2-3,-2-1-9,-1 0-10,-3-1-10,0-2-4,-1 0 3,1-1 2,-1-2 3,0 1-3,-3-1-7,-1 0-8,-2 0-7,-3 0-1,-1 0 2,-2 1 4,-2-1 4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53"/>
    </inkml:context>
    <inkml:brush xml:id="br0">
      <inkml:brushProperty name="width" value="0.04671" units="cm"/>
      <inkml:brushProperty name="height" value="0.04671" units="cm"/>
      <inkml:brushProperty name="color" value="#6ADCAB"/>
    </inkml:brush>
  </inkml:definitions>
  <inkml:trace contextRef="#ctx0" brushRef="#br0">65347 44788 470,'14'-7'0,"-3"0"0,-3 2 0,-2 1 0,-3-1 3,-1 0 6,0-2 5,-1 0 6,-3 3 8,-2 8 10,-4 8 10,-2 7 10,-2 6 1,-2 3-7,0 3-7,-1 3-8,-2 2-5,-1 0-7,-3 2-4,-1 1-6,-1 0-5,1 0-2,1 0-3,1 0-3,1-2-4,2-3-6,2-5-6,3-3-6,0-4-9,2-3-11,1-3-12,1-3-11,0-4-5,2-4 4,0-6 4,2-4 3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54"/>
    </inkml:context>
    <inkml:brush xml:id="br0">
      <inkml:brushProperty name="width" value="0.04596" units="cm"/>
      <inkml:brushProperty name="height" value="0.04596" units="cm"/>
      <inkml:brushProperty name="color" value="#6ADCAB"/>
    </inkml:brush>
  </inkml:definitions>
  <inkml:trace contextRef="#ctx0" brushRef="#br0">65100 45158 478,'0'-23'0,"0"2"0,0 3 0,0 1 0,2 8 13,6 12 27,4 13 25,5 14 27,3 6 4,-1 2-19,1 2-18,0 2-19,-2 2-15,-1 2-12,-3 2-11,-1 2-13,-2-1-10,0-4-9,-2-4-8,-1-3-8,0-6-4,-2-6 3,-1-5 4,0-6 2,-1-5 1,0 1-2,0-2-2,0 0-1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9:32"/>
    </inkml:context>
    <inkml:brush xml:id="br0">
      <inkml:brushProperty name="width" value="0.03395" units="cm"/>
      <inkml:brushProperty name="height" value="0.03395" units="cm"/>
      <inkml:brushProperty name="color" value="#00BFF3"/>
    </inkml:brush>
  </inkml:definitions>
  <inkml:trace contextRef="#ctx0" brushRef="#br0">78137 52397 648,'-15'0'0,"2"0"0,2 0 0,3 0 0,3 0 9,8 2 17,6 0 19,7 2 18,5-1 2,1-1-15,3 0-13,1-1-14,2-1-8,1 0-5,1 0-4,1 0-4,-1-1-5,-2-1-9,-1 0-8,-3-1-8,-1-2-7,-3 0-2,-1-1-5,-2-2-3,-2 1-1,-1-1 5,-1 0 2,0 0 5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54"/>
    </inkml:context>
    <inkml:brush xml:id="br0">
      <inkml:brushProperty name="width" value="0.03997" units="cm"/>
      <inkml:brushProperty name="height" value="0.03997" units="cm"/>
      <inkml:brushProperty name="color" value="#6ADCAB"/>
    </inkml:brush>
  </inkml:definitions>
  <inkml:trace contextRef="#ctx0" brushRef="#br0">67529 45032 550,'-35'-19'94,"11"9"-12,9 8-13,10 10-13,5 6-11,0 5-8,0 5-8,0 5-7,0 2-10,0 0-8,0 1-10,0-1-10,0 0-5,0-2-3,0 0-2,0 0-4,0-4-2,0-2-3,0-3-2,0-2-3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54"/>
    </inkml:context>
    <inkml:brush xml:id="br0">
      <inkml:brushProperty name="width" value="0.04838" units="cm"/>
      <inkml:brushProperty name="height" value="0.04838" units="cm"/>
      <inkml:brushProperty name="color" value="#6ADCAB"/>
    </inkml:brush>
  </inkml:definitions>
  <inkml:trace contextRef="#ctx0" brushRef="#br0">67899 45455 454,'-7'-3'116,"2"9"-19,2 11-19,2 10-20,1 3-13,0 0-9,0-1-8,0-1-9,0-1-5,0-3 0,0-1-1,0-3-1,3-3-2,5-4-5,7-6-4,6-4-6,1-6-4,-1-6-4,-2-6-5,-2-5-4,-2-4-1,1 1 1,0-1 2,0 1 2,-2-1 2,-3 2-1,-3 1 2,-2 1 0,-4 1 2,-4 1 5,-4 1 4,-4 1 4,-3 3 0,-3 6-3,-4 6-5,-2 6-3,-1 3-5,-1 2-4,1 0-5,-1 1-5,3 0-4,5 0-4,4-2-4,6-1-4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56"/>
    </inkml:context>
    <inkml:brush xml:id="br0">
      <inkml:brushProperty name="width" value="0.03917" units="cm"/>
      <inkml:brushProperty name="height" value="0.03917" units="cm"/>
      <inkml:brushProperty name="color" value="#6ADCAB"/>
    </inkml:brush>
  </inkml:definitions>
  <inkml:trace contextRef="#ctx0" brushRef="#br0">69055 45156 561,'-13'-1'10,"6"-1"21,6 0 21,6-1 21,4-1 2,3 2-13,4 0-14,2 2-13,2-1-12,1 0-6,1-2-7,1 0-8,0-1-7,-1 0-11,-1 0-9,-1 0-11,-1 1-9,-3 2-11,-1 2-11,-2 2-10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57"/>
    </inkml:context>
    <inkml:brush xml:id="br0">
      <inkml:brushProperty name="width" value="0.04707" units="cm"/>
      <inkml:brushProperty name="height" value="0.04707" units="cm"/>
      <inkml:brushProperty name="color" value="#6ADCAB"/>
    </inkml:brush>
  </inkml:definitions>
  <inkml:trace contextRef="#ctx0" brushRef="#br0">69753 44540 467,'-1'-15'6,"0"3"10,-2 1 12,0 2 12,-1 6 5,0 10 3,0 9 1,0 11 1,1 4-2,0-1-7,2-2-7,0 0-7,2-1-4,2-3-3,2-1-4,2-3-2,1-1-2,0-1-4,0 0-3,0-2-3,-1-1-2,1-1-2,0-1-2,0 0-3,-3-2-7,-4-1-12,-6-1-13,-4 0-12,-4-1-3,-3-1 9,-4 1 9,-2 0 7,-2 0 4,-3 2-4,-1 0-4,-3 1-3,2-1 0,5-2 2,5-4 2,5-2 3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57"/>
    </inkml:context>
    <inkml:brush xml:id="br0">
      <inkml:brushProperty name="width" value="0.0346" units="cm"/>
      <inkml:brushProperty name="height" value="0.0346" units="cm"/>
      <inkml:brushProperty name="color" value="#6ADCAB"/>
    </inkml:brush>
  </inkml:definitions>
  <inkml:trace contextRef="#ctx0" brushRef="#br0">70500 44244 635,'0'-22'0,"0"5"0,0 3 0,0 4 0,0 3 7,2 0 14,0 2 13,2 1 13,2 0 5,5 2-4,5 0-6,6 2-4,2 1-7,2 2-9,3 2-9,1 2-9,-1 0-4,-5-1 1,-5-1 1,-4 0 0,-5-1-12,1 0-27,-2 0-27,0 0-28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0:58"/>
    </inkml:context>
    <inkml:brush xml:id="br0">
      <inkml:brushProperty name="width" value="0.04463" units="cm"/>
      <inkml:brushProperty name="height" value="0.04463" units="cm"/>
      <inkml:brushProperty name="color" value="#6ADCAB"/>
    </inkml:brush>
  </inkml:definitions>
  <inkml:trace contextRef="#ctx0" brushRef="#br0">56100 50012 492,'0'-15'0,"0"2"0,0 3 0,0 1 0,0 2 9,2 4 17,0 3 18,2 2 17,0 4 4,2 4-10,0 3-10,1 5-10,2 2-7,0 1-4,1 1-3,2 1-3,-1 1-3,1 1-3,0 1-1,0 1-3,-1-1-1,-1-3 0,-1-3-1,0-2 1,0-4-3,3-3-5,4-3-5,2-2-4,2-8-1,3-8 1,1-11 1,3-9 3,3-7-2,4-4-4,6-5-3,5-2-5,4-4-3,6-2-7,4-2-5,5-2-6,-4 5 1,-12 12 7,-13 12 6,-13 11 7,-7 6 0,-1 1-8,-1-1-8,0 0-7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3:51"/>
    </inkml:context>
    <inkml:brush xml:id="br0">
      <inkml:brushProperty name="width" value="0.04252" units="cm"/>
      <inkml:brushProperty name="height" value="0.04252" units="cm"/>
      <inkml:brushProperty name="color" value="#00BFF3"/>
    </inkml:brush>
  </inkml:definitions>
  <inkml:trace contextRef="#ctx0" brushRef="#br0">59232 56591 517,'1'-22'3,"0"5"6,2 3 7,0 4 6,0 2 3,0-1 0,-1-2 0,-2 0-1,-1 0-1,-4 2-1,-2 3-3,-3 1-1,-2 1-3,0 2-3,0 0-4,1 2-3,-1 1-2,0 4 0,0 2 1,0 4 0,1 1-1,-1 3 0,0 1 0,0 3-1,0 1-1,1 1 1,-1 1-1,0 1 1,1 1 0,1-1 1,0 1 0,2-1 1,1 1 1,0 0 0,2-1 1,1 1 1,-1-2 0,2 0-1,-1-1 0,0 0 0,0-2-1,2-1 0,0-1 0,2-1-1,0-1 1,0-1-1,0 0 1,0-2 0,1 0-1,2 2-2,2 0-1,2 1-2,1-1-2,3-3 1,2-2 0,2-4 0,0-2 0,1 0 1,0-2-1,0 0 2,0-2-3,1-2-1,1-2-4,1-2-2,1-1-1,-1-2-1,1 0 0,0-1-1,-2-1 1,-1-2 1,-2 0 1,-3-1 1,-1 0 1,0-1 2,-2 0 1,0 1 1,-2 0 1,-1 2 1,-1 2 1,0 3 1,-2 2 5,-2 4 5,-2 4 8,-2 4 5,-1 2 3,0 3-5,0 2-3,1 2-4,-1 1-1,2 1-1,0 1 0,2 1 0,0 0 0,0-3-2,0-1-1,0-2-2,0-2-1,2 1-2,0 0-2,2 0-1,0-1-2,3-1-1,2 0-1,2-2 0,1-3-1,-1-4 0,1-6 1,0-4-1,0-4 0,0-1-2,-1-3-1,1-1-2,0-2-1,0 0 1,-1 1 0,1-1 1,-2 0 0,-2 1 2,-4-1 2,-2 1 1,-2 0 1,0 2 1,0 3 0,0 1 1,-3 2-1,-4 2-1,-6 2-1,-4 3-1,-2 1-4,-1 2-3,0 2-5,1 2-5,-2 2-2,-1 3-1,-3 3-2,-1 4 0,1 0-2,5-1 1,4-1-1,6 0 0,2-2 0,0-1-2,1-1-1,-1 0-2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3:52"/>
    </inkml:context>
    <inkml:brush xml:id="br0">
      <inkml:brushProperty name="width" value="0.03541" units="cm"/>
      <inkml:brushProperty name="height" value="0.03541" units="cm"/>
      <inkml:brushProperty name="color" value="#00BFF3"/>
    </inkml:brush>
  </inkml:definitions>
  <inkml:trace contextRef="#ctx0" brushRef="#br0">61604 56350 621,'-24'11'5,"3"5"9,0 7 11,1 5 9,2 1 3,4-7-4,4-5-5,5-6-5,0-2-3,2 1-2,-1 3-2,0 2-2,0 2-2,0 5 0,0 3-1,0 5-1,-1 2 1,0 2 0,-1 3 1,-1 1 2,0 0-3,2-2-5,2-2-5,2-1-5,2-3-5,2-3-6,2-4-6,2-1-6,2-5-5,3-3-5,3-4-4,4-4-6,0-4 0,1-4 3,-1-4 4,1-4 2,-2-1 6,-3 1 5,-3 0 7,-2 2 6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3:53"/>
    </inkml:context>
    <inkml:brush xml:id="br0">
      <inkml:brushProperty name="width" value="0.04331" units="cm"/>
      <inkml:brushProperty name="height" value="0.04331" units="cm"/>
      <inkml:brushProperty name="color" value="#00BFF3"/>
    </inkml:brush>
  </inkml:definitions>
  <inkml:trace contextRef="#ctx0" brushRef="#br0">62616 56506 507,'6'-35'2,"-1"7"5,-2 8 3,-2 9 4,-1 5 3,0 4 2,0 4 0,0 4 2,0 3 0,-2 1-2,0 3 0,-1 2-2,-2 1 0,2 1-1,-1 1-1,0 1 1,0 1-2,2 1 0,0 1-3,2 2 0,0-2-2,0-1-1,0-3-2,0-1 0,0-2-2,2-1 0,0-1-2,2 0 0,1-2-1,3-3-2,4-1-2,2-2-2,1-3-2,-1-2-1,-1-3-3,0-4-1,-1-2-1,0-1 1,-1-3 1,1-2 1,-1-1 1,-1-1 0,0-1 2,-2-1 0,0-1 1,0 1 1,0-1 0,0 0 2,-1 1 0,-1-1 1,0 1 2,-2-1 1,-1 2 1,0 3 1,-2 2 3,0 4 0,-2 1 1,0 1 0,-2-1-1,0 0-1,-1 0 0,-2 0-1,0 0 0,-1 1-1,-1-1 1,0 2-1,0 0 0,0 2 1,1-1 0,1 0-1,0-1 0,2-1-1,0-2 1,0 0-1,0-2-1,0 0 1,2 0-1,2 3-1,3 1 1,4 2-1,2 2 0,1 0 3,3 1 0,2 2 3,-1 1 0,-1 4-1,-2 2-1,-2 4-1,-1 1 0,0 1 0,0 1 1,-1 2 0,1 0 1,-2 3-1,-1 1 0,0 3-1,-2-1 0,0-1 0,-2-3-1,0-1-1,-1 0 0,0 3 0,0 3 0,0 3-1,-1 1 0,-2-1-3,-2-1-2,-2-1-1,0-1-3,0-3-3,2-1-1,1-2-2,1-6-6,2-7-7,2-8-8,2-7-8,1-5 0,1 0 10,2 1 9,0-1 10,0 1 5,0 1 1,-2 0 3,0 2 2,-1 0 1,1 1 4,2-1 1,0 0 4,1 1 1,2 0 3,0 2 2,2 1 1,-1 0 5,1 0 6,0 0 6,0 1 5,-1-1 1,1 2-8,0 0-7,0 2-7,-1 1-6,1 0-5,0 2-7,0 0-4,-2-1-11,-1-6-16,-2-4-16,-2-5-16,-2-3 0,0-1 15,-2-1 14,0-1 16,-1 0 10,0 3 4,0 1 6,0 2 5,0 2 5,0 1 4,0 1 5,0 1 5,0 0 3,0 2 2,0 1 1,0 0 3,0 6 5,2 8 7,0 9 7,2 10 7,-1 4-1,-1 2-9,0 3-10,-1 1-8,-1 4-8,0 6-3,0 6-5,0 6-4,0 3-5,0 0-8,0-1-8,0 1-7,0-3-4,0-4-3,0-6-3,0-4-1,0-5-5,0-6-4,0-4-6,0-4-5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3:54"/>
    </inkml:context>
    <inkml:brush xml:id="br0">
      <inkml:brushProperty name="width" value="0.03609" units="cm"/>
      <inkml:brushProperty name="height" value="0.03609" units="cm"/>
      <inkml:brushProperty name="color" value="#00BFF3"/>
    </inkml:brush>
  </inkml:definitions>
  <inkml:trace contextRef="#ctx0" brushRef="#br0">64450 55435 609,'1'-30'2,"2"5"2,2 3 4,2 5 3,1 1 2,1 2 4,2 1 2,0 1 3,1 2 0,1 4 0,1 4 0,2 4-1,0 4-1,-1 6-1,1 4-1,0 5-1,-2 4-1,-3 3-1,-3 3 0,-2 3 0,-3 1-1,-1 0-1,0 0 0,-1 1-1,-3 0-2,0 4-3,-3 2-3,-2 4-5,-1 0-3,-2-2-4,0-2-5,-1-2-5,0-4-2,2-7-1,2-7 0,2-7 0,0-1-3,-2 6-5,-1 3-5,-3 7-6,0-3 0,0-6 4,2-7 3,1-6 5,0-4 2,2 0 3,1 0 1,0 0 2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9:32"/>
    </inkml:context>
    <inkml:brush xml:id="br0">
      <inkml:brushProperty name="width" value="0.04267" units="cm"/>
      <inkml:brushProperty name="height" value="0.04267" units="cm"/>
      <inkml:brushProperty name="color" value="#00BFF3"/>
    </inkml:brush>
  </inkml:definitions>
  <inkml:trace contextRef="#ctx0" brushRef="#br0">78989 51316 515,'-30'-7'3,"7"2"5,3 2 5,6 2 6,3 1 7,1 0 10,0 0 10,2 0 9,0 3 2,2 6-7,1 5-7,0 7-7,1 4-7,0 5-5,0 3-7,1 4-5,-1 4-6,0 2-2,0 4-3,0 3-4,0-1-6,2-2-8,0-4-8,2-2-9,0-3-8,2-4-6,0-2-6,2-3-7,1-4 1,2-5 6,1-5 6,3-4 7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3:54"/>
    </inkml:context>
    <inkml:brush xml:id="br0">
      <inkml:brushProperty name="width" value="0.03371" units="cm"/>
      <inkml:brushProperty name="height" value="0.03371" units="cm"/>
      <inkml:brushProperty name="color" value="#00BFF3"/>
    </inkml:brush>
  </inkml:definitions>
  <inkml:trace contextRef="#ctx0" brushRef="#br0">65000 57005 652,'30'-29'3,"-3"4"5,-3 3 7,-3 4 4,-2 4 6,-1 3 2,-1 3 3,0 2 4,-3 5-1,-3 6-5,-3 6-5,-2 6-5,-2 4-4,0 2-4,0 4-3,0 3-4,-3 4-3,-4 5-1,-6 4-1,-4 6-1,-2-2-1,3-6-1,1-7 0,2-7-1,1-5 0,0-3 1,0-3 0,1-3 2,1-3 3,4-2 7,4-4 8,4-2 7,2-2 0,1 0-6,2 0-6,0 0-7,1 0-6,1 0-8,1 0-7,2 0-8,0 0-5,-1 0-5,1 0-3,0 0-4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3:54"/>
    </inkml:context>
    <inkml:brush xml:id="br0">
      <inkml:brushProperty name="width" value="0.03586" units="cm"/>
      <inkml:brushProperty name="height" value="0.03586" units="cm"/>
      <inkml:brushProperty name="color" value="#00BFF3"/>
    </inkml:brush>
  </inkml:definitions>
  <inkml:trace contextRef="#ctx0" brushRef="#br0">67257 57240 613,'-7'-22'0,"2"5"0,2 3 0,2 4 0,0 4 6,-2 2 13,-2 4 13,-2 3 12,-1 3 4,-2 5-5,0 5-6,-1 5-5,-1 3-6,1-1-4,-1 1-6,0-1-5,1 1-2,2 1 2,3 1 0,1 1 1,1-1-4,2-3-11,0-3-9,2-3-10,1-3-7,4-1-5,2-2-4,4-2-5,0-2-1,1-2 3,0-3 2,0 0 4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3:55"/>
    </inkml:context>
    <inkml:brush xml:id="br0">
      <inkml:brushProperty name="width" value="0.03622" units="cm"/>
      <inkml:brushProperty name="height" value="0.03622" units="cm"/>
      <inkml:brushProperty name="color" value="#00BFF3"/>
    </inkml:brush>
  </inkml:definitions>
  <inkml:trace contextRef="#ctx0" brushRef="#br0">67926 56870 607,'-8'-11'41,"0"8"3,0 9 2,0 10 4,1 3-6,2 1-12,2-1-12,2 1-12,2-1-6,0-1 3,2-1 2,0 0 3,2-2 0,0-1 0,1-1 1,2 0 0,0-2-1,1 1-2,2 0-1,0 0-1,0-1-2,-1 1-1,0 0 0,-2 0-2,0 0-2,-2 1-1,-1 1-2,0 2-2,-2-1-1,-1 1-1,0 0 0,-1-1-1,-3 0 0,0-2 1,-3-3 0,-2-1 1,-2 0 1,-2 0-1,-2 1 1,-1 2-1,-2-2-3,1-1-7,-1-2-6,0-2-7,1-2-2,1-2-1,0-2-1,2-2 0,1-2 2,2-2 4,3-2 3,1-1 4,1-2 2,2 2 1,0 1 1,2 0 1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3:55"/>
    </inkml:context>
    <inkml:brush xml:id="br0">
      <inkml:brushProperty name="width" value="0.03735" units="cm"/>
      <inkml:brushProperty name="height" value="0.03735" units="cm"/>
      <inkml:brushProperty name="color" value="#00BFF3"/>
    </inkml:brush>
  </inkml:definitions>
  <inkml:trace contextRef="#ctx0" brushRef="#br0">68666 56466 588,'14'-1'0,"-3"-1"0,-3 0 0,-2-1 0,0-1 2,6 2 2,4 0 2,5 2 3,2 2 6,1 4 11,0 4 11,-1 3 9,-1 4 2,-3 1-7,-3 3-9,-2 2-8,-3 0-5,-1 1-2,0-1-3,-2 1-3,-1-1-1,-2 3-1,-3 0 0,0 1-2,-4 1 0,-2 2 0,-4 2-1,-2 3-1,-4 1-5,-5 0-14,-5 2-12,-5 1-12,-3-2-8,-1-4-3,-1-4-3,-1-3-3,3-5 2,7-3 6,7-4 6,7-4 6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3:55"/>
    </inkml:context>
    <inkml:brush xml:id="br0">
      <inkml:brushProperty name="width" value="0.03299" units="cm"/>
      <inkml:brushProperty name="height" value="0.03299" units="cm"/>
      <inkml:brushProperty name="color" value="#00BFF3"/>
    </inkml:brush>
  </inkml:definitions>
  <inkml:trace contextRef="#ctx0" brushRef="#br0">70750 57379 666,'4'-21'34,"8"6"1,7 6 1,9 6 1,3 3-3,0-2-4,1 0-6,-1-1-5,2-1-2,5 0 0,3 0 0,4 0 0,1 0-5,-2 2-7,-2 0-10,-2 2-8,-2 1-6,-3 4-3,-4 2-3,-2 4-3,-3-1-3,-3-1-5,-3-2-4,-2-2-3,-4-2-1,-1-2 5,-2-2 4,-2-2 5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3:56"/>
    </inkml:context>
    <inkml:brush xml:id="br0">
      <inkml:brushProperty name="width" value="0.02718" units="cm"/>
      <inkml:brushProperty name="height" value="0.02718" units="cm"/>
      <inkml:brushProperty name="color" value="#00BFF3"/>
    </inkml:brush>
  </inkml:definitions>
  <inkml:trace contextRef="#ctx0" brushRef="#br0">72950 56463 809,'2'-22'4,"6"6"10,4 5 8,5 5 9,3 2 1,1 2-5,1 0-7,1 2-6,1 1-4,-1 2-2,1 2-3,0 2-2,-2 1-3,0 1-3,-1 2-4,0 0-4,-3 0-1,-1-1 1,-2 0 0,-3-2 1,-1 0-5,0 0-14,-2 0-12,0 0-14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3:56"/>
    </inkml:context>
    <inkml:brush xml:id="br0">
      <inkml:brushProperty name="width" value="0.03375" units="cm"/>
      <inkml:brushProperty name="height" value="0.03375" units="cm"/>
      <inkml:brushProperty name="color" value="#00BFF3"/>
    </inkml:brush>
  </inkml:definitions>
  <inkml:trace contextRef="#ctx0" brushRef="#br0">71031 57831 651,'-35'-7'3,"7"2"3,9 3 5,7 1 4,6 0 5,6-1 5,4 0 6,6-1 6,4-1 0,5 2-3,5 0-3,5 2-5,5 0-3,4 2-4,6 0-4,5 2-5,2 0-4,1 0-8,2-1-6,0 1-7,-1 1-5,-6 0-1,-4 1-4,-5 2-1,-5-1-4,-2-1-6,-3 0-5,-3-2-6,-4 0 2,-5 0 9,-5 0 7,-4 0 9,-3 0 5,0 0-1,0 0 1,0 0 0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3:56"/>
    </inkml:context>
    <inkml:brush xml:id="br0">
      <inkml:brushProperty name="width" value="0.03176" units="cm"/>
      <inkml:brushProperty name="height" value="0.03176" units="cm"/>
      <inkml:brushProperty name="color" value="#00BFF3"/>
    </inkml:brush>
  </inkml:definitions>
  <inkml:trace contextRef="#ctx0" brushRef="#br0">71424 58040 692,'-21'-21'0,"5"5"0,5 5 0,5 4 0,3 3 6,3 0 11,4 0 13,2 1 10,4 0 4,6 3-5,4 4-5,5 2-6,2 3-4,1 2-5,-1 2-4,1 1-6,0 3-6,0 0-13,2 1-10,1 1-11,-2-1-4,-5-3 5,-5-2 5,-5-4 5,-3-2-3,0 0-9,-2-2-8,0 0-9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3:57"/>
    </inkml:context>
    <inkml:brush xml:id="br0">
      <inkml:brushProperty name="width" value="0.04238" units="cm"/>
      <inkml:brushProperty name="height" value="0.04238" units="cm"/>
      <inkml:brushProperty name="color" value="#00BFF3"/>
    </inkml:brush>
  </inkml:definitions>
  <inkml:trace contextRef="#ctx0" brushRef="#br0">76148 55625 519,'-16'-22'0,"2"1"0,1 3 0,1 1 0,-1 3 3,0 2 7,-1 4 6,-1 3 6,-1 1 5,2 2-1,1 0 1,1 2 0,-1 0-1,0 2-3,-1 0-4,-1 2-3,-1 2-1,-2 5 0,0 5 0,-1 6 0,0 2 0,-1 4-1,0 3-2,1 3-1,-1 2-1,1 2 1,-1 3-1,1 1 0,0 1 0,4 2-1,3 0-1,3 2-1,1-1-1,2 0-2,1-2-2,0 0-1,4-4-2,6-6-3,6-5-2,6-6-2,3-7-1,3-3 0,1-6 0,3-4 0,1-6-2,2-6-3,3-6-4,1-5-4,1-6-2,1-3-1,-1-5-2,0-3-1,-2 0 2,-3 6 3,-5 4 4,-3 5 4,-4 4 3,-3 2 2,-3 4 4,-2 3 3,-5 3 7,-4 6 10,-6 4 11,-4 6 11,-3 3 4,1 3-4,-1 3-4,0 3-3,1 2-3,0 1-2,2 1-3,1 1-2,1-1-2,2-3-3,2-3-2,2-3-2,1-2-3,2-1-2,1 0-1,0-2-3,2-2-1,2-2-2,1-4-1,3-2-2,2-4-3,2 0-2,1-3-2,3-2-3,0-3-2,1-6 0,0-4-2,-1-4 1,0-5-1,-2 0 1,-3 0 1,-1-2 1,-3 1 2,-2 1 3,-4 3 3,-2 1 2,-4 3 3,-2 3 0,-4 3 1,-2 3 2,-3 2-1,-1 2 0,-3 2 0,-2 3-1,0 1-3,-1 6-5,0 2-5,1 5-5,1 2-4,2 0-1,4-1 0,3 1-2,1-1-1,0-2 0,1-3-2,-1 0 0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3:57"/>
    </inkml:context>
    <inkml:brush xml:id="br0">
      <inkml:brushProperty name="width" value="0.03248" units="cm"/>
      <inkml:brushProperty name="height" value="0.03248" units="cm"/>
      <inkml:brushProperty name="color" value="#00BFF3"/>
    </inkml:brush>
  </inkml:definitions>
  <inkml:trace contextRef="#ctx0" brushRef="#br0">78202 54913 677,'-7'-8'0,"1"0"0,0 0 0,2 0 0,2 1 5,6 1 11,4 0 11,5 2 10,2 0 3,-2 2-5,-3 0-6,-1 2-6,0 1-3,4 2-1,2 2-2,3 2-2,1 1-1,-3 3-4,-1 2-2,-2 2-3,-3 1-2,-3 3-4,-2 1-2,-4 3-2,-3 1-3,-6-1-3,-4 1-3,-5-1-2,-3-1-2,-1-1 2,-1-3 0,-1-1 1,0-2 1,3-2 1,1-3 1,3-1 2,1-1 3,2-2 3,2-1 3,3 0 4,3-2 3,8-2 2,6-2 3,7-2 1,5-1 0,3 0-5,3 0-3,3 0-5,1 0-4,-1 0-1,-2 0-2,1 1-2,-4-1-5,-2 2-8,-3 0-8,-2 2-8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9:33"/>
    </inkml:context>
    <inkml:brush xml:id="br0">
      <inkml:brushProperty name="width" value="0.055" units="cm"/>
      <inkml:brushProperty name="height" value="0.055" units="cm"/>
      <inkml:brushProperty name="color" value="#00BFF3"/>
    </inkml:brush>
  </inkml:definitions>
  <inkml:trace contextRef="#ctx0" brushRef="#br0">80767 51260 400,'6'-15'2,"-1"1"4,-2 1 4,-2 1 4,-2 0 4,-3 2 3,-4 1 3,-2 0 2,-2 2 2,0 1-1,0 0 0,1 2 0,-2 0-2,0 2-2,-1 0-3,-1 2-2,0 1-2,0 2-2,2 2-1,1 2-1,0 3-1,0 5-1,1 5 0,-1 5-1,1 4 0,0 3 0,2 3-2,1 2 1,1 0-2,2-3-1,2-5 0,2-3-2,1-4-2,2-1-3,0-3-3,2-1-4,2-3-4,4-4-6,3-5-6,5-2-5,3-5-4,3-1 1,3-2 1,3-1 0,2-8 2,2-9 3,3-12 2,1-11 3,0-6 2,-1-4 2,-3-2 2,-2-3 3,-2 2 1,-3 6 0,-3 8 0,-3 6 1,-3 6 6,-4 4 10,-4 3 10,-5 5 11,-2 5 12,-4 8 14,-2 8 13,-3 8 15,-3 7-1,0 7-13,-2 7-13,0 7-15,0 4-10,3 4-6,1 2-7,2 4-7,1 0-5,0 0-5,0-2-3,0 0-5,1-4-1,0-4 0,2-5 2,0-5 1,2-4-15,2-2-29,2-1-29,2-2-30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3:58"/>
    </inkml:context>
    <inkml:brush xml:id="br0">
      <inkml:brushProperty name="width" value="0.02619" units="cm"/>
      <inkml:brushProperty name="height" value="0.02619" units="cm"/>
      <inkml:brushProperty name="color" value="#00BFF3"/>
    </inkml:brush>
  </inkml:definitions>
  <inkml:trace contextRef="#ctx0" brushRef="#br0">79000 55210 840,'1'-42'18,"4"11"4,2 11 3,4 11 4,2 5-3,3 2-6,3 0-7,3 2-7,3 0-7,1 2-7,2 0-9,3 2-7,-1 0-5,-3 2-3,-4 0-2,-1 1-3,-4 1 2,-3-2 3,-3-1 5,-2 0 3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3:58"/>
    </inkml:context>
    <inkml:brush xml:id="br0">
      <inkml:brushProperty name="width" value="0.03193" units="cm"/>
      <inkml:brushProperty name="height" value="0.03193" units="cm"/>
      <inkml:brushProperty name="color" value="#00BFF3"/>
    </inkml:brush>
  </inkml:definitions>
  <inkml:trace contextRef="#ctx0" brushRef="#br0">79580 54330 689,'-14'-15'0,"4"2"0,4 3 0,4 1 0,2 3 6,0 4 13,0 4 12,0 4 13,0 4 2,0 7-9,0 6-7,0 5-10,1 6-3,0 4 0,2 6 0,0 5 1,-1 2-9,-2 3-18,-3 2-17,-4 2-18,0-6-9,1-10-2,0-13-1,2-11-3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3:58"/>
    </inkml:context>
    <inkml:brush xml:id="br0">
      <inkml:brushProperty name="width" value="0.03194" units="cm"/>
      <inkml:brushProperty name="height" value="0.03194" units="cm"/>
      <inkml:brushProperty name="color" value="#00BFF3"/>
    </inkml:brush>
  </inkml:definitions>
  <inkml:trace contextRef="#ctx0" brushRef="#br0">79877 57232 688,'-10'-14'10,"10"4"19,12 4 19,10 4 19,9 2 0,8 0-18,9 0-19,6 0-19,3 0-11,-2 0-5,-3 0-6,-4 0-6,-3 0-2,-6 0-2,-4 0-1,-5 0-1,-5 0-5,-5 0-7,-5 0-9,-4 0-8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3:58"/>
    </inkml:context>
    <inkml:brush xml:id="br0">
      <inkml:brushProperty name="width" value="0.03316" units="cm"/>
      <inkml:brushProperty name="height" value="0.03316" units="cm"/>
      <inkml:brushProperty name="color" value="#00BFF3"/>
    </inkml:brush>
  </inkml:definitions>
  <inkml:trace contextRef="#ctx0" brushRef="#br0">80692 56395 663,'-16'-7'2,"2"0"6,1 2 5,1 1 4,1 2 6,2 5 5,2 6 5,2 4 4,2 5 1,0 3-4,2 5-6,0 3-3,0 6-6,-2 6-4,-2 8-4,-2 6-6,0 3-9,1 0-16,0-2-16,2 0-15,0-7-6,2-8 7,0-11 5,2-9 7,0-7 4,0-1 3,0-2 2,0-2 3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4:00"/>
    </inkml:context>
    <inkml:brush xml:id="br0">
      <inkml:brushProperty name="width" value="0.04693" units="cm"/>
      <inkml:brushProperty name="height" value="0.04693" units="cm"/>
      <inkml:brushProperty name="color" value="#00BFF3"/>
    </inkml:brush>
  </inkml:definitions>
  <inkml:trace contextRef="#ctx0" brushRef="#br0">83416 55899 468,'3'-15'4,"6"1"8,6 1 9,5 1 7,2 2 3,-1 6-2,-2 4-1,-2 6-3,-2 2-3,-1-1-4,-1 1-4,-1 0-3,-1 1-4,0 3-1,-2 4-1,0 2-2,-3 2-1,-3 1-1,-2 1-1,-3 1 0,-6 1-3,-6 1-3,-7 1-4,-7 1-3,-4 1-2,-1 1 0,-1 0-1,0 2 0,-1-1 1,3-3 2,1-3 2,3-3 2,2-3 2,3-3 0,3-2 2,3-4 1,7-5 4,12-8 10,12-8 7,11-7 10,8-3 0,1 5-7,2 3-7,3 4-7,0 2-6,0 0-5,0 1-6,0-1-6,-1 0-3,-1 0-4,-3 0-3,-2 0-3,0 0 0,-1-1 0,0-2 0,1 0 2,-2-1 3,-3-1 6,-4-2 5,-1 0 5,-4 0 4,-1-1 1,-2 0 2,-3 1 0,-2 0 2,-2 2 2,-4 3 2,-2 1 2,-3 1 4,0 2 4,-2 1 6,0 0 5,-2 2 5,0 2 5,-1 2 5,-1 2 4,-1 3 0,0 4-5,0 3-5,0 5-5,0 3-4,1 1-5,-1 3-3,0 1-5,1 1-1,2-1-1,2-1 1,2-1 0,2-2 0,0-1-2,2-2-2,0-3-1,2-1-3,4-2-3,2-3-4,3-1-3,2-3-3,0-4-2,-1-4-3,1-4-1,0-5-3,1-5-2,1-7-2,2-5-2,-2-4 0,-1-1 2,-3-1 1,-1 0 1,-3 0 3,-4 3 4,-4 3 3,-4 3 3,-3 3 3,-2 3 5,-2 3 4,-1 3 3,-2 2 2,0 2-1,0 2 0,1 3-1,4-1 2,9 2 5,11-1 6,10 0 5,3 0-1,-3 2-4,-3 0-6,-3 2-6,-2 1-3,-1 4-1,-1 2 0,0 4-2,-2 1 0,-3 1 1,-1 1 0,-2 1 0,-2 1 0,0 0 0,-1-1-1,-2 1 0,-1 0 0,-2 1-1,-2 1 0,-1 2-1,-2-1-1,0 1-3,0-1-2,0 1-3,1-2-3,0-1-3,2-2-3,1-2-4,0-4-3,4-5-2,0-4-2,4-6-4,2-4 3,5-3 6,5-5 6,6-3 6,0-2 5,0 1 2,-1 1 3,0 1 2,-3 1 1,-1 2 0,-2 2-1,-3 3 1,-1 1-2,0 0 0,-2 2-1,0 1 0,-3-1-3,-3 0-3,-2-1-3,-4-1-3,0-1-1,1 2 2,0 1 2,2 0 2,0 1 2,0-1 2,0-2 2,0 0 3,0 0 2,0 1 4,0 0 3,0 2 4,0 0 4,0-2 3,0 0 3,0-1 4,1 0 2,1 0 1,3 2 1,2 1 1,1 3 2,-2 8 4,-1 6 4,0 7 4,-2 5-1,-1 3-7,0 3-7,-1 3-7,-1 4-4,0 4-5,0 6-2,0 5-4,-1 4-6,-1 5-7,0 5-9,-1 5-7,-1 1-4,0-2 0,0-5 2,0-1 1,1-5-6,0-5-11,2-4-12,0-5-11,1-6-2,-2-6 8,0-5 8,-2-6 8,0-5 6,1-3 6,-1-3 6,0-2 5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4:00"/>
    </inkml:context>
    <inkml:brush xml:id="br0">
      <inkml:brushProperty name="width" value="0.03024" units="cm"/>
      <inkml:brushProperty name="height" value="0.03024" units="cm"/>
      <inkml:brushProperty name="color" value="#00BFF3"/>
    </inkml:brush>
  </inkml:definitions>
  <inkml:trace contextRef="#ctx0" brushRef="#br0">88250 56063 727,'8'-8'0,"0"2"0,0 1 0,-1 0 0,3 0 4,6 0 8,4-1 8,5-1 8,2 0 4,-1 2-1,-1 2 0,-1 2-1,-1 1-2,1 2-6,-1 0-5,1 2-6,-2 0-5,-1 2-5,-3 0-7,-1 1-5,-3 1-11,-4 0-17,-5 0-17,-2 0-16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4:03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76925 60175 333,'49'20'167,"16"14"-1,16 15 1,16 15 0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4:06"/>
    </inkml:context>
    <inkml:brush xml:id="br0">
      <inkml:brushProperty name="width" value="0.03826" units="cm"/>
      <inkml:brushProperty name="height" value="0.03826" units="cm"/>
      <inkml:brushProperty name="color" value="#F2395B"/>
    </inkml:brush>
  </inkml:definitions>
  <inkml:trace contextRef="#ctx0" brushRef="#br0">82910 58597 574,'-54'28'16,"17"-5"8,19-6 7,17-6 9,13-6 2,9-2-5,9-6-5,9-2-4,6-4-4,6-2-2,4-2-3,6-1-2,2-2-1,5 2-1,2 1-2,3 1 0,1 1-2,-1 4-2,-1 2-1,-1 4-1,-2 3-5,-3 4-8,-3 4-7,-2 3-7,-5 3-6,-5 0-3,-4 0-3,-5-1-4,-5 0-1,0-1-2,-3 0 0,-1-2 0,-4-2 2,-4-2 4,-3-4 5,-4-2 5,-4-2 3,-1 2 1,-2 0 0,-2 2 1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4:07"/>
    </inkml:context>
    <inkml:brush xml:id="br0">
      <inkml:brushProperty name="width" value="0.03743" units="cm"/>
      <inkml:brushProperty name="height" value="0.03743" units="cm"/>
      <inkml:brushProperty name="color" value="#F2395B"/>
    </inkml:brush>
  </inkml:definitions>
  <inkml:trace contextRef="#ctx0" brushRef="#br0">91900 55463 587,'21'-36'0,"-3"8"-1,-4 6-1,-4 7 0,-1 1-1,5-2-2,4-3-1,3-3-1,4 0 6,1 3 14,3 3 14,1 3 13,1 2 5,-1 2-6,-1 2-4,-1 2-7,1 0-3,5 0-3,3-1-3,4-1-2,-1 0-2,-4 2-2,-5 2 0,-5 2-2,-4 2 0,-5 4-1,-3 2 1,-4 4 0,-3 2-2,-2 3-3,-3 3-5,0 3-4,-3 3 0,-1 5 2,0 3 5,-1 4 2,-3 2 1,-2-1-2,-3-2-2,-3 0-3,-4 1-2,-4 5-6,-3 3-6,-4 4-5,-3 1-6,1-1-6,-1 0-7,1-1-5,2-4-4,5-6-1,5-6-2,5-5-1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54:07"/>
    </inkml:context>
    <inkml:brush xml:id="br0">
      <inkml:brushProperty name="width" value="0.03768" units="cm"/>
      <inkml:brushProperty name="height" value="0.03768" units="cm"/>
      <inkml:brushProperty name="color" value="#F2395B"/>
    </inkml:brush>
  </inkml:definitions>
  <inkml:trace contextRef="#ctx0" brushRef="#br0">92750 58900 583,'16'23'132,"-1"-1"-29,1-1-28,0-1-29,0 0-18,-1 1-9,1 1-8,0 1-8,-1 1-9,1-1-5,0 1-6,0-1-6,-2 0-6,-3-3-3,-3-1-5,-2-2-4,-3-3-3,-2-1-3,-2-2-4,-2-2-3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9:33"/>
    </inkml:context>
    <inkml:brush xml:id="br0">
      <inkml:brushProperty name="width" value="0.04428" units="cm"/>
      <inkml:brushProperty name="height" value="0.04428" units="cm"/>
      <inkml:brushProperty name="color" value="#00BFF3"/>
    </inkml:brush>
  </inkml:definitions>
  <inkml:trace contextRef="#ctx0" brushRef="#br0">82850 52106 496,'8'-16'0,"0"2"0,0 1 0,-1 1 0,1 2 5,0 2 10,0 4 10,0 2 10,1 2 5,3-2 2,4 0 2,2-1 2,0 0-2,-1 3-5,-2 4-5,-2 2-6,-3 4-3,-1 6-6,-2 4-3,-2 5-4,-4 4-4,-6 2 0,-6 4-1,-5 3-1,-4 0-2,2-3-2,1-4-4,1-2-3,1-3-3,0-3-2,2-3-4,1-2-3,3-4-2,4-1-2,5-2-1,6-2-2,6-3-2,7-3-2,9-2-1,7-4-2,5-2-2,1-3 1,0-4-1,2-2-1,-3 0 0,-5 1 0,-7 2 1,-5 2-1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39:39"/>
    </inkml:context>
    <inkml:brush xml:id="br0">
      <inkml:brushProperty name="width" value="0.04577" units="cm"/>
      <inkml:brushProperty name="height" value="0.04577" units="cm"/>
      <inkml:brushProperty name="color" value="#F2395B"/>
    </inkml:brush>
  </inkml:definitions>
  <inkml:trace contextRef="#ctx0" brushRef="#br0">11576 48485 480,'-8'-8'28,"2"0"0,1 1 0,0-1 0,2-1-1,0 0-4,2-1-3,0-1-4,1 4 0,0 9 3,0 11 2,0 10 4,0 4-1,0-1-3,0-1-4,0-1-5,0-1-2,0 1-2,0-1-2,0 1-1,0-1-2,0 1 0,0-1 1,0 1 0,1-1-1,0-2 0,2 0 0,0 0-1,0-8-3,-2-13-5,-2-12-5,-2-13-5,0-7-2,0-1 2,2 0 0,0-2 2,1 1 1,-2 1 4,0 3 4,-2 2 2,1 2 2,0 3 1,2 3 0,1 3 1,0 1 1,0 2 1,0 1 1,0 1 1,-1 3 3,-1 6 4,0 6 4,-1 6 5,-1 4 0,2 5-2,0 4-2,2 3-3,0 3-1,0 3-1,0 1-2,0 3 0,0-1-2,0 0-2,0-1-2,0-1-1,0-3-3,0-2-1,0-3-1,0-3-1,0-2 0,0-2-1,0-3 0,0-1 0,-1-4-1,0-6-3,-2-6-2,0-6-3,-2-7-2,0-9 0,-1-9-2,-2-8 0,1-4 1,1 1 2,0 3 2,2 2 2,0 3 3,2 6 3,0 4 4,2 5 3,0 7 6,0 10 8,0 10 8,0 10 7,0 5 2,2 3-6,0 1-6,2 3-6,-1 0-4,0 1-3,-2-1-3,0 0-3,-1-1-3,0-5 0,0-3-2,0-4-1,0-9-8,2-12-12,0-13-14,2-13-13,-1-5-2,-1 3 8,0 4 8,-2 2 8,0 4 7,0 5 3,0 4 4,0 6 5,0 5 7,0 4 11,0 6 11,0 4 12,0 3-3,0 0-15,0-1-15,0 1-17,1 1-8,0 3-3,2 3-3,0 4-2,0-2-3,0-3 2,-1-5-1,-2-3 1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3:42:33"/>
    </inkml:context>
    <inkml:brush xml:id="br0">
      <inkml:brushProperty name="width" value="0.03197" units="cm"/>
      <inkml:brushProperty name="height" value="0.03197" units="cm"/>
      <inkml:brushProperty name="color" value="#F2395B"/>
    </inkml:brush>
  </inkml:definitions>
  <inkml:trace contextRef="#ctx0" brushRef="#br0">90006 31900 688,'-6'9'43,"1"1"-4,2 3-3,2 2-4,1 3-4,2 3-2,0 5-3,2 3-4,-2 4-2,-1 5-3,-2 3-2,-1 4-3,-3 1-3,0 0-1,-2-2-3,0 0-1,-1-3-5,0-4-3,1-3-5,-1-5-4,0-4-2,2-3-1,1-4 1,0-5-1,3-7-4,4-14-6,4-12-9,4-12-6,2-7 2,3 1 12,2 1 11,2 2 13,0 2 7,1 5 3,-1 5 5,1 5 2,-1 3 5,-1 2 4,-1 3 4,0 1 4,-1 2 1,5 2-5,2 2-3,3 2-4,-1 1-6,-3 0-7,-5 0-7,-3 0-7,-4 1-9,-2 2-7,-4 2-9,-2 2-8,-4 1-1,0-1 5,-3 1 6,-2 0 6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00:4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74746 20576 999,'-9'-10'0,"0"-4"0,-2-4 0,0-3 0,0-1-6,3 5-12,1 3-12,2 4-12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00:45"/>
    </inkml:context>
    <inkml:brush xml:id="br0">
      <inkml:brushProperty name="width" value="0.03986" units="cm"/>
      <inkml:brushProperty name="height" value="0.03986" units="cm"/>
      <inkml:brushProperty name="color" value="#F2395B"/>
    </inkml:brush>
  </inkml:definitions>
  <inkml:trace contextRef="#ctx0" brushRef="#br0">56561 28013 551,'-15'-8'1,"4"2"2,3 1 1,3 0 1,3 2 10,5 2 15,6 2 16,4 2 15,3 0 3,-1 0-11,1-2-11,0 0-11,0-2-8,1 0-3,1-2-4,1 0-4,1-1-3,0 0-2,-1 0-3,1 1-2,-1-2-2,1 2 0,0-1-1,-1 0-1,0 0-2,-2 2-5,-3 0-3,-1 2-5,-3 1-8,-2 4-14,-4 2-13,-2 4-13,-5 1-3,-4 3 8,-6 2 10,-4 1 8,-1 0 8,3-2 6,3-4 6,3-3 7,1-1 4,0 0 3,0 0 2,0 0 2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00:4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56866 28732 999,'-7'-8'-71,"2"0"16,2 0 14,2 0 17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00:46"/>
    </inkml:context>
    <inkml:brush xml:id="br0">
      <inkml:brushProperty name="width" value="0.02679" units="cm"/>
      <inkml:brushProperty name="height" value="0.02679" units="cm"/>
      <inkml:brushProperty name="color" value="#F2395B"/>
    </inkml:brush>
  </inkml:definitions>
  <inkml:trace contextRef="#ctx0" brushRef="#br0">56848 28497 821,'-15'-2'100,"4"0"-41,2-3-39,4-2-42,1-1-21,2 1-3,0-1-4,2 0-3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00:46"/>
    </inkml:context>
    <inkml:brush xml:id="br0">
      <inkml:brushProperty name="width" value="0.03629" units="cm"/>
      <inkml:brushProperty name="height" value="0.03629" units="cm"/>
      <inkml:brushProperty name="color" value="#F2395B"/>
    </inkml:brush>
  </inkml:definitions>
  <inkml:trace contextRef="#ctx0" brushRef="#br0">56662 28639 606,'-7'-5'8,"2"6"17,2 6 17,2 6 16,1 3 3,0 3-10,0 1-12,0 3-11,0 0-8,0 1-3,0-1-3,0 1-3,-1 0-3,0 3-3,-2 1-1,0 3-2,0 2-2,0 4 1,1 4-2,2 4 1,-1 4-4,-2 2-7,-2 3-8,-2 4-7,0-2-4,2-3-3,3-4-1,1-4-2,0-4-1,-1-3 1,0-5 0,-1-4 1,-1-3 1,2-3 2,0-3 2,2-2 3,-1-4 3,0-3 5,-2-3 6,0-2 5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00:47"/>
    </inkml:context>
    <inkml:brush xml:id="br0">
      <inkml:brushProperty name="width" value="0.03699" units="cm"/>
      <inkml:brushProperty name="height" value="0.03699" units="cm"/>
      <inkml:brushProperty name="color" value="#F2395B"/>
    </inkml:brush>
  </inkml:definitions>
  <inkml:trace contextRef="#ctx0" brushRef="#br0">56600 30123 594,'7'-36'-13,"0"9"8,-2 7 8,0 8 7,-1 4 7,1-1 4,2-2 3,0 0 4,1 0 2,2 2-1,0 3 1,1 1-1,2 1-1,0 2-2,1 0-3,1 2-2,1 0-1,2 0-1,0 0 0,1 0 1,0 0-5,-1 0-6,-1 0-6,0 0-8,-1 0-6,1 0-9,1 0-7,1 0-8,-1 0-4,-2 2-2,-4 0-2,-3 2-1,-1 0 0,0 0 2,0-1 1,0 2 1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00:47"/>
    </inkml:context>
    <inkml:brush xml:id="br0">
      <inkml:brushProperty name="width" value="0.04236" units="cm"/>
      <inkml:brushProperty name="height" value="0.04236" units="cm"/>
      <inkml:brushProperty name="color" value="#F2395B"/>
    </inkml:brush>
  </inkml:definitions>
  <inkml:trace contextRef="#ctx0" brushRef="#br0">59316 28950 519,'-12'0'22,"8"0"18,8 0 16,8 0 16,4 0 2,1 2-15,1 0-15,1 2-15,1 0-8,1 0-2,1-1-3,1 1-2,0 0-4,-1 0-6,-1 0-5,0 0-5,-2 1-4,-1 0-1,-1 1-1,-1 2 0,-1-1 1,-1-1 0,0-1 3,-2 0 1,-2 1 1,-2 4 1,-4 3 1,-2 5 0,-4 2 1,-2-1 2,-4 1 0,-2-1 2,-3 2-1,-3 3-1,-3 3-2,-3 3-2,-2 2-1,2-1-3,1 0-2,1 1-3,1-2-2,-1-2-3,0-2-4,1-1-2,0-3-5,3-1-2,1-2-4,2-2-3,2-3 0,1-3 3,0-3 2,2-2 4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00:48"/>
    </inkml:context>
    <inkml:brush xml:id="br0">
      <inkml:brushProperty name="width" value="0.03643" units="cm"/>
      <inkml:brushProperty name="height" value="0.03643" units="cm"/>
      <inkml:brushProperty name="color" value="#F2395B"/>
    </inkml:brush>
  </inkml:definitions>
  <inkml:trace contextRef="#ctx0" brushRef="#br0">61321 28820 603,'-2'-11'11,"0"8"20,-3 9 22,-2 10 20,-1 5 3,-2 2-17,0 4-16,-1 4-17,-2 0-12,0 0-5,-1 1-8,-1-1-5,0 1-7,1 0-6,1 2-8,0 1-6,2-1-3,3-3 0,1-3-1,2-3 1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9:33"/>
    </inkml:context>
    <inkml:brush xml:id="br0">
      <inkml:brushProperty name="width" value="0.04607" units="cm"/>
      <inkml:brushProperty name="height" value="0.04607" units="cm"/>
      <inkml:brushProperty name="color" value="#00BFF3"/>
    </inkml:brush>
  </inkml:definitions>
  <inkml:trace contextRef="#ctx0" brushRef="#br0">85829 52079 477,'-9'-8'6,"12"0"12,13 0 12,14 0 12,10 1 7,12 0 4,10 2 4,11 1 3,9 0-3,8 0-8,8 0-10,8 0-8,2 0-10,-4 2-11,-4 0-9,-4 2-12,-5 0-3,-6 2 3,-5 0 1,-7 2 3,-9 0-13,-12 0-27,-13 0-27,-13 0-27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00:48"/>
    </inkml:context>
    <inkml:brush xml:id="br0">
      <inkml:brushProperty name="width" value="0.0415" units="cm"/>
      <inkml:brushProperty name="height" value="0.0415" units="cm"/>
      <inkml:brushProperty name="color" value="#F2395B"/>
    </inkml:brush>
  </inkml:definitions>
  <inkml:trace contextRef="#ctx0" brushRef="#br0">61750 27954 530,'14'17'113,"-1"1"-23,-2 3-23,-2 2-24,-1 1-13,2 4-4,0 3-4,1 3-3,0 1-4,0-2-3,-2 0-2,-1-1-2,0-2-3,0-3-1,0-3-1,0-3-1,1-9-1,1-16-3,3-16-1,2-15-2,1-9 0,-1-2 0,1-2 2,0-2 0,-1-2 0,1 0-2,0-1-2,-1-1-2,0 0-3,-2 2-4,-3 2-6,-1 2-3,-1 3-3,-2 4 2,-1 4 1,0 3 2,-2 6-1,-1 5-3,0 7-2,-1 5-3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00:49"/>
    </inkml:context>
    <inkml:brush xml:id="br0">
      <inkml:brushProperty name="width" value="0.04241" units="cm"/>
      <inkml:brushProperty name="height" value="0.04241" units="cm"/>
      <inkml:brushProperty name="color" value="#F2395B"/>
    </inkml:brush>
  </inkml:definitions>
  <inkml:trace contextRef="#ctx0" brushRef="#br0">64291 28247 518,'-4'-8'47,"8"0"4,8 0 4,7 1 4,5 0-2,-1 2-11,1 2-10,0 2-10,1 2-6,4 2-1,5 2-3,3 2-2,1 1-2,-4 1-3,-2 2-2,-3 0-3,-2 0-1,-1 1-2,-1 0-2,-1 0-1,-2-1-1,-5-1 1,-3 0 0,-4-2-1,-5 2 2,-6 5 1,-6 5 1,-6 5 1,-5 3 0,-3-1-1,-5 1-1,-3-1-1,-4-1-1,-2-1-2,-4-3-1,-3-1-3,1-3-2,6-3-3,4-2-4,5-4-3,3-2-7,3-1-10,1 0-9,2-2-10,4-1-3,5-4 4,4-2 3,6-3 4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00:49"/>
    </inkml:context>
    <inkml:brush xml:id="br0">
      <inkml:brushProperty name="width" value="0.0479" units="cm"/>
      <inkml:brushProperty name="height" value="0.0479" units="cm"/>
      <inkml:brushProperty name="color" value="#F2395B"/>
    </inkml:brush>
  </inkml:definitions>
  <inkml:trace contextRef="#ctx0" brushRef="#br0">67009 27113 459,'-15'-1'-8,"4"-1"7,3 0 6,3-1 7,2-2 6,3 0 4,4-1 5,2-2 4,3 1 1,2 1-3,2 0-3,1 2-3,2 0-1,2 2 1,0 0 0,1 2 1,0 0 1,1 2-2,0 0 0,-1 2-1,1 0-1,0 0-3,-1-1-3,1 2-2,-1-1-2,-1 1-3,-1 1-1,0 2-1,-2 0-2,-1 2-1,-1 0 0,-1 1-1,-1 1-2,-2 2-2,-2 0-3,-2 1-3,-2 3-2,-1 3-2,0 5-2,-1 3-2,-4 2-2,-2 1 1,-5-1-2,-4 0 1,-3 0-3,-3-1-4,-3-1-4,-3-1-3,-1-3-1,1-5 0,1-5 2,1-4 1,1-5 1,3-1 2,1-2 1,3-2 2,0-3 2,2-4 1,1-4 2,1-3 1,1-4 3,4-2 2,2-1 3,4-3 2,1 0 3,0-1 1,0 1 1,0-1 1,0 1 3,0 1 4,0 1 2,0 1 4,0 1 3,0 3 1,0 1 2,0 3 1,0 5 10,2 10 15,1 9 17,0 11 16,0 6 1,0 2-14,-2 4-12,0 3-14,-1 2-9,2 2-3,0 2-4,2 3-3,-1 2-4,-1 5-4,0 6-4,-1 4-3,-1 11-11,1 16-14,2 17-17,0 17-15,1-5-10,0-26-5,0-27-5,0-26-5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00:50"/>
    </inkml:context>
    <inkml:brush xml:id="br0">
      <inkml:brushProperty name="width" value="0.045" units="cm"/>
      <inkml:brushProperty name="height" value="0.045" units="cm"/>
      <inkml:brushProperty name="color" value="#F2395B"/>
    </inkml:brush>
  </inkml:definitions>
  <inkml:trace contextRef="#ctx0" brushRef="#br0">47101 31599 488,'-2'-18'9,"-3"12"16,-5 12 16,-4 12 17,-1 6 3,1 2-10,1 3-10,0 1-11,0 5-6,-3 6-2,-3 8-1,-3 6-3,0 4-1,2 0-2,4 0-1,3 0-3,2-4 0,3-5 0,1-6-1,2-5 0,1-4-2,2 2-5,0 1-3,2 0-5,2-1-2,4-7 0,4-6 1,3-5 0,3-5-1,2-4-2,0-5-1,1-2-3,1-6 0,1-2 0,1-5 0,1-4 1,1-4-1,-1-5 2,1-5 0,-1-5 0,-2-2 1,-3 0-1,-4-1-1,-4 1 0,-5 1 3,-2 3 6,-6 3 7,-2 4 6,-6 2 3,-6 5 2,-5 3 1,-7 4 2,-3 6-2,-4 8-5,-3 8-4,-2 7-5,-3 8-2,1 5 1,0 6-1,0 6 1,3 3-2,6 0-6,5 0-4,7 0-5,4-3-12,2-7-17,4-8-17,3-5-19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00:55"/>
    </inkml:context>
    <inkml:brush xml:id="br0">
      <inkml:brushProperty name="width" value="0.04827" units="cm"/>
      <inkml:brushProperty name="height" value="0.04827" units="cm"/>
      <inkml:brushProperty name="color" value="#F2395B"/>
    </inkml:brush>
  </inkml:definitions>
  <inkml:trace contextRef="#ctx0" brushRef="#br0">56585 32677 455,'-15'-6'4,"0"2"8,2 4 7,1 3 9,1 0 1,0 1-5,2 0-4,1 0-5,0 1-4,0 2-1,0 2-2,0 2-2,1 0-2,1 1-3,0 0-1,2 0-3,-2 1 0,-2 3-2,-3 3 0,-3 3 0,-1 0-1,2-3 2,2-3 0,3-2 1,0-4 1,0 1 1,0-2 2,0 0 1,1-1 1,1-1 2,0 1 1,2 0 2,0 0 0,2 0 1,0 0 1,2-1 0,0 2 0,2 2-1,0 2 0,2 1-2,0 1-1,0-2-1,-1-3-1,1-1-1,1-1-1,2 0 0,2 0 0,2 0 0,0-1-1,1-1 0,0-1-1,0 0 1,-1 0-1,1 0-1,0 1 0,0 2 0,-1 0 0,-1-1 0,0 1 0,-2 0 1,-1 0-2,-2 2 0,-2 0-1,-2 1-1,-3 1 0,-4 2-1,-4 0 0,-4 1-1,-1 0 1,-1-1 1,0-1 1,1 0 1,-1-2 0,2-1 1,1 0 0,1-2 0,0-1 0,0-1 1,0 0 1,1-1 1,1-4 2,6-5 4,4-4 2,6-5 3,3-2 0,3 1-2,4 0-3,2 2-3,2-1-2,1-1-2,1-3-2,1-1-3,1-2 0,-1 0-1,1 1 0,-1-1-1,0 0-1,-1-1-5,-1-1-2,-1-1-5,-1 0 0,-2-1 2,-3 1 2,-1-1 2,-2 1 4,-1-1 3,0 1 4,-2-1 4,-1 2 2,-2 3 0,-2 3 2,-2 3 0,-1 3 7,2 8 17,0 4 14,2 8 16,-1 2 1,-1 3-12,0 1-12,-1 3-12,-1 3-8,0 5-2,0 5-3,0 5-2,-1 4-3,-1 4-5,0 4-2,-1 4-5,-1 5-4,2 7-5,0 7-7,2 7-4,0 4-6,0 2-1,0 2-4,0 3-2,0-6-2,0-8 0,0-11 0,0-8 0,0-10 2,0-5 2,0-5 4,0-7 3,0-5 2,0-5 3,0-5 2,0-4 2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00:55"/>
    </inkml:context>
    <inkml:brush xml:id="br0">
      <inkml:brushProperty name="width" value="0.03587" units="cm"/>
      <inkml:brushProperty name="height" value="0.03587" units="cm"/>
      <inkml:brushProperty name="color" value="#F2395B"/>
    </inkml:brush>
  </inkml:definitions>
  <inkml:trace contextRef="#ctx0" brushRef="#br0">57650 33119 613,'1'-43'25,"2"8"-3,2 7-3,2 9-2,2 4-1,1 1 5,3 0 3,2 2 3,1 1 1,1 2-3,1 3-4,2 1-2,-1 1-3,1 2-1,-1 0-2,1 2 0,-2 1-2,-2 4 0,-4 2 0,-3 4-1,-2 1-1,0 3-3,-2 1-1,0 3-3,-3 1-1,-4 1-4,-4 1-2,-4 1-3,-3 2-2,-3 3-1,-4 3-1,-2 3-2,-1-2-1,1-6 2,1-5 1,1-6 1,1-4 0,0-1 0,2 0-1,1-2 0,3-3-8,4-4-14,6-6-15,5-4-14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00:56"/>
    </inkml:context>
    <inkml:brush xml:id="br0">
      <inkml:brushProperty name="width" value="0.03879" units="cm"/>
      <inkml:brushProperty name="height" value="0.03879" units="cm"/>
      <inkml:brushProperty name="color" value="#F2395B"/>
    </inkml:brush>
  </inkml:definitions>
  <inkml:trace contextRef="#ctx0" brushRef="#br0">59225 32031 567,'-11'-1'29,"7"-2"9,8-2 9,7-1 10,5-1-1,-2 2-8,-1 2-10,-1 2-10,0 3-6,0 4-5,0 4-5,-1 3-5,-1 3-5,-6 2-6,-4 0-6,-6 1-6,-2 1-3,-2 3-2,0 1-1,-1 3-2,0-1 1,0-3 3,2-3 2,1-3 3,0-3 2,0-1 1,0-2 3,0-2 1,3-2 6,3 0 12,4-2 12,3 0 12,4-3 3,2-1-5,2-2-6,2-1-4,0-2-5,-1 2 0,-1 0-2,-1 2-2,-1 2-2,-2 5-4,-2 6-3,-2 4-4,-3 2-1,-4 1 0,-4 0 1,-4-1-1,-2 1-2,-2-1-6,0 1-6,-1 0-7,-1-2-2,-1 1 2,-2-2 2,1-1 2,-1-1-1,0-3-2,2-1-3,1-2-2,1-2-5,2 0-7,3-2-9,1 0-7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00:56"/>
    </inkml:context>
    <inkml:brush xml:id="br0">
      <inkml:brushProperty name="width" value="0.05414" units="cm"/>
      <inkml:brushProperty name="height" value="0.05414" units="cm"/>
      <inkml:brushProperty name="color" value="#F2395B"/>
    </inkml:brush>
  </inkml:definitions>
  <inkml:trace contextRef="#ctx0" brushRef="#br0">60763 32504 406,'0'-17'25,"0"0"-1,0-1-1,0-1 1,0 0-3,0 1-4,0 1-3,0 1-3,0 0-2,-2 2 0,0 1 1,-1 1 0,-2 1-1,-2 2-2,-2 2-1,-2 3-3,-1 1-1,-1 3-1,-2 4-1,0 2-1,0 4 0,-1 6 1,0 4 1,1 5 1,-2 3 0,0 1 2,-1 0 0,-1 2 2,1 0 0,3-1 0,2-1-1,4-1 1,2-2-1,1-3 0,0-3 1,2-3-1,0-1 0,2 0 0,0-1-1,2 1 0,3-2 0,6-3 0,5-3 1,7-2 0,3-6-2,-1-6-4,1-7-4,-1-7-4,1-6-2,-1-5-2,1-5-1,-1-4-2,0-5 1,-1-1 2,-1-2 1,-1-1 2,-1-3 0,-3-1-1,-1 0-1,-2-1 0,-3 2 0,-2 6 3,-4 6 3,-2 6 4,-2 4 2,0 5 3,0 3 4,0 4 3,-1 4 7,-1 1 10,0 2 9,-1 2 11,-1 6 1,0 8-7,0 9-7,0 10-7,0 6-4,0 8 1,0 7-2,0 6 1,1 1-3,0-6-2,2-6-4,0-5-3,1-1-4,0 6-5,0 6-4,0 6-6,1 1-5,0-2-6,2-4-7,0-2-6,2-4-5,2-2-5,2-3-5,2-3-4,-1-5 2,-1-5 8,-2-7 9,-2-5 9,-1-3 0,0 0-6,0 0-7,0 0-7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00:58"/>
    </inkml:context>
    <inkml:brush xml:id="br0">
      <inkml:brushProperty name="width" value="0.04784" units="cm"/>
      <inkml:brushProperty name="height" value="0.04784" units="cm"/>
      <inkml:brushProperty name="color" value="#F2395B"/>
    </inkml:brush>
  </inkml:definitions>
  <inkml:trace contextRef="#ctx0" brushRef="#br0">62892 31866 459,'-4'-7'108,"6"2"-21,7 2-21,8 2-20,1 1-14,-1 2-5,-2 0-7,-3 2-5,0 0-5,0 2-5,0 0-3,-1 1-5,0 3-4,-2 4-5,-2 3-6,-2 5-5,-3 0-2,-2-1 3,-4-2 3,-2-3 2,-3 0 1,0 0 0,-1 0 1,-1-1-1,-2 1 2,0 0 3,-1-1 3,-1 1 2,0-2 3,0-1 3,2-2 1,1-2 2,0-2 3,1-1 2,-1 0 4,0-2 2,4-1 8,6-4 12,7-2 13,8-3 12,4-3-1,5-2-12,3-2-13,5-1-14,1-1-9,1 2-9,-1 2-6,0 3-8,-1 0-7,-3 2-5,-3 0-6,-3 2-6,-2 1-2,-1 0 4,-1 2 2,0 0 3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06:3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85349 30415 999,'-8'-15'-6,"2"4"-12,0 2-12,2 4-12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9:36"/>
    </inkml:context>
    <inkml:brush xml:id="br0">
      <inkml:brushProperty name="width" value="0.04098" units="cm"/>
      <inkml:brushProperty name="height" value="0.04098" units="cm"/>
      <inkml:brushProperty name="color" value="#00BFF3"/>
    </inkml:brush>
  </inkml:definitions>
  <inkml:trace contextRef="#ctx0" brushRef="#br0">87115 48956 536,'-6'-7'0,"4"0"0,4 2 0,4 1 0,7-1 8,9-2 16,11-2 15,9-2 16,0 0 1,-8 3-11,-9 1-13,-8 2-11,-5 1-8,3 0-3,2 0-3,1 0-3,1 1-6,-2 0-8,-3 2-8,-1 1-9,-3-2-3,-2 0 3,-4-3 2,-2-2 3,-5-2 1,-2 0 1,-5-1 1,-4-1 0,-3-3 2,-3-2 4,-3-3 4,-3-3 4,-1 0 2,3 3 3,1 3 2,3 3 2,0 2 3,1 2 6,-1 2 5,0 3 5,1 1 4,1 3 2,1 4 1,1 2 2,1 3 0,2 4-2,3 2-3,1 3-2,1 3-2,0 3-3,0 3-1,0 3-2,2 1-4,1-2-4,2 0-5,2-1-5,2-2-4,2-3-2,2-3-2,1-2-3,4-4-2,4-1-2,4-3-3,3 0-2,3-4-1,-1-1 1,1-2 2,-1-2 1,-1-1 2,-4 0 0,-5 0 0,-3 0 1,-7 2 2,-10 6 3,-10 4 3,-9 5 3,-6 3 2,-1 1 2,-1 1 3,0 1 1,-1 1 3,3-1 3,1 1 3,3-1 4,2 0 2,1-1 0,2-1 0,3 0 1,2-3-1,5-1-2,3-3-3,4-1-2,6-3-5,10-2-8,8-4-7,9-2-9,6-6-3,4-6-3,5-7-1,3-7-2,4-6 0,4-3 1,4-4 0,3-4 1,1-3 2,-4 0 2,-4-2 3,-4 0 2,-5 1 3,-6 4 3,-5 3 2,-7 5 4,-5 5 4,-5 5 5,-5 7 5,-4 5 5,-5 5 5,-2 4 3,-3 4 4,-4 4 4,-2 4 0,-2 3-2,-1 5-3,-3 4-2,-1 1-1,1 1-2,-1-1-1,0 1 0,3-2-4,3-2-3,4-1-5,4-2-4,5-2-6,8-1-11,6-1-9,7 0-11,4-5-3,1-7 4,1-6 3,1-7 3,-2-4 0,-2 0-5,-3 1-3,-2-1-5,-5 1 2,-3-1 8,-4 0 7,-4 1 8,-4 0 5,-1 4 3,-2 3 2,-1 2 2,-3 2 7,0 1 10,-2-2 10,0 2 10,-1 0 6,0 4 0,1 2 1,-1 4 1,0 1-2,0 3-4,0 2-4,0 2-3,1 0-5,2 1-5,3 0-5,1-1-6,1 1-4,2-1-6,0 1-4,2 0-5,0-2-2,3-1 1,2-2 0,2-2 2,0-1-9,1-1-15,0 1-16,0 0-15,-1-1-5,-1 0 9,0-2 8,-2 0 8,-1-2 7,0 1 6,-2 0 5,0 0 6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1:37"/>
    </inkml:context>
    <inkml:brush xml:id="br0">
      <inkml:brushProperty name="width" value="0.04007" units="cm"/>
      <inkml:brushProperty name="height" value="0.04007" units="cm"/>
      <inkml:brushProperty name="color" value="#F2395B"/>
    </inkml:brush>
  </inkml:definitions>
  <inkml:trace contextRef="#ctx0" brushRef="#br0">28100 51500 549,'7'10'121,"0"4"-25,-2 3-27,0 5-26,-2 1-15,-1 1-4,0-1-3,-1 1-4,-1 1-4,0 2-4,0 4-2,0 3-5,0 0-2,0-1-3,0-3-2,0-1-4,-1-1-1,-1 0 0,0 2 1,-1 1-1,-1-1-1,0-3-5,0-3-5,0-3-3,0-2-5,2-1-3,0-1-4,2 0-4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1:37"/>
    </inkml:context>
    <inkml:brush xml:id="br0">
      <inkml:brushProperty name="width" value="0.03538" units="cm"/>
      <inkml:brushProperty name="height" value="0.03538" units="cm"/>
      <inkml:brushProperty name="color" value="#F2395B"/>
    </inkml:brush>
  </inkml:definitions>
  <inkml:trace contextRef="#ctx0" brushRef="#br0">28100 52729 621,'1'-15'41,"4"2"1,2 2 0,4 2 2,1 2-4,3 1-5,1 0-6,3 2-6,0 0-4,-1 2-4,-1 0-3,0 2-3,-2 0-1,-1 0-1,-1 0-1,0 0 0,-2 0-10,1 2-23,0 0-21,0 2-22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1:38"/>
    </inkml:context>
    <inkml:brush xml:id="br0">
      <inkml:brushProperty name="width" value="0.04587" units="cm"/>
      <inkml:brushProperty name="height" value="0.04587" units="cm"/>
      <inkml:brushProperty name="color" value="#F2395B"/>
    </inkml:brush>
  </inkml:definitions>
  <inkml:trace contextRef="#ctx0" brushRef="#br0">29365 51166 479,'-7'-12'63,"2"8"3,2 8 4,2 8 5,1 7-6,0 9-12,0 7-13,0 8-13,0 4-10,0 0-6,0 0-7,0 0-7,-1 0-7,0 2-11,-2 0-10,0 2-10,-1 0-6,2 0-3,0-1-2,2 1-3,0 0 1,0-2 3,0 0 3,0-2 4,-1-4 4,0-10 4,-2-8 5,0-8 4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1:39"/>
    </inkml:context>
    <inkml:brush xml:id="br0">
      <inkml:brushProperty name="width" value="0.04" units="cm"/>
      <inkml:brushProperty name="height" value="0.04" units="cm"/>
      <inkml:brushProperty name="color" value="#F2395B"/>
    </inkml:brush>
  </inkml:definitions>
  <inkml:trace contextRef="#ctx0" brushRef="#br0">30751 51600 550,'-8'9'144,"0"1"-33,0 3-33,0 2-34,-1 2-20,-1 3-6,-3 3-6,-2 3-7,0 1-2,1 1 0,1-1 0,1 1 1,0-2-3,2 0-9,0-1-8,2 0-8,1-2-3,-1 1 0,0-1 2,0 1 0,0-2-1,2-2-1,1-1-1,1-2-2,-1-3 0,2-1 2,-1-2 1,0-2 1,0-4 0,2-2-1,0-6-1,2-2-2,0-3 3,2 0 5,0 0 6,2 1 5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1:40"/>
    </inkml:context>
    <inkml:brush xml:id="br0">
      <inkml:brushProperty name="width" value="0.04116" units="cm"/>
      <inkml:brushProperty name="height" value="0.04116" units="cm"/>
      <inkml:brushProperty name="color" value="#F2395B"/>
    </inkml:brush>
  </inkml:definitions>
  <inkml:trace contextRef="#ctx0" brushRef="#br0">31150 51425 534,'14'8'94,"-1"-2"-19,-2-1-19,-2 0-21,-2-1-10,0 2-1,-2 0-2,0 1-2,-2 3-1,1 2-3,0 3-1,0 3-2,1 2-1,0 1-4,1 1-1,2 2-2,-1-1-2,-1 2 1,0 1-1,-2 1 0,0 0-2,0-3-2,0-1-4,0-3-2,0-1-2,2-2 1,0-3 0,2-1 1,-1-1 0,-1 0 2,-1-1 1,0 1 1,0-3 1,2-4 0,2-6 2,2-4 0,0-3 2,-1-2 1,-1 0 1,0-1 3,0-5 0,1-5 1,3-8 2,2-7 1,-1-2-1,-1 3-3,-2 4-4,-2 2-1,-1 0-5,0-1-2,-1-3-4,1-1-3,0 0-5,-2 2-6,-1 1-7,0 3-5,-2 1-5,-1 1-1,0 1-1,-1 1-1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1:41"/>
    </inkml:context>
    <inkml:brush xml:id="br0">
      <inkml:brushProperty name="width" value="0.02743" units="cm"/>
      <inkml:brushProperty name="height" value="0.02743" units="cm"/>
      <inkml:brushProperty name="color" value="#F2395B"/>
    </inkml:brush>
  </inkml:definitions>
  <inkml:trace contextRef="#ctx0" brushRef="#br0">29620 52546 802,'-29'0'9,"6"0"6,7 0 6,5 0 7,7 0 1,8 0-2,8 0-2,7 0-1,7-2-8,5 0-12,5-3-13,5-2-12,-1-1-9,-4 0-3,-5 0-3,-5 1-4,-3-1 0,-3 2 3,-1 0 4,-2 2 3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1:4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34099 50280 999,'-7'-8'-6,"2"0"-12,2 0-12,2 0-12,0 1-2,0 1 10,-2 0 10,0 2 9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1:42"/>
    </inkml:context>
    <inkml:brush xml:id="br0">
      <inkml:brushProperty name="width" value="0.03807" units="cm"/>
      <inkml:brushProperty name="height" value="0.03807" units="cm"/>
      <inkml:brushProperty name="color" value="#F2395B"/>
    </inkml:brush>
  </inkml:definitions>
  <inkml:trace contextRef="#ctx0" brushRef="#br0">33625 49383 577,'7'-6'-3,"-2"4"12,-3 4 14,0 4 13,-3 2 4,-1 1-4,0 2-4,-1 0-5,-2 1-3,0 1-1,-1 2-1,-2 0-2,-1 1-1,-1 3-2,-3 2-2,-2 1-1,-2 3-2,-1 1 1,-3 3 1,-1 1-1,-2 1-2,1 1-6,-1-1-5,1 0-5,-1 1-7,3 1-7,0 1-6,0 0-7,3 0-5,3-5-2,3-3-1,3-5-3,1-2-1,2-1 0,0-1 0,2 0-1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1:45"/>
    </inkml:context>
    <inkml:brush xml:id="br0">
      <inkml:brushProperty name="width" value="0.03653" units="cm"/>
      <inkml:brushProperty name="height" value="0.03653" units="cm"/>
      <inkml:brushProperty name="color" value="#F2395B"/>
    </inkml:brush>
  </inkml:definitions>
  <inkml:trace contextRef="#ctx0" brushRef="#br0">35250 48900 602,'7'8'103,"-1"0"-23,0-1-25,-1 1-24,-1 0-12,3 0-2,2 0 0,2 0-2,1 0 0,1 3-3,1 2-2,2 2-2,-1 0-2,1 1-1,0 0-3,-1-1-1,1 1-2,2 1 2,0 2-1,1 0 1,1 0-1,1 1-1,1-1-1,1 1-2,0-1 0,-1-1 1,-1-1 1,-1 0 1,0-2 1,0 1 0,-1 0-1,1-1 0,-1 0 1,-1-1 0,-1-1 0,-1 0 1,0-1 0,0 1 0,-1 1 1,1 2 0,0-1 0,-1-1 0,1-1-1,0 0 0,-1-2 0,1 1-1,0 0-1,0 0 1,-1-1-2,1-1 1,0-1-2,-1 0 1,0 0-1,-1 1 0,0 3 0,-2 2-1,0-1 1,0-1 0,-1-2-1,1-2 1,0-1 0,0 1 0,-1 2 0,1 0 0,-1 0 0,-1-3 0,0-1 0,-2-2-1,0 0 0,0 0 0,0 1-2,0 2 0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1:48"/>
    </inkml:context>
    <inkml:brush xml:id="br0">
      <inkml:brushProperty name="width" value="0.03551" units="cm"/>
      <inkml:brushProperty name="height" value="0.03551" units="cm"/>
      <inkml:brushProperty name="color" value="#F2395B"/>
    </inkml:brush>
  </inkml:definitions>
  <inkml:trace contextRef="#ctx0" brushRef="#br0">32200 53750 619,'7'8'104,"0"0"-25,-2-1-25,0 1-25,-1 1-13,1 2 0,2 2 0,0 1-1,0 1-2,0-2-5,-2-3-4,0-1-5,-2-1-2,1 2 1,0 0 1,0 1 0,0 1 0,0 0 1,0 0-1,0-1 0,0 1 0,0 0 1,0 0 1,0-1 1,-1 1 0,2 0 0,-2-1 1,1 1 0,0 1 0,-2 0 1,0 1 0,-2 1 0,1 1 0,0 0-1,2-1-1,0 1-1,1 0-1,0-1 0,0 1-1,0-1-1,0 1 0,0-2 1,-1-1 0,2-1 1,-2 0 0,1 0 0,0-1 0,0 1-1,0 1 0,0 0 0,0 1 0,0 1 0,0 1 1,0-1 0,0 1 0,0 0-1,-1-1 1,1 1-2,0 0 0,0-1-1,0 0 0,0-2-1,0-3 0,0-1 0,0-1 0,0 0-2,0 0 0,0 0-2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3:09"/>
    </inkml:context>
    <inkml:brush xml:id="br0">
      <inkml:brushProperty name="width" value="0.04408" units="cm"/>
      <inkml:brushProperty name="height" value="0.04408" units="cm"/>
      <inkml:brushProperty name="color" value="#00BFF3"/>
    </inkml:brush>
  </inkml:definitions>
  <inkml:trace contextRef="#ctx0" brushRef="#br0">63581 32460 499,'-7'-29'-33,"2"7"12,2 5 13,2 6 12,0 4 10,0 1 7,-2 0 7,0 2 7,-2 0 6,0 2 2,-1 0 2,-1 2 3,-2 2-3,0 4-6,-2 4-7,0 3-6,0 3-5,1 2-2,0 0-2,2 1-1,0 2-3,-2 5-2,0 3-2,-1 4-3,0 3-1,0 1-1,2 0 1,1 2-1,-1 2-1,0 4 0,-1 4 0,-1 4-1,0 5-6,2 5-12,2 7-13,2 5-13,1-2-2,1-12 7,-2-13 6,2-10 8,-1-9-4,0-3-12,0-5-13,0-3-13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9:36"/>
    </inkml:context>
    <inkml:brush xml:id="br0">
      <inkml:brushProperty name="width" value="0.03219" units="cm"/>
      <inkml:brushProperty name="height" value="0.03219" units="cm"/>
      <inkml:brushProperty name="color" value="#00BFF3"/>
    </inkml:brush>
  </inkml:definitions>
  <inkml:trace contextRef="#ctx0" brushRef="#br0">86450 52229 683,'2'-9'8,"20"0"15,19-2 16,20 0 15,7 0 2,-5 3-10,-5 1-11,-4 2-11,1 1-8,7 2-5,9 0-7,7 2-5,2 0-6,-5 2-8,-5 0-8,-4 2-8,-9 1-1,-9 2 3,-9 1 4,-11 3 4,-6 0-3,-3-2-8,-3-2-7,-2-2-9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1:51"/>
    </inkml:context>
    <inkml:brush xml:id="br0">
      <inkml:brushProperty name="width" value="0.03462" units="cm"/>
      <inkml:brushProperty name="height" value="0.03462" units="cm"/>
      <inkml:brushProperty name="color" value="#F2395B"/>
    </inkml:brush>
  </inkml:definitions>
  <inkml:trace contextRef="#ctx0" brushRef="#br0">33605 56444 635,'-13'0'-41,"6"0"31,6 0 28,6 0 31,3-1 9,0 0-10,0-2-10,-1 0-10,2-1-6,0 0-3,1 0-1,2 0-4,-1 1 0,1 0-1,0 2 0,0 0-1,-1 1-1,1 0-2,0 0-2,0 0-2,0 0-2,1-2 0,1 0 0,2-1-2,-1-1 0,1 2 1,0 0 0,-1 2 0,1 0 0,2 0-1,0 0-2,1 0-1,0 0 0,-1 0-1,-1 0 0,0 0-1,-2-1 1,-1 0 0,-1-2 1,-1 0 0,1 0 1,0 0 1,1 2-1,1 0 1,0 1-1,-1 0 1,0 0 0,-2 0 0,0 0 0,2-2 0,0 0 0,1-2 0,0 1 0,-1 0-2,-1 2-2,0 1 0,-1 0-1,0 0 0,-1 0 1,1 0 0,0-1 1,1-1-1,2 0 0,0-1 1,1-1-1,-1 2 0,1 0 0,0 2 0,-1 0 1,1 0 0,0 0 0,-1 0 1,1 0 0,0 0 1,-1 0-2,1 0 1,-1 0 0,-1 0-2,0 0 1,-2 0-2,0 0 0,0 0 1,-1 0 0,1 0 0,-1 0 1,-1 0 0,0 0-1,-2 0 1,0 0-1,0 0 0,0 0-1,0 0 0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2:04"/>
    </inkml:context>
    <inkml:brush xml:id="br0">
      <inkml:brushProperty name="width" value="0.03421" units="cm"/>
      <inkml:brushProperty name="height" value="0.03421" units="cm"/>
      <inkml:brushProperty name="color" value="#F2395B"/>
    </inkml:brush>
  </inkml:definitions>
  <inkml:trace contextRef="#ctx0" brushRef="#br0">38157 51700 643,'-8'16'83,"2"1"-16,1 1-16,0 1-18,0 2-9,0 0-4,-1 0-3,-1 3-3,-1-1-3,2 1-1,1-1-1,0 1-1,0-1-2,0 1-3,-1-1-3,-1 1-2,-1-1-3,0 1-1,0-1-2,0 1-2,1-2-2,1-2-1,0-1-2,2-2-1,0-3-3,2-1-3,0-2-3,2-2-4,0-4-4,2-2-3,0-6-6,2-2-3,0-3 1,0 0 9,-1 0 7,2 1 8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2:04"/>
    </inkml:context>
    <inkml:brush xml:id="br0">
      <inkml:brushProperty name="width" value="0.04048" units="cm"/>
      <inkml:brushProperty name="height" value="0.04048" units="cm"/>
      <inkml:brushProperty name="color" value="#F2395B"/>
    </inkml:brush>
  </inkml:definitions>
  <inkml:trace contextRef="#ctx0" brushRef="#br0">38350 51828 543,'6'-7'2,"-2"1"4,-4 0 4,-2 2 4,-1 4 7,2 8 7,2 7 9,2 9 8,1 3 1,2 1-7,0-1-7,1 1-7,1 0-4,0 0-2,0 2-3,0 1-2,-1-1-1,-1-3-1,0-3 1,-2-3 0,1-2-1,0-1-5,1-1-4,2 0-3,0-3-3,0-1-2,-1-2-2,1-2-2,0-3 1,2-3 2,0-2 4,1-4 2,2-2 2,0-5 0,1-4 1,1-4-1,1-3 2,2-5 1,0-3 1,1-4 2,1-4-1,-1-1-2,1-2-2,0-2-2,-2 0-1,-1 3 0,-3 4 0,-1 2 0,-2 4-1,-2 3-4,-2 5-2,-2 3-4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2:05"/>
    </inkml:context>
    <inkml:brush xml:id="br0">
      <inkml:brushProperty name="width" value="0.04105" units="cm"/>
      <inkml:brushProperty name="height" value="0.04105" units="cm"/>
      <inkml:brushProperty name="color" value="#F2395B"/>
    </inkml:brush>
  </inkml:definitions>
  <inkml:trace contextRef="#ctx0" brushRef="#br0">38178 53700 535,'-23'2'97,"2"6"-19,3 4-19,1 5-19,2 3-11,-1 1-3,0 1-2,1 1-3,-1 1-3,0 1-1,1 1-2,-1 1-2,0 1-2,1 1-3,-1 1-2,0 1-4,1 1-2,3 2-1,1 3-3,2 1-3,2 1-4,0 0-8,2 0-9,1 0-8,0-1-6,2-1-3,0-3-4,2-1-4,-1-5 1,0-4 4,-2-5 4,0-4 4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2:06"/>
    </inkml:context>
    <inkml:brush xml:id="br0">
      <inkml:brushProperty name="width" value="0.03639" units="cm"/>
      <inkml:brushProperty name="height" value="0.03639" units="cm"/>
      <inkml:brushProperty name="color" value="#F2395B"/>
    </inkml:brush>
  </inkml:definitions>
  <inkml:trace contextRef="#ctx0" brushRef="#br0">35650 50400 604,'1'14'93,"2"-1"-19,2-2-18,2-2-18,1-1-12,-1 0-6,1 0-5,0-1-6,0 1-3,2 2-1,0 0-2,1 2-1,0-2-1,0 1 1,-2-2 0,0 0 1,-1-1 0,1-1-1,2 1 1,0 0 1,0 0-1,-1 0 0,0 0 0,-2-1 0,0 1 0,2 2-1,0 0 1,1 2 0,1-1 0,0 1-1,-1 0-1,1 0-2,-1-1 1,0 1-1,-2 0 0,0 0 0,-1-2-1,1-1 0,2-2 0,0-2-1,0-1 0,1 2 0,0 0 1,0 1 0,-1 1 0,-1 0 0,0 0 0,-2 0 0,1 0-2,2 1-3,1 2-2,3 0-4,-1 1-4,-2 1-4,-4 1-3,-3 2-5,-2-2-6,-4-1-8,-2-2-10,-3-2-7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2:07"/>
    </inkml:context>
    <inkml:brush xml:id="br0">
      <inkml:brushProperty name="width" value="0.04328" units="cm"/>
      <inkml:brushProperty name="height" value="0.04328" units="cm"/>
      <inkml:brushProperty name="color" value="#F2395B"/>
    </inkml:brush>
  </inkml:definitions>
  <inkml:trace contextRef="#ctx0" brushRef="#br0">34030 55581 508,'-15'0'2,"2"0"3,3 0 3,1 0 4,3 0 10,4-2 15,4 0 15,4-1 16,2-1 1,1 2-14,2 0-13,0 2-14,1 0-8,1 0-4,2 0-3,0 0-4,2 0-2,3 0 0,3 0-1,3 0 0,2-1-1,1-1-3,1 0-2,1-1-2,0-1-1,1 2-2,-1 0 0,0 2-2,1 0 0,-1 2-1,1 0-1,-1 2 0,0 0-2,-1 2-2,-2 0-2,1 1-3,-2 1-1,1-2-3,-1-1-1,0 0-1,0-2-3,-3-1 0,-1 0-2,-2-1-1,-3-1-2,-1 0-2,-3 0-2,-1 0-2,-2-1 1,-2-1 6,-2 0 6,-2-1 6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2:12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56953 31891 999,'-11'-18'-3,"-4"-2"-8,-5-3-8,-5-2-6,2 1-4,8 6 1,10 8 1,8 7 2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2:14"/>
    </inkml:context>
    <inkml:brush xml:id="br0">
      <inkml:brushProperty name="width" value="0.04912" units="cm"/>
      <inkml:brushProperty name="height" value="0.04912" units="cm"/>
      <inkml:brushProperty name="color" value="#00BFF3"/>
    </inkml:brush>
  </inkml:definitions>
  <inkml:trace contextRef="#ctx0" brushRef="#br0">40337 48928 447,'-16'-12'72,"-1"9"-12,-1 6-12,-1 9-10,-1 5-8,1 3-3,-1 3-3,1 3-3,0 1-3,2-3-1,2-1-2,3-3-1,0 1 0,0 1 0,0 3-1,1 1 0,-1 1 1,2-1-2,1-1 0,1-1 0,0-1-2,2-1-2,0-1-2,2-1-2,1 0-1,2-1 0,2 1 0,2 0 1,2-2-2,2-1-1,1-3-1,3-1-3,2-1 0,0 0 1,1-1 1,1 1 0,1-1 2,2 0 1,0-2 1,1-1 1,1 0 0,1-2 1,1-1-1,1 0 0,2-2-1,1-1-2,2 0-3,3-1-3,0-3 0,0-2 0,1-4 0,-1-2 0,1-3 1,1-3-1,1-3-1,0-3 1,0-3-1,-5-1 0,-3-3 1,-5-1-1,-3-1 1,-3 1-2,-2 2-1,-4 0-1,-2-1-1,-2-3 0,-3-3 1,0-2 0,-4-2 1,0 1 1,-3 1 1,-2 2 0,-1 1 2,-2 3 1,0 3 1,-1 3 1,-2 4 0,-2 3 1,-1 4 0,-3 5 1,-1 2-2,-1 2-4,-1 2-4,-1 2-5,-1 2-3,-1 4-3,-1 2-2,-1 3-3,0 3-4,3 2-3,1 1-4,3 3-4,2 0 1,2-1 3,4-1 5,3 0 3,1-3 5,0-1 3,1-2 4,-1-2 4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2:14"/>
    </inkml:context>
    <inkml:brush xml:id="br0">
      <inkml:brushProperty name="width" value="0.04317" units="cm"/>
      <inkml:brushProperty name="height" value="0.04317" units="cm"/>
      <inkml:brushProperty name="color" value="#00BFF3"/>
    </inkml:brush>
  </inkml:definitions>
  <inkml:trace contextRef="#ctx0" brushRef="#br0">41249 49483 509,'6'-6'12,"-3"4"24,-2 4 25,-4 4 24,0 5 3,1 7-17,0 7-17,2 7-17,-1 4-13,-1 0-9,0 2-7,-1 1-10,-1-1-10,2-2-13,0-2-12,2-1-13,-1-5-8,0-4-5,-2-5-6,0-4-3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2:15"/>
    </inkml:context>
    <inkml:brush xml:id="br0">
      <inkml:brushProperty name="width" value="0.04081" units="cm"/>
      <inkml:brushProperty name="height" value="0.04081" units="cm"/>
      <inkml:brushProperty name="color" value="#00BFF3"/>
    </inkml:brush>
  </inkml:definitions>
  <inkml:trace contextRef="#ctx0" brushRef="#br0">30807 48397 539,'8'-14'21,"-1"5"7,1 3 6,0 4 8,2 1 3,4-1-3,3 0-2,5-1-1,0-1-5,-3 2-5,-3 0-6,-3 2-6,-1 0-3,2 2-1,0 0 1,1 2-1,-1 2-3,-3 5-7,-2 5-8,-4 6-7,-3 1-2,-4 1-1,-4-1 2,-3 1 0,-4-1-1,0-2-1,-1 0-1,-1 0-1,-2-2 0,0 1 3,-1-1 3,-1 1 2,0-1 4,1-1 1,1-1 3,1 0 2,0-2 1,2-1 2,1-1 0,1-1 2,3-1 2,6-2 6,6-2 5,6-2 5,4-3 0,5-4-3,4-4-5,3-4-4,4-3-3,3-3-2,2-3-1,4-3-2,-2 0-4,-5 4-3,-7 5-5,-5 3-5,-3 3-3,-1 2-1,1 2-3,0 2-2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9:38"/>
    </inkml:context>
    <inkml:brush xml:id="br0">
      <inkml:brushProperty name="width" value="0.06185" units="cm"/>
      <inkml:brushProperty name="height" value="0.06185" units="cm"/>
      <inkml:brushProperty name="color" value="#00BFF3"/>
    </inkml:brush>
  </inkml:definitions>
  <inkml:trace contextRef="#ctx0" brushRef="#br0">92191 49915 355,'8'-15'0,"0"4"0,0 3 0,-1 2 0,3 2 7,6 1 12,4-2 13,5 2 13,1-1 1,-1 2-7,-3 0-10,-1 2-7,-1 0-7,3 2-1,2 0-2,1 2-2,0 0-3,-5 1-5,-3 2-4,-4 0-4,-5 1-4,-3 2-5,-4 0-4,-4 1-4,-5 2-3,-6 0-1,-5 1-1,-6 1-2,-4 0 2,1-1 3,-1-1 4,1 0 4,-1-3 3,1-2 5,-1-4 3,1-3 5,1 0 3,3 0 3,3 2 4,3 0 3,2 1 3,2 0 2,3 0 4,1 0 3,1 0 1,2 2 0,1 0 1,0 1-1,2 3 0,0 4-1,2 4-2,0 3-1,1 4-3,-2 1-1,0 2-2,-1 3-3,-2 0 0,2 2-1,-1 1-1,0 1 0,-1-1-3,0-2-4,-1-1-5,-2-3-4,1-2-5,1-3-3,0-3-5,2-3-4,0-6-7,2-10-9,0-10-10,2-9-9,0-6 2,2-1 13,0-1 13,2-1 14,1 1 10,1 3 6,3 3 5,2 3 8,1 2 1,2 4 0,0 3-2,1 3 0,2 1 1,1 0 5,3 0 4,1 0 5,3 1 1,3 0-4,3 1-4,3 2-3,0-1-4,-1-2-3,-3-2-4,-2-2-2,0 0-5,-1-1-5,1 0-4,-1 0-4,-1 0-3,-5-2 1,-3 0 1,-4-1 0,-3-2 2,-1 0 2,-1-1 1,0-1 3,-3 0 1,-1 3 4,-2 1 2,-2 2 2,-1 1 3,0 0 1,0 1 1,0-1 1,-1 1 3,-3 2 3,-4 2 3,-2 2 4,-3 1 1,0 0 0,-1 0-1,-1 0 0,-2 1-1,-1 4-1,-3 2 0,-1 4-1,-2 2-2,-2 3-1,0 3-1,0 3-2,0 2-2,3 1-1,3 1-1,3 1-2,2 1 0,4 1-2,3 0-2,2 2-1,4-1-2,2-3-4,4-3-2,2-3-3,5-3-3,5-4-3,7-5-2,6-3-3,3-4-2,2-2-1,2-3-2,3-4-1,0-4-1,0-5 1,0-7 1,0-5 1,0-5 2,-1-2 5,-2-4 4,0-3 5,-2 1 2,-3 4 0,-3 3-1,-3 5 0,-4 4 3,-3 5 10,-4 5 8,-4 5 9,-6 5 9,-6 6 13,-8 6 10,-6 5 13,-4 6-2,1 6-14,-1 3-13,1 6-14,1 2-8,2-1-3,4-1-3,3-2-3,2 0-3,2-3-3,2-2-3,2-1-3,2-3-2,2-1-1,2-2-2,2-3-1,2-1-2,1-4-3,3-3-4,2-2-3,2-5-2,3-2-2,3-5 0,3-4-1,2-6 0,3-7 2,1-9 1,3-7 2,-1-6 0,0-4 1,-1-4-1,-1-3 1,-2-3 0,-1 2-1,-3 1-1,-1 0-1,-4 4 3,-3 6 7,-5 6 6,-3 6 8,-3 4 6,-2 1 6,-2 3 6,-2 2 5,-1 1 5,0 4 1,0 3 2,0 3 1,-1 5 3,0 6 7,-2 7 5,0 8 6,-1 6-1,0 7-5,0 7-7,1 6-7,-2 5-4,-2 0-5,-2 2-3,-2 1-5,-1-1-3,1 1-6,-1 0-5,0 0-6,1-1-7,2-2-12,2-2-11,3-1-11,0-4-8,0-2-3,0-3-4,0-3-4,2-4 2,2-5 9,3-5 7,4-5 8,3-7 7,5-12 5,5-10 5,6-10 4,1-7 5,0-1 3,1-1 2,-1 0 4,0 1 5,-1 5 7,-1 5 9,-1 5 7,-2 4 4,-3 1 3,-3 2 2,-2 3 2,-3 2 3,-1 4 3,-1 4 4,0 4 4,-4 4-3,-4 6-9,-6 4-9,-4 5-9,-2 3-5,0 1-3,2 1-3,1 1-3,1 0-2,2 0-1,2 1-3,2-1-1,2 1-1,2-1 0,2 0 0,2 1 0,2-2 0,1-1 1,3-3 0,2-1 0,1-1 4,1 1 7,1 1 5,1 1 7,0 1 3,-2-1 1,-3 1-1,-1-1 1,-3 2-2,-2 1-4,-4 2-5,-2 3-3,-5 1-5,-6 4-2,-6 3-2,-5 3-4,-9 3-5,-9 5-7,-10 6-7,-10 4-8,-8 1-6,-5-4-9,-7-5-7,-5-3-9,4-6-4,15-7-1,14-9-1,16-7-2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2:15"/>
    </inkml:context>
    <inkml:brush xml:id="br0">
      <inkml:brushProperty name="width" value="0.03852" units="cm"/>
      <inkml:brushProperty name="height" value="0.03852" units="cm"/>
      <inkml:brushProperty name="color" value="#00BFF3"/>
    </inkml:brush>
  </inkml:definitions>
  <inkml:trace contextRef="#ctx0" brushRef="#br0">30387 47541 571,'-15'-15'2,"3"1"7,1 0 4,2 2 7,1 1 2,0 3-1,1 1 1,-1 2-1,-1 1-1,-2 0-3,-2 0-4,-1 0-3,-3 1-2,-2 2-2,-1 2-2,-3 2-2,-2 2-1,-3 0 3,-3 1 1,-2 2 1,-2 1 2,1 1 2,1 3 2,1 2 2,1 1 1,1 1 0,2 1 0,0 1 0,1 1 0,3 1-1,1 1-1,3 1-2,1 2-1,4 3-3,3 3-2,3 3-3,2 2-1,2 2 1,2 2 0,2 2 2,2 2-1,4 2-1,2 2-1,4 2 0,1-1-1,1-4 1,1-4 0,1-3 0,1-5 0,2-2 0,0-3-1,1-3 1,2-3-2,5-5 1,3-3-1,5-4-1,3-5 0,4-2 0,4-6-1,4-2-1,1-5-2,0-6-5,-1-4-4,-2-5-5,-1-4-1,-4-4 0,-2-5 1,-3-3 0,-4-2 2,-3-2 1,-5 0 2,-3-2 1,-5 0 2,-3 0 3,-4 0 1,-4 0 2,-3 0 3,-1 0 1,0 0 3,-1 0 2,-4 2 2,-2 4 2,-5 4 1,-4 4 2,-3 3 0,-1 5-1,-3 3 0,-1 5-1,-4 2-1,-3 4-2,-5 3-1,-3 3-1,-2 4-5,-2 7-9,-1 7-8,0 8-9,2 1-7,7-3-6,7-3-6,7-3-6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9:38"/>
    </inkml:context>
    <inkml:brush xml:id="br0">
      <inkml:brushProperty name="width" value="0.04014" units="cm"/>
      <inkml:brushProperty name="height" value="0.04014" units="cm"/>
      <inkml:brushProperty name="color" value="#00BFF3"/>
    </inkml:brush>
  </inkml:definitions>
  <inkml:trace contextRef="#ctx0" brushRef="#br0">48500 17410 548,'1'-14'71,"2"4"-13,2 4-13,2 4-13,1 2-7,1 2-4,2 0-2,0 2-3,-1 1-3,-2 2-2,-4 1-3,-2 3-3,-4 0-2,-2-2 0,-4-2-1,-2-2-1,-1-3-1,2-4-1,2-4 0,3-4-2,1-1-1,3 0 2,4 2 0,3 1 0,1 0 4,1 2 8,2 1 6,0 0 8,0 3 1,0 4-4,-2 4-6,0 4-3,-3 2-6,-3 1-3,-2 2-6,-4 0-4,-2-1-1,-2-2 1,-1-4 2,-3-3 1,0-2 1,0-4-3,2-2-3,0-3-1,4-2-5,4 2-6,6 0-7,4 2-7,2 0-2,0 0 1,-2 0 2,0 0 2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9:39"/>
    </inkml:context>
    <inkml:brush xml:id="br0">
      <inkml:brushProperty name="width" value="0.03941" units="cm"/>
      <inkml:brushProperty name="height" value="0.03941" units="cm"/>
      <inkml:brushProperty name="color" value="#00BFF3"/>
    </inkml:brush>
  </inkml:definitions>
  <inkml:trace contextRef="#ctx0" brushRef="#br0">51100 17463 558,'1'-15'69,"2"4"-13,2 3-12,2 3-14,1 1-5,1 2-1,2 0 0,0 2 0,0 1-2,-2 3-3,-2 4-4,-2 2-4,-3 2-4,-3 0-5,-2 0-5,-3-1-6,-2-2-1,0-6-1,0-6 1,0-6 0,2-2 2,4-1 3,4 0 4,4 0 2,2 1 4,0 2 0,0 3 2,0 1 1,0 1 3,1 2 4,2 0 3,0 2 4,-1 2-2,-2 4-6,-4 4-5,-2 3-7,-4 2-4,0-2-2,-3-3-1,-2 0-1,-1-3-1,0 1 0,0 0 0,0 0 1,1-3-1,1-4 0,0-6 1,2-4-1,1-3 0,2 1 1,2-1 2,2 0 0,1 3-4,2 4-9,0 5-10,1 6-10,0 2-8,-4 0-4,-2 0-6,-4 0-5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9:40"/>
    </inkml:context>
    <inkml:brush xml:id="br0">
      <inkml:brushProperty name="width" value="0.04078" units="cm"/>
      <inkml:brushProperty name="height" value="0.04078" units="cm"/>
      <inkml:brushProperty name="color" value="#00BFF3"/>
    </inkml:brush>
  </inkml:definitions>
  <inkml:trace contextRef="#ctx0" brushRef="#br0">48250 19456 539,'0'-15'34,"2"2"-7,0 3-6,2 1-6,1 1 1,1 0 10,3 0 9,2 0 9,0 2 3,0 2-4,-2 4-3,-1 3-4,0 1-6,-2 3-7,-1 2-8,0 2-7,-2 1-7,-2 1-7,-2 1-5,-2 2-7,-2-3-1,-2-5 2,-2-4 4,-1-6 2,-1-3 2,2-3 3,2-4 2,2-2 3,3-1 2,4 3 5,4 1 3,4 2 5,1 3-7,-3 6-15,-1 4-16,-2 6-15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9:40"/>
    </inkml:context>
    <inkml:brush xml:id="br0">
      <inkml:brushProperty name="width" value="0.03558" units="cm"/>
      <inkml:brushProperty name="height" value="0.03558" units="cm"/>
      <inkml:brushProperty name="color" value="#00BFF3"/>
    </inkml:brush>
  </inkml:definitions>
  <inkml:trace contextRef="#ctx0" brushRef="#br0">48475 20447 618,'-13'-2'-2,"6"-2"21,6-3 19,7-3 21,1-1 6,1 4-8,0 2-8,0 4-8,-1 3-10,-2 4-12,-3 4-14,0 3-11,-4 1-6,-2-4 1,-4-5 1,-2-2 2,-2-4 2,1-1 4,-1 0 2,0-1 3,2-2 3,4-2 0,4-2 1,4-1 1,3-1-8,2 6-15,2 3-16,2 4-16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9:41"/>
    </inkml:context>
    <inkml:brush xml:id="br0">
      <inkml:brushProperty name="width" value="0.04423" units="cm"/>
      <inkml:brushProperty name="height" value="0.04423" units="cm"/>
      <inkml:brushProperty name="color" value="#00BFF3"/>
    </inkml:brush>
  </inkml:definitions>
  <inkml:trace contextRef="#ctx0" brushRef="#br0">49981 21442 497,'8'-7'95,"0"0"-19,0 2-20,0 1-18,-2 2-12,-1 4-7,-2 3-5,-1 5-6,-4 1-5,-1 0-4,-2-2-4,-1 0-5,-2-5-1,0-4 2,0-7 2,0-6 2,2-2 1,2 0 1,4 2 2,3 1 1,1 1 5,3 2 7,2 2 8,2 3 7,1 2 3,0 5-2,-1 6-4,1 4-3,-2 3-3,-2 0-3,-4-1-3,-2 1-4,-5-1-5,-4-1-6,-6-1-6,-4 0-7,-1-3-1,1-4 1,2-4 4,3-4 1,1-4 3,4-4 1,2-4 1,4-3 1,2-2 1,2 4 2,2 3 1,2 3 1,1 1 1,1 0 1,2 0 1,0 0 0,0 3-5,-1 8-11,0 6-12,-2 8-12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9:43"/>
    </inkml:context>
    <inkml:brush xml:id="br0">
      <inkml:brushProperty name="width" value="0.04952" units="cm"/>
      <inkml:brushProperty name="height" value="0.04952" units="cm"/>
      <inkml:brushProperty name="color" value="#00BFF3"/>
    </inkml:brush>
  </inkml:definitions>
  <inkml:trace contextRef="#ctx0" brushRef="#br0">51947 19700 444,'1'-15'67,"0"2"-4,2 2-7,0 3-5,2 2-5,0 6-5,1 4-6,2 6-4,-2 1-6,-2 1-6,-4 0-6,-2 0-7,-3-1-3,0 1-5,-2 0-3,0 0-4,-1-3-1,-2-5 0,0-4 1,-1-5-1,0-4 2,4 0 0,2-2 0,4 0 2,1-1 0,2 1 3,0-1 1,2 0 2,1 1 4,2 1 2,1 0 5,3 2 3,0 2 2,0 6 3,-2 4 2,0 6 3,-2 1-2,-1 1-3,0 0-3,-2 0-4,-1 1-4,-4 3-4,-2 3-5,-3 4-4,-3-2-2,0-5 0,-2-5-2,0-4 0,0-6-1,2-6-3,2-6-2,3-6-1,1-2 0,3 3 6,4 1 5,3 2 6,1 4-1,1 6-4,2 6-6,0 6-5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9:44"/>
    </inkml:context>
    <inkml:brush xml:id="br0">
      <inkml:brushProperty name="width" value="0.04745" units="cm"/>
      <inkml:brushProperty name="height" value="0.04745" units="cm"/>
      <inkml:brushProperty name="color" value="#00BFF3"/>
    </inkml:brush>
  </inkml:definitions>
  <inkml:trace contextRef="#ctx0" brushRef="#br0">66024 13144 463,'-11'0'10,"10"0"20,10 0 21,10 0 20,7 0 3,6 0-12,6 0-12,7 0-12,3-2-9,1 0-3,4-3-5,0-2-3,1-1-3,-4 0-3,-2 1-1,-4-1-2,-1 0-3,1 0-3,-1 0-3,0 1-2,-3 0-5,-6 2-5,-5 2-8,-7 2-5,-6 1-12,-8 2-18,-8 0-19,-8 2-17,-3 0 0,0 0 18,2-1 20,1 1 19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9:44"/>
    </inkml:context>
    <inkml:brush xml:id="br0">
      <inkml:brushProperty name="width" value="0.05155" units="cm"/>
      <inkml:brushProperty name="height" value="0.05155" units="cm"/>
      <inkml:brushProperty name="color" value="#00BFF3"/>
    </inkml:brush>
  </inkml:definitions>
  <inkml:trace contextRef="#ctx0" brushRef="#br0">66843 13500 426,'-22'0'2,"5"0"4,3 0 5,4 0 3,3 1 7,0 2 11,2 2 10,1 2 9,-1 2 4,0 5-6,-2 4-6,0 3-4,-1 5-5,-2 3-4,0 4-3,-1 5-3,-1 1-3,0 2-2,0 1-3,1 0-1,-2 1-4,0 0-4,-1 0-3,-1 1-3,0-3-6,2-2-4,3-3-6,1-3-5,2-3-6,0-2-6,2-2-7,1-1-7,2-5-6,5-7-8,6-6-7,4-8-7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9:44"/>
    </inkml:context>
    <inkml:brush xml:id="br0">
      <inkml:brushProperty name="width" value="0.05892" units="cm"/>
      <inkml:brushProperty name="height" value="0.05892" units="cm"/>
      <inkml:brushProperty name="color" value="#00BFF3"/>
    </inkml:brush>
  </inkml:definitions>
  <inkml:trace contextRef="#ctx0" brushRef="#br0">68144 13698 373,'7'-9'3,"-2"0"8,-2-2 7,-2 1 7,-1 2 7,0 10 9,0 8 8,0 9 9,-1 5-1,0 3-11,-2 1-10,0 3-11,-2 2-5,-2 4 0,-2 4 1,-1 4 0,-2 0-1,0-4-1,0-4-3,1-3-1,0-4-3,4-2-1,2-1-1,4-3-3,1-1 0,0-1 0,0-1 1,0 0 1,3-3-6,6-1-12,5-3-12,7-1-12,3-3-7,-1-4-2,1-4-3,-1-4-2,1-3 0,1-2-1,1-2 2,1-2-1,-1 0 5,-3 1 8,-3 0 7,-2 2 9,-3 1 1,-1 1-3,-1 0-3,0 2-4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9:40"/>
    </inkml:context>
    <inkml:brush xml:id="br0">
      <inkml:brushProperty name="width" value="0.04402" units="cm"/>
      <inkml:brushProperty name="height" value="0.04402" units="cm"/>
      <inkml:brushProperty name="color" value="#00BFF3"/>
    </inkml:brush>
  </inkml:definitions>
  <inkml:trace contextRef="#ctx0" brushRef="#br0">90477 50513 499,'58'-21'83,"-8"8"-15,-10 7-14,-8 7-16,-5 3-8,-3 1-5,-1 2-3,-3 0-4,0 2 0,1 3 1,1 4 2,2 2 2,-3 1-1,-3 1-3,-5 0-5,-3-1-3,-4 3-4,-6 5-2,-4 5-2,-5 5-2,-7 4-3,-6 4-1,-7 4-1,-6 4-2,-5 0-1,1-1-2,0-2-2,0-2-1,1-4-1,1-6 0,3-5 1,2-7 1,2-4 1,3-4 3,3-5 2,3-3 3,7-3 5,12-2 6,12-3 9,11 0 6,9-4 1,7 0-7,5-3-8,6-2-6,5-1-9,2 0-8,3 1-9,4-1-9,0 0-5,-1 2-5,-1 1-2,0 0-5,-7 1-1,-10 0-2,-12 0-1,-9 1-1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9:45"/>
    </inkml:context>
    <inkml:brush xml:id="br0">
      <inkml:brushProperty name="width" value="0.06056" units="cm"/>
      <inkml:brushProperty name="height" value="0.06056" units="cm"/>
      <inkml:brushProperty name="color" value="#00BFF3"/>
    </inkml:brush>
  </inkml:definitions>
  <inkml:trace contextRef="#ctx0" brushRef="#br0">69053 14672 363,'-14'-19'47,"3"7"3,2 8 2,4 8 3,2 6-2,0 5-7,2 6-7,0 4-7,1 3-4,-2 0 0,0 2-3,-2 1 0,0-1-2,1-1-2,-1-3-2,0-1-2,0-2-2,2 1-2,0-1 0,2 1-2,0-1-2,2 1-2,0-1-2,2 1-3,0-1-1,3-1-1,2-1 0,2-1-1,1-1-1,0-1-3,-1-1-2,1 0-3,-1-1-2,0 3 2,-2 2-1,-1 1 1,0 1 1,-2-1 1,-1-1 3,0-1 2,-2-1 1,-2-1 2,-2 0 1,-2-2 1,-3 0 1,-2-1 1,-3 1 0,-3 0 0,-3-1 1,-2-1-1,-1-1 0,-3-1-1,-2 0-1,-3 0-3,-3 0-5,-2-1-3,-3 0-6,1 0-8,0-2-7,0 0-9,1-3-4,5-3 0,3-2 0,5-4 0,3-1 0,4-2 3,4 0 1,5-1 3,1-1 2,0 0 1,0 0 2,0 1 2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9:45"/>
    </inkml:context>
    <inkml:brush xml:id="br0">
      <inkml:brushProperty name="width" value="0.04415" units="cm"/>
      <inkml:brushProperty name="height" value="0.04415" units="cm"/>
      <inkml:brushProperty name="color" value="#00BFF3"/>
    </inkml:brush>
  </inkml:definitions>
  <inkml:trace contextRef="#ctx0" brushRef="#br0">70000 15329 498,'1'-22'7,"2"4"14,2 4 14,2 5 14,1 2 6,3 2-2,2 2-2,2 2-2,1 1-5,3 0-6,2 0-7,1 0-6,1 0-7,-1 0-4,-1 0-6,-1 0-5,0 0-6,0 2-8,-1 0-9,1 2-8,-2-1-5,-1 0-3,-2-2-1,-3 0-3,-1-2-5,0 0-5,-2-2-7,0 0-6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19:45"/>
    </inkml:context>
    <inkml:brush xml:id="br0">
      <inkml:brushProperty name="width" value="0.06761" units="cm"/>
      <inkml:brushProperty name="height" value="0.06761" units="cm"/>
      <inkml:brushProperty name="color" value="#00BFF3"/>
    </inkml:brush>
  </inkml:definitions>
  <inkml:trace contextRef="#ctx0" brushRef="#br0">69889 10328 325,'7'-15'4,"-2"-1"9,-2 0 8,-2 1 8,-2 3 8,-2 8 5,-2 8 8,-2 8 5,-2 7 0,-3 9-8,-4 7-8,-1 8-7,-4 4-6,0 2-3,-1 1-4,-1 0-3,0 0-1,1 0 1,1-2 1,1 0 1,2-3 0,2-2-1,4-3-2,3-3-2,1-4-1,2-4-3,1-3-2,0-5-2,2-1-3,0 1 0,2 1-1,1 2-2,3-3-6,9-5-10,8-5-11,7-5-11,5-5-2,1-8 6,1-6 7,1-7 5,-2-4 6,-3-1 4,-5-1 5,-3-1 3,-4 1 4,-3 1 1,-3 3 1,-2 1 1,-7 1 3,-9 1 4,-8-1 4,-9 1 4,-5 3-4,-1 6-9,-1 8-10,0 6-9,-5 8-9,-7 8-9,-7 7-7,-6 8-9,1 1-4,12-5-2,10-7 0,11-5-1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07"/>
    </inkml:context>
    <inkml:brush xml:id="br0">
      <inkml:brushProperty name="width" value="0.06392" units="cm"/>
      <inkml:brushProperty name="height" value="0.06392" units="cm"/>
      <inkml:brushProperty name="color" value="#00BFF3"/>
    </inkml:brush>
  </inkml:definitions>
  <inkml:trace contextRef="#ctx0" brushRef="#br0">49054 8025 344,'-16'0'2,"2"0"6,1 0 5,1 0 5,3 0 9,6 2 11,6 1 12,6 0 12,3 0 0,1 0-11,1-2-10,2 0-11,-1-2-7,1 0-2,0-2-3,0 0-2,0 0-3,1 0 0,1 1-2,1 2-1,1 0 0,1 0 0,1 0 1,1 0-1,0 1 1,-1 2-1,-1 2 0,0 2-2,-2 0 0,1-1 0,-1 0-2,1-2-1,0 0 0,1 0-1,1 0 0,1 0-1,1-1-1,-1-1 0,1 0-1,-1-1-1,1-1 0,-1 0-1,1 0-2,-1 0-2,1 0 1,-1 0-1,1 0 2,-1 0-1,0 0 2,-1 0 0,-1 0 0,0 0 1,-1 0 0,3 0 0,1 0 1,3 0-1,0 0 1,1 0-1,-1 0-1,0 0 0,1 0 0,1 0 0,1 0 0,1 0 0,1-2 1,1 0-1,1-3 1,0-2 1,1 0 0,1 0-1,-1 2 1,0 1-1,0 0 1,-1 2-1,-1 0 1,-1 2 0,-1 0 1,0 0-1,1 0 1,-1 0-1,1-1 1,3 0-1,1-2-1,2 0-1,1-1 0,-1 0-1,-2 0-2,0 0-1,0 0 1,1-2-1,0 0 1,2-1 1,0 0 0,-2 2 0,0 2 0,-1 2 1,-1 1-1,1-2 1,-1 0 1,0-2 1,0 1-1,-1 0 1,-1 2 0,-1 1-1,-1 0 0,0 0 1,1 0-1,-1 0 1,1 0 0,1 0-2,0 0 1,2 0-1,0 0-1,1 0 2,-1 0-1,0 0 2,1 0-1,1 0 1,0 0 0,2 0 0,1 0 0,3 0 0,1 0 1,2 0-1,2 0 1,2 0 0,2 0-1,2 0 2,1 0-2,-1 0 1,1 0-2,0 0 1,0-1-2,0-1 0,0 0-1,0-1-1,-2-1-1,-1 2-2,-2 0-1,-1 2-1,-3-1 0,-1 0 1,0-2 1,-1 0 1,-1-1 1,2 0-1,0 0 0,2 0 0,-1 0-2,-4 1-1,-2-1-3,-3 0-2,-5 0-3,-4 2-6,-4 0-4,-6 2-5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09"/>
    </inkml:context>
    <inkml:brush xml:id="br0">
      <inkml:brushProperty name="width" value="0.02321" units="cm"/>
      <inkml:brushProperty name="height" value="0.02321" units="cm"/>
      <inkml:brushProperty name="color" value="#F2395B"/>
    </inkml:brush>
  </inkml:definitions>
  <inkml:trace contextRef="#ctx0" brushRef="#br0">79257 8033 947,'-43'0'3,"11"0"5,10 0 5,9 0 5,4-1-8,-2 0-20,-2-2-21,-1 0-21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11"/>
    </inkml:context>
    <inkml:brush xml:id="br0">
      <inkml:brushProperty name="width" value="0.04119" units="cm"/>
      <inkml:brushProperty name="height" value="0.04119" units="cm"/>
      <inkml:brushProperty name="color" value="#F2395B"/>
    </inkml:brush>
  </inkml:definitions>
  <inkml:trace contextRef="#ctx0" brushRef="#br0">55933 1216 534,'-6'-7'10,"4"2"20,4 2 21,4 2 19,3 2 4,1 2-13,3 2-14,2 2-14,1 1-8,1 3-3,2 2-3,0 2-3,0-1-9,-1-3-13,-1-3-16,0-2-14,-3-1-5,-3 2 3,-3 1 4,-2 3 3,-3 1 1,-1 0-2,0 0-3,-1-1-3,-2 0 0,-1 0 1,0-2 0,-1 0 2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12"/>
    </inkml:context>
    <inkml:brush xml:id="br0">
      <inkml:brushProperty name="width" value="0.0405" units="cm"/>
      <inkml:brushProperty name="height" value="0.0405" units="cm"/>
      <inkml:brushProperty name="color" value="#F2395B"/>
    </inkml:brush>
  </inkml:definitions>
  <inkml:trace contextRef="#ctx0" brushRef="#br0">55422 2446 543,'-19'13'39,"7"-3"3,8-4 4,8-4 4,6-3-2,6 0-6,4-2-5,5 0-6,1 0-4,-1 0-4,-3 2-2,-1 0-4,-3 2-2,-1 4-5,-2 2-4,-2 4-3,-3 2-4,-1 5-2,-2 3-2,-2 5-2,-2 2-2,-2 3-1,-2 1-2,-2 3-1,-2-2 0,0-2 2,-1-3 1,-1-3 3,-2-2 1,0-1 2,-2-1 2,0-1 2,-1-1 2,1-2 0,-1-3 2,0-1 0,1-1 2,2 0 1,3-1 1,1 1 2,2-3 0,4-4 0,2-6-1,4-4-1,2-6-3,5-6-7,4-5-5,3-6-8,2-6-6,-1-3-9,-1-4-8,0-4-9,-2-4-2,1-2 1,-1-4 2,1-2 3,-2 4 3,-3 12 6,-2 12 7,-4 11 6,-2 6 4,0 1 1,-2-1 3,0 0 0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12"/>
    </inkml:context>
    <inkml:brush xml:id="br0">
      <inkml:brushProperty name="width" value="0.03974" units="cm"/>
      <inkml:brushProperty name="height" value="0.03974" units="cm"/>
      <inkml:brushProperty name="color" value="#F2395B"/>
    </inkml:brush>
  </inkml:definitions>
  <inkml:trace contextRef="#ctx0" brushRef="#br0">56720 707 553,'21'-50'9,"-3"11"-1,-5 11-1,-3 11-1,-2 7 3,0 3 11,0 2 9,0 4 10,0 2 2,-1 2-7,1 2-6,0 2-7,-1 2-6,-2 3-6,-3 3-5,0 3-6,-4 4-4,-2 5-2,-4 5-3,-2 5-3,-2 1-2,-2-2-3,0-2-4,-1-1-2,0-3-2,1-3-1,1-4 0,0-1 0,2-4 2,1-3 4,0-3 4,2-2 5,3-6 5,4-5 8,6-6 9,4-5 7,3-3 4,1 2-2,2 3-2,0 1-2,0 1 0,-1 2 0,-1 1 2,0 0 0,-2 3 1,-3 4 2,-1 4 1,-2 4 1,-3 3 0,-2 1-2,-3 3-3,-4 2-2,-2 1-2,-1 1-2,-3 1-2,-2 1-2,-1 1-1,-1 1-1,-1 1-1,-1 1-1,0-2 0,2-1-2,3-4 1,1-3-1,2-3-1,0-1-1,2-2 0,1-2 0,2-3-5,6-2-8,4-4-7,6-2-8,3-5-2,5-4 4,3-5 4,5-5 4,1-2 4,-1 1 4,-1 1 5,-1 1 5,-2 2 3,-3 2 2,-3 4 3,-2 3 2,-3 2 4,-1 2 3,-1 2 4,0 2 3,-4 4 5,-2 6 3,-6 6 3,-2 5 5,-5 5-3,-4 1-6,-4 2-9,-3 3-6,-2 1-6,-1 2-4,0 3-2,1 1-5,0-2-2,3-6-3,1-5-4,3-7-3,1-3-2,2-2-2,2-3-2,2-1-2,7-5-3,10-10-4,11-8-6,11-9-4,6-5 1,-1-1 7,0-1 5,1 0 8,-3 0 5,-4 5 4,-3 3 6,-5 5 5,-2 2 3,-3 4 3,-1 3 2,-2 3 2,-2 2 8,-2 3 14,-3 4 13,-1 2 14,-3 5 1,-6 4-10,-4 5-11,-5 5-10,-4 4-8,-3 2-4,-4 4-6,-1 3-6,-4 1-3,-1 0-6,-3 1-5,-1-1-4,-1-2-6,1-2-5,2-3-6,0-3-6,2-4-4,3-3-5,3-5-4,3-3-4,3-4 0,2-2 6,4-4 5,3-2 6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13"/>
    </inkml:context>
    <inkml:brush xml:id="br0">
      <inkml:brushProperty name="width" value="0.04753" units="cm"/>
      <inkml:brushProperty name="height" value="0.04753" units="cm"/>
      <inkml:brushProperty name="color" value="#F2395B"/>
    </inkml:brush>
  </inkml:definitions>
  <inkml:trace contextRef="#ctx0" brushRef="#br0">57650 3950 462,'44'1'43,"-8"4"0,-6 2 0,-7 3 1,-3 3-2,-1 0-4,1 1-5,0 1-4,0 1-1,3 1 4,1 2 2,3 0 2,-2-1-1,-1 1-8,-4-2-8,-3-1-8,-2 0-11,-1-1-16,-1 1-15,0 0-17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14"/>
    </inkml:context>
    <inkml:brush xml:id="br0">
      <inkml:brushProperty name="width" value="0.05272" units="cm"/>
      <inkml:brushProperty name="height" value="0.05272" units="cm"/>
      <inkml:brushProperty name="color" value="#F2395B"/>
    </inkml:brush>
  </inkml:definitions>
  <inkml:trace contextRef="#ctx0" brushRef="#br0">59075 1890 417,'21'8'114,"-5"2"-28,-4 0-30,-6 1-28,-3 3-14,-2 5-1,-2 5-2,-2 5 1,-2 3-3,-4 1-3,-2 1-4,-3 0-3,-1 0-5,1-5-5,0-3-5,2-5-6,5-5-1,8-7 1,10-6 3,8-7 1,6-7 5,6-4 7,5-5 8,5-5 6,-1-1 3,-4 5 1,-5 3-1,-5 5 1,-4 2-1,-1 0-3,-2 2-2,-2 1-3,-3 0-4,-1 0-4,-2 0-5,-2 0-5,-4 0-1,-3-1 2,-4-2 1,-3 0 2,-4-1 1,-2-1 1,-2-2-1,-1 0 0,-2-1 2,0-1 2,1-1 2,-1-1 3,1 1 5,2 2 5,3 4 7,1 3 6,1 6 7,2 10 7,1 9 9,0 11 8,2 5-3,0 3-11,2 1-11,1 2-12,-1 7-6,-1 10-1,0 11-2,-1 11-2,-1 0-3,0-11-8,0-11-7,0-11-8,0-7-2,0-5 3,0-5 1,0-5 3,-2-3-2,-3 1-7,-5 0-5,-4-1-7,-1-2 0,1-5 7,1-4 7,1-6 7,-1-2 4,0 0 1,-1 0 3,-1 0 1,0-1 1,3-2 0,1-2-1,3-1 0,1-4 4,4-2 9,2-3 9,4-3 9,4-5 3,7-5-2,8-6-4,6-6-2,7-5-3,6-4 0,8-4-1,6-4 0,5 0-5,0 2-6,1 4-7,2 3-8,-2 4-1,-4 9 3,-5 8 4,-2 7 3,-6 6 4,-4 3 2,-5 3 2,-5 2 3,-4 3 2,-3 2 1,-3 2 1,-3 2 2,-2 3 1,0 2 1,-2 3 2,0 3 2,-1 3-1,1 3-1,1 4-1,2 2-2,0 1-1,1 0-1,1 1-1,2-1-1,-1 0-2,-1 1-3,-1-1-1,-1 1-4,0-1-1,0 1-3,0-1-2,-1 0-3,0 0 0,-2-3 0,-2-1-1,-2-3 1,-2-1-1,-1-1-1,0 0 0,-1-2-1,-4-1 0,-2-1 1,-5-1 0,-4 0 1,-3-2 0,-1-1-3,-3-1-2,-1 0-3,-3-2 0,-1-1 1,-3 0 1,-1-2 1,-1-2-2,1-4-5,2-4-6,0-3-5,1-7-4,3-6-3,1-7-3,3-6-2,2-5 0,4-1 7,4 0 6,5-2 5,2 2 6,3 4 7,4 4 5,2 3 8,2 4 2,0 3 1,0 3 0,0 3 0,0 4 10,-1 3 20,1 4 19,0 4 19,-2 4 4,-4 4-14,-4 4-12,-4 3-14,-4 6-8,-3 7-5,-5 7-4,-4 7-4,-1 1-2,1-4-1,1-4 0,1-3-1,2-5-6,3-3-11,2-5-13,4-3-12,6-6-10,10-8-8,10-8-9,9-8-8,5-4 1,-1-3 12,-1-1 11,-1-3 11,-2 2 11,-3 5 9,-3 5 9,-3 5 9,-3 4 13,-2 4 16,-4 4 17,-3 4 16,-3 5 4,-4 5-10,-4 7-10,-3 5-9,-4 3-8,0-1-6,-1-2-6,-1 1-6,-3 0-7,-3 4-6,-5 4-6,-3 5-7,-1-2-2,5-4 5,3-5 3,5-5 3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9:41"/>
    </inkml:context>
    <inkml:brush xml:id="br0">
      <inkml:brushProperty name="width" value="0.04058" units="cm"/>
      <inkml:brushProperty name="height" value="0.04058" units="cm"/>
      <inkml:brushProperty name="color" value="#00BFF3"/>
    </inkml:brush>
  </inkml:definitions>
  <inkml:trace contextRef="#ctx0" brushRef="#br0">78999 50473 542,'11'-22'0,"9"1"0,7 3 0,9 1 0,5 4 4,4 4 8,4 6 9,4 5 9,-4 4 2,-12 5-3,-12 5-3,-11 5-2,-9 4-4,-4 3-4,-6 3-4,-4 3-4,-4 0-1,-3-2 0,-3-1-1,-3-3 0,-2 0 0,3-1-3,0 0-1,0 1-3,3-2 0,1-3 1,2-3 0,3-3 1,4-1 0,8 1 1,8 2 0,7 0 1,6-1 0,3-1 2,3-2 0,3-3 2,0 1 1,-3 0 1,-3 1 2,-3 1 1,-3 1 0,-3 1-1,-2 2-1,-4 0-1,-2 1 0,-2 1 0,-3 1 0,0 1 1,-5 2-1,-2 3 0,-5 3 0,-4 2 0,-4 5-4,-5 5-8,-5 4-7,-5 6-8,-3 6-6,-2 9-8,-2 9-7,-2 9-7,1-3-2,5-12 5,5-13 5,6-12 4,2-9 1,4-6-1,3-4-2,3-4-1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14"/>
    </inkml:context>
    <inkml:brush xml:id="br0">
      <inkml:brushProperty name="width" value="0.06817" units="cm"/>
      <inkml:brushProperty name="height" value="0.06817" units="cm"/>
      <inkml:brushProperty name="color" value="#F2395B"/>
    </inkml:brush>
  </inkml:definitions>
  <inkml:trace contextRef="#ctx0" brushRef="#br0">62581 878 322,'8'-14'3,"1"1"6,2 2 6,0 2 7,1 2 4,3 1 5,2 0 4,2 2 5,2 0-1,5 2-5,3 0-5,4 2-5,3 0-5,3 0-6,1 0-7,2 0-6,-2 0-5,-4 0-4,-5 0-4,-5 0-4,-8 3-8,-12 6-8,-12 5-11,-12 7-9,-8 1 1,-3-3 11,-4-3 12,-4-2 10,-2-4 10,1 1 5,2-2 7,0 0 6,2-1 5,3-1 5,3 1 5,3 0 4,3 0 4,1 0 0,3 0 2,1-1 0,2 2-1,2 0-6,3 1-4,1 2-6,2 1 1,2 3 6,2 3 5,2 3 5,1 4 2,0 5-3,0 5-2,0 4-4,0 5-3,0 4-2,0 4-4,0 4-2,1 2-3,0 1-3,2 1-1,0 2-3,1-2-1,0-3-3,0-3-3,0-2-2,-1-1 0,-2 2 0,-2 1 1,-2 3 0,-2 2-6,0 0-13,-2 1-15,0 1-13,-3-2-4,-3-4 9,-5-6 7,-3-4 8,-4-5 1,-3-4-5,-3-4-5,-3-3-5,1-6-3,7-7-1,5-7 1,7-6 0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15"/>
    </inkml:context>
    <inkml:brush xml:id="br0">
      <inkml:brushProperty name="width" value="0.04001" units="cm"/>
      <inkml:brushProperty name="height" value="0.04001" units="cm"/>
      <inkml:brushProperty name="color" value="#F2395B"/>
    </inkml:brush>
  </inkml:definitions>
  <inkml:trace contextRef="#ctx0" brushRef="#br0">62500 2260 549,'9'-9'3,"3"0"6,4-2 5,2 1 7,3-2 4,5 2 5,3 0 4,5 2 6,3 1 2,6 1 2,4 0 2,6 2 2,0 0-5,-4 2-13,-4 0-13,-4 2-12,-3 0-15,-3 0-13,-3 0-15,-3 0-15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15"/>
    </inkml:context>
    <inkml:brush xml:id="br0">
      <inkml:brushProperty name="width" value="0.05398" units="cm"/>
      <inkml:brushProperty name="height" value="0.05398" units="cm"/>
      <inkml:brushProperty name="color" value="#F2395B"/>
    </inkml:brush>
  </inkml:definitions>
  <inkml:trace contextRef="#ctx0" brushRef="#br0">63731 1200 407,'-18'4'115,"-2"10"-25,-3 7-25,-3 10-24,-3 6-16,-3 1-5,-3 2-6,-2 2-7,-1 0-4,3-2-3,3-2-3,3-1-4,4-4-3,3-4 0,4-3-1,5-5-2,4-2-3,6-2-8,6-3-6,6-1-8,3-2 2,1-2 11,1-3 9,2-1 12,-1 0 3,-1 2-2,-1 2-2,0 2-1,-3 1 6,-1 3 15,-2 2 16,-2 1 16,-2 3 5,0 3-6,-2 3-5,0 3-5,-2 0-5,0-1-4,-2-3-5,0-1-3,-1-2-4,0-1-4,0-1-4,0-1-4,1-5-12,1-9-20,0-8-18,2-9-20,2-9-4,3-9 11,5-9 12,4-8 12,4-6 8,3-2 3,5-2 4,3-2 3,1 5 9,-3 8 12,-3 11 13,-3 10 12,-2 6 6,-3 2-2,-1 4-3,-2 3-2,-1 1 0,0 2 2,-1 1 3,1 0 3,0 3-1,0 4-3,-1 4-3,1 4-3,-2 4-3,-2 3-3,-4 5-3,-2 3-4,-3 5-1,-1 3 0,0 4-1,-1 4 1,-3 2-3,-4-2-3,-4 0-4,-3-1-5,-3-3-4,1-4-4,-1-3-4,0-5-5,1-3-4,1-5-3,1-3-2,1-4-4,0-4-1,2-2 0,1-4-1,1-2 1,1-6-1,2-6 2,2-7 2,2-7 0,4-5 1,6-2 1,6-4 0,6-3 1,2 2 5,-1 4 7,-1 5 8,-1 5 9,-1 5 2,-2 5 0,-3 5-2,-1 4 0,-1 4 0,0 0 5,0 2 3,0 1 4,-1 1 9,-1 1 14,0 3 14,-2 2 15,-1 3 2,-4 6-8,-2 4-10,-3 5-9,-5 4-9,-2 4-7,-5 4-9,-3 5-7,-4 0-9,-3-2-8,-3-2-9,-3-2-8,-2-2-4,-1-3-1,0-3-1,-2-3 0,3-4-3,9-5-7,7-5-7,9-4-6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16"/>
    </inkml:context>
    <inkml:brush xml:id="br0">
      <inkml:brushProperty name="width" value="0.05895" units="cm"/>
      <inkml:brushProperty name="height" value="0.05895" units="cm"/>
      <inkml:brushProperty name="color" value="#F2395B"/>
    </inkml:brush>
  </inkml:definitions>
  <inkml:trace contextRef="#ctx0" brushRef="#br0">64300 4500 373,'51'21'77,"-6"-3"-8,-7-4-8,-7-4-8,-4-1-3,1 1 0,-1 3 1,1 2 1,-3-1-4,-3-1-9,-5-2-10,-3-2-8,-1 0-7,3 3-5,3 3-5,4 4-6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18"/>
    </inkml:context>
    <inkml:brush xml:id="br0">
      <inkml:brushProperty name="width" value="0.0374" units="cm"/>
      <inkml:brushProperty name="height" value="0.0374" units="cm"/>
      <inkml:brushProperty name="color" value="#F2395B"/>
    </inkml:brush>
  </inkml:definitions>
  <inkml:trace contextRef="#ctx0" brushRef="#br0">67402 137 588,'7'-6'53,"-1"6"-9,0 4-7,-2 6-8,1 2-5,0 3-1,1 2 0,2 2-1,-1 2-1,-1 2 0,-1 4 0,0 3 0,-1 1-2,0-1-6,0-1-4,0-1-4,-1-2-2,-1-1 2,0-3 2,-1-1 1,-2-2-4,-1-1-15,0-1-13,-1 0-13,-2-3-10,-2-1-5,-2-2-5,-1-2-5,-3-4 2,-2-3 9,-2-4 10,-1-3 9,-1-4 8,1-2 5,0-2 5,2-1 6,1-3 4,-1-2 4,0-2 2,1-1 3,0 0 4,4 1 5,3 2 5,3 3 6,3 3 7,5 8 11,6 7 10,4 6 11,1 4-2,-1 0-14,-2-1-15,-2 1-13,-1 1-11,0 3-3,0 3-6,-1 4-3,1-1-8,-2-3-8,-1-3-10,0-3-9,0-2-4,1-2-1,3-3 0,2-1-1,0-2 3,0-4 7,-2-2 5,-1-3 7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20"/>
    </inkml:context>
    <inkml:brush xml:id="br0">
      <inkml:brushProperty name="width" value="0.04583" units="cm"/>
      <inkml:brushProperty name="height" value="0.04583" units="cm"/>
      <inkml:brushProperty name="color" value="#F2395B"/>
    </inkml:brush>
  </inkml:definitions>
  <inkml:trace contextRef="#ctx0" brushRef="#br0">66766 927 480,'25'-25'6,"-13"16"14,-12 14 13,-14 16 14,-6 6 0,-3 1-10,-1-1-10,-3 0-12,0 1-8,-1-1-9,1 0-7,-1 1-8,1-1-6,-1-1-3,1-1-4,0-1-4,-2-2 0,-1-1 3,-3-3 2,-1-1 2,-1-2 5,1-1 3,1-1 4,2 0 4,0-3 3,3-3 2,1-2 1,3-4 2,1-1 2,3 0 0,1 0 0,2 0 0,3 0 2,1 0 2,2 0 3,2 0 2,2 1 9,1 2 17,0 2 17,2 2 16,0 3 1,2 4-14,0 3-14,2 5-15,0 1-9,0 1-5,0-1-5,0 1-5,0-2-4,0-1-4,0-3-4,0-1-5,4-7-4,8-10-6,7-12-6,9-9-5,4-9 0,4-3 5,3-4 5,3-4 6,1-2 5,2 1 5,0 2 5,2 0 6,0 3 3,-2 5 3,0 6 3,-1 4 2,-3 3 5,-4 2 6,-4 3 7,-3 1 6,-5 3 1,-3 2-1,-5 4-3,-3 2-2,-4 5-6,-2 4-7,-4 5-9,-2 6-7,-5 2-5,-4 3-1,-5 1 0,-5 3-2,-4 0-3,0 0-7,-1 1-7,-1-1-7,-2 0-3,-1-1 2,-2-1 2,-3-1 0,0-2 4,0-1 4,-1-3 5,1-1 3,1-3 3,5-4 1,3-4 0,5-4 1,2-2 2,2 0 5,3 0 4,1 0 5,3-2 4,4-4 6,4-4 4,4-4 5,3-2 2,5-1-4,4-1-2,4-1-3,0 1-2,0 2-1,-1 4 1,0 3-1,-3 3-1,-3 2-1,-3 4 0,-2 2-2,-5 5-3,-2 4-6,-6 5-6,-2 5-7,-6 4-2,-4 5 0,-5 3 1,-5 4 1,-1 1 0,3-3-1,3-4 0,3-1 0,2-5-1,4-3-1,3-5-1,3-3 0,3-6-1,5-8 0,6-8 1,4-8-1,3-4 3,1-1 4,2-1 4,0-1 4,-1 1 4,-1 5 3,-2 3 3,-3 4 3,-2 6 4,-6 6 1,-4 8 3,-6 6 2,-3 4-1,-3 3-4,-4 1-4,-2 3-4,-1-1-4,-1 0-1,0 0-3,1-2-2,0-2-1,1-1-1,0-3 0,2-1-1,2-3 1,1-1 1,2-2 2,2-2 1,4-3 1,6-4-1,6-4-1,6-4-1,6-5-1,9-6 0,7-5-1,9-6-1,3-4 1,0 1-1,0 0 2,0-1-1,-1 2 3,0 3 2,-2 4 5,0 2 2,-3 3 3,-6 4-1,-3 4 2,-6 5-1,-5 2 0,-3 6-1,-5 2 0,-3 5-2,-5 4-2,-8 5 0,-6 5-3,-7 5 0,-5 3-3,-2-1-3,-1 0-2,-2 1-3,-2-2-2,1-2-1,-1-1-2,1-3-1,0-2-2,1-3 1,1-3-1,1-2 1,2-5-2,2-3-3,4-4-1,3-4-3,2-4-1,2-7 3,3-6 2,1-5 1,2-6 2,2-3 1,2-4 2,2-4 1,1-1 0,2 3 0,0 4 0,1 2-1,0 4 8,-2 3 17,-2 5 16,-2 3 17,-1 9 9,2 14 2,0 13 3,2 15 2,-1 5-4,0-4-12,-2-2-11,0-3-11,-1 2-8,0 9-3,0 7-2,0 7-4,-1 8-4,0 4-7,-2 4-7,0 7-5,-1 6-8,0 12-6,0 10-9,0 11-6,1 1-4,0-9 0,2-9-1,0-8 0,2-14 2,0-17 4,2-18 4,0-17 4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21"/>
    </inkml:context>
    <inkml:brush xml:id="br0">
      <inkml:brushProperty name="width" value="0.05013" units="cm"/>
      <inkml:brushProperty name="height" value="0.05013" units="cm"/>
      <inkml:brushProperty name="color" value="#F2395B"/>
    </inkml:brush>
  </inkml:definitions>
  <inkml:trace contextRef="#ctx0" brushRef="#br0">69898 1168 438,'8'9'73,"-1"1"-22,1 3-20,0 2-21,-1 1-15,-2 3-6,-3 2-6,0 1-8,-4 3-3,0 1 1,-3 3-1,-2 1 0,-1 0 3,0-3 4,1-4 5,-1-1 4,0-4 4,2-3 1,1-3 2,0-2 3,3-3 1,2 1 3,3 0 3,4 0 2,1 1 5,0 3 7,0 4 5,-1 2 8,0 2 0,-2 3-2,-2 1-4,-2 3-4,-3 2-2,-2 4-2,-3 4 0,-3 5-3,-2-2 0,0-6 1,0-5 0,1-7 2,3-11-1,10-18 1,8-18 0,9-17 1,5-11-8,1-5-15,1-5-14,1-5-14,0-1-7,-1 6 4,-1 5 3,-1 5 3,-3 6 3,-3 8 3,-5 7 3,-2 9 4,-4 5 3,-1 2 1,-1 4 4,0 3 2,-1 0 1,2-2 2,0-2 0,2-1 2,-1-2 0,1-2 2,0 0 1,0-1 0,-1 1 4,-1 3 3,0 3 5,-2 3 4,1 1 6,0 0 7,1 0 9,2 0 7,0 3-1,0 6-8,-1 6-8,1 6-8,-1 3-7,-2-1-5,-2 1-3,-2 0-5,-3 1-2,-2 5-1,-4 3-1,-2 5-1,-1-2-1,3-4 1,1-5-2,2-4 1,3-11-8,2-12-14,3-15-14,4-13-13,2-6-3,3 2 11,4 1 11,2 3 9,1 3 10,-1 4 8,-1 3 9,-1 5 8,-1 3 7,-1 2 8,0 4 5,-2 3 8,0 3 2,0 4 0,-1 4 0,1 4-1,-2 2-4,-2 1-8,-4 2-9,-2 0-8,-2 2-5,0 5-1,0 4 0,0 3-2,-3 2-3,-4-1-9,-6-1-9,-3-1-8,-4-2-5,2-1-1,1-2-3,1-2-1,4-5 3,8-7 8,8-6 9,8-8 9,2-2 5,-1 3 4,-2 1 4,-2 2 3,-4 4 0,-4 6-4,-6 5-4,-4 7-3,-5 4-3,-3 1-2,-5 3-3,-3 1-1,-2 1-2,1-1-2,1-1 0,1-1-3,2-2 1,3-3 3,3-3 2,2-2 3,3-4 0,3-1 0,1-2 1,2-2-2,2-1 12,0 2 20,1 0 22,2 2 20,0 1 6,0 3-11,0 3-11,0 3-11,0 3-8,0 1-3,0 3-5,0 1-3,0 2-3,-2-1-4,-1 1-4,0-1-2,-1-1-5,1-5-3,-2-3-5,2-5-4,2-9-8,7-15-15,7-17-12,8-15-14,4-8-1,3 0 10,3 0 13,2 0 10,2 4 10,-3 6 7,-2 7 9,-1 8 8,-4 4 5,-3 4 2,-5 5 3,-3 3 2,-3 4 6,-1 6 9,0 4 8,-2 6 10,-3 5-1,-8 7-10,-6 7-10,-7 7-11,-5 2-6,0 0 0,0-2-2,-2 0-2,0-2-5,2-5-11,3-3-11,1-5-10,5-5-5,9-8 0,6-8 0,9-8 1,5-5 5,3-2 9,3-1 9,3-3 10,0 1 6,-3 3 4,-3 2 4,-2 4 3,-5 5 4,-3 6 4,-4 7 4,-4 8 4,-4 3-5,-6 1-12,-4 1-12,-5 1-13,-4-1-6,0-1 1,0-3 0,-2-1 1,-2-1 0,-3 2 1,-3 0 0,-3 1 1,-2 0 1,-1-1 1,0-1 2,-2-1 1,2-1 3,6-2 1,4-3 3,5-1 3,3-1 3,4-2 5,3-1 6,3 0 4,7-2 7,12-1 9,11 0 8,12-1 9,8-3 0,2-2-10,4-4-8,3-2-10,0-1-7,-1 2-6,0 3-6,-1 1-5,-3 1-9,-2 0-9,-4 0-10,-2 0-9,-1 0-5,1 0 1,0 0 0,2 1 1,-2-2-4,-6 2-8,-4-1-8,-4 0-9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22"/>
    </inkml:context>
    <inkml:brush xml:id="br0">
      <inkml:brushProperty name="width" value="0.04986" units="cm"/>
      <inkml:brushProperty name="height" value="0.04986" units="cm"/>
      <inkml:brushProperty name="color" value="#F2395B"/>
    </inkml:brush>
  </inkml:definitions>
  <inkml:trace contextRef="#ctx0" brushRef="#br0">72729 1626 441,'-9'-1'61,"12"-1"-4,13 0-4,14-1-5,6-1-6,4 0-8,3 0-9,2 0-8,3 0-5,2 0 1,2 0-1,2 0-1,-1 1 0,-4 0-1,-4 2-2,-3 1-1,-5 0-3,-4 1-3,-4 2-3,-3 0-3,-4 2 0,-5 2 0,-3 2 3,-4 2 1,-5 1 3,-6 3 5,-6 2 4,-6 1 5,-5 4 1,-3 3 0,-5 5 0,-3 3-1,-3 2-2,-1-2-2,-1 0-3,0-1-2,-1-2-2,1-1-3,1-3-2,1-1-2,2-3-1,3-3 0,3-3-1,3-3 1,2-2-4,1-2-8,1-2-9,1-2-8,2-5-4,4-8 1,4-8 1,4-7 1,4-10 0,2-11-3,4-10-2,2-11-2,2-5 1,3 1 5,2 1 4,2 1 4,1 3 5,1 8 6,1 7 4,1 6 5,-1 5 7,-1 4 5,-2 2 7,-3 3 6,-1 3 6,-2 5 5,-3 3 6,0 5 6,-3 3 3,-1 6 0,-1 4 2,0 6 0,-5 6-3,-8 9-7,-7 9-7,-9 9-7,-5 5-6,-5 4-3,-3 2-4,-4 4-4,-2 0-4,3-1-5,2-1-5,2 0-5,2-3-7,5-4-8,3-4-8,5-4-8,3-5-8,2-7-8,4-7-7,3-6-9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22"/>
    </inkml:context>
    <inkml:brush xml:id="br0">
      <inkml:brushProperty name="width" value="0.03306" units="cm"/>
      <inkml:brushProperty name="height" value="0.03306" units="cm"/>
      <inkml:brushProperty name="color" value="#F2395B"/>
    </inkml:brush>
  </inkml:definitions>
  <inkml:trace contextRef="#ctx0" brushRef="#br0">73650 2400 665,'22'0'2,"-1"0"3,-2 0 3,-2 0 4,-2 1-1,1 2-7,0 2-6,-1 2-5,1 2 7,0 3 25,-1 3 24,1 4 23,-1 1 1,-1 1-23,0 0-22,-2 3-23,-2-1-20,-2-2-15,-4 0-16,-2 0-16,-3-3-4,-1-3 7,0-3 7,-1-2 8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22"/>
    </inkml:context>
    <inkml:brush xml:id="br0">
      <inkml:brushProperty name="width" value="0.03379" units="cm"/>
      <inkml:brushProperty name="height" value="0.03379" units="cm"/>
      <inkml:brushProperty name="color" value="#F2395B"/>
    </inkml:brush>
  </inkml:definitions>
  <inkml:trace contextRef="#ctx0" brushRef="#br0">73200 1174 651,'5'-11'12,"9"10"25,11 10 25,9 10 25,4 5-4,-1 2-33,-3 3-32,-2 1-34,-3-1-13,-5-5 3,-5-5 4,-4-4 5,-5-4-6,1 1-14,-2 0-15,0 0-14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9:42"/>
    </inkml:context>
    <inkml:brush xml:id="br0">
      <inkml:brushProperty name="width" value="0.03787" units="cm"/>
      <inkml:brushProperty name="height" value="0.03787" units="cm"/>
      <inkml:brushProperty name="color" value="#00BFF3"/>
    </inkml:brush>
  </inkml:definitions>
  <inkml:trace contextRef="#ctx0" brushRef="#br0">72984 51394 580,'-36'-15'0,"9"2"0,7 3 0,9 1 0,4 1 6,4 0 11,3 1 11,2-1 11,4 1 4,6 2-5,4 2-3,5 2-5,4 2-3,5 2-3,3 2 0,4 2-3,0 2-2,-5 3-3,-5 3-1,-5 4-4,-4 1-2,-3 4-1,-3 3-3,-2 3-2,-5 4-2,-6 3-1,-6 4-2,-6 4-3,-5 1-1,-3 0-3,-5-2-1,-3 0-4,-3-2 1,-1-4 2,-1-2 1,0-3 3,-1-4 1,3-5 4,2-5 2,1-5 3,3-3 2,3-2 2,3-3 2,3-1 2,8-2 1,14-4 0,14-2-1,13-3-1,13-5-3,12-6-7,11-5-7,13-7-7,10-5-7,10-6-8,10-6-8,9-6-7,-1 2-3,-14 8 3,-14 9 3,-14 9 3,-10 5 2,-6 3 2,-8 1 1,-6 2 1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24"/>
    </inkml:context>
    <inkml:brush xml:id="br0">
      <inkml:brushProperty name="width" value="0.05404" units="cm"/>
      <inkml:brushProperty name="height" value="0.05404" units="cm"/>
      <inkml:brushProperty name="color" value="#F2395B"/>
    </inkml:brush>
  </inkml:definitions>
  <inkml:trace contextRef="#ctx0" brushRef="#br0">76172 856 407,'8'-14'5,"0"3"13,0 3 10,0 2 12,0 3 5,1 0-2,1 2-1,2 0-3,-1 3-6,1 4-10,0 4-10,0 4-10,-2 4-9,-5 5-5,-3 5-5,-4 4-6,-4 4-5,-5 1-3,-5 0-3,-5 2-4,-3-2-1,1-5 1,-1-6 3,0-3 1,2-6 3,3-3 7,3-4 6,3-4 5,3-3 9,4-3 12,4 0 10,4-3 12,3 0 4,0 2-3,1 2-1,2 2-4,-1 3-1,-1 5-1,0 5-2,-2 6-1,-1 3-1,0 4-1,-2 5-1,0 3-1,-1 2 0,0 0 2,0 0 2,0 0 2,0-1-1,0-3-1,0-4-1,0-1-3,1-9-7,4-11-15,2-12-14,4-12-15,3-15-4,5-18 3,5-19 5,5-19 4,3-7-3,2 6-9,3 4-9,1 5-9,0 7 1,-3 9 9,-4 9 11,-2 8 10,-3 7 11,-3 4 11,-3 3 11,-2 5 12,-4 4 5,-1 5-1,-2 4 0,-2 6-1,-2 4 4,-1 4 7,0 4 7,-2 4 8,-2 3-3,-2 5-13,-3 3-11,-4 5-14,-2 1-11,-1-1-10,-3-1-10,-2-1-11,0-2-4,1-1-1,1-3 0,0-1 1,2-2 1,1-2 7,0-3 4,2-1 5,1-2 5,0 0 3,2-2 3,1 0 3,0-1 3,0 0 1,0-1 2,0 1 1,0 1 4,0 0 5,0 1 5,0 2 4,0 2 4,-2 3 2,0 5 1,-1 4 3,-2 2-1,0 4-1,-1 3-2,-1 3-1,-1 0-2,0 0 1,0-1 0,1-1 0,-1-1-1,2-1 0,0-2-2,2 1-1,1-3-2,1-2-2,0-1-2,2-2-4,4-10-9,10-15-18,8-15-18,9-16-19,6-11-5,4-5 6,4-4 5,5-5 6,-2 2 6,-4 8 6,-6 10 5,-3 8 6,-6 6 7,-2 5 9,-2 3 8,-4 5 9,-2 2 7,-1 2 8,-1 2 6,0 2 7,-2 2 4,-1 2-3,-1 2 0,0 2-1,-2 2-4,-1 2-5,0 2-5,-2 2-5,0 2-4,-2 3-2,0 3-1,-2 3-2,-3 4-3,-6 3-5,-5 4-5,-7 5-5,-4 0-4,-3 0 0,-3-2-2,-2 0-2,-2-3-1,3-3-5,1-5-2,3-3-5,2-5-1,5-5-1,3-4 0,5-6-1,2-5 0,2-8-1,2-6 1,2-7-1,6-6 1,8-5 1,9-4 2,9-6 1,4 1 3,-1 6 4,-1 6 5,-1 6 4,-2 4 5,-1 6 6,-3 5 7,-1 5 6,-3 3 6,-1 2 6,-2 2 8,-2 2 7,-3 2 2,-1 3 0,-2 3-1,-2 4-1,-2 1-4,0 3-7,-2 2-6,0 1-7,-3 2-6,-4 1-7,-4 1-6,-3 1-6,-5 0-5,-2 1-7,-3-1-4,-3 1-7,-3-3-3,-4-3-3,-5-5-2,-3-3-3,-3-5 0,0-5 4,-2-4 3,0-5 3,2-6 3,5-4 3,7-5 3,6-5 3,4-1 4,4 1 6,5 3 5,3 1 5,4 3 11,6 3 19,4 3 19,6 2 17,4 5 6,5 5-7,5 4-7,5 5-8,4 4-5,2 3-5,4 4-5,3 2-3,2 2-5,0 3-4,2 1-3,0 2-3,2 0-8,2-1-10,2-3-10,2-1-10,1-3-5,0-3 3,0-3 1,0-2 2,-5-4 2,-10-1 4,-10-2 2,-9-2 4,-5-2-12,-1-1-23,1 0-24,0-1-25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24"/>
    </inkml:context>
    <inkml:brush xml:id="br0">
      <inkml:brushProperty name="width" value="0.06095" units="cm"/>
      <inkml:brushProperty name="height" value="0.06095" units="cm"/>
      <inkml:brushProperty name="color" value="#F2395B"/>
    </inkml:brush>
  </inkml:definitions>
  <inkml:trace contextRef="#ctx0" brushRef="#br0">79402 508 360,'0'-28'5,"0"5"10,0 7 8,0 5 11,-1 5 3,-1 4-2,0 4-1,-1 4-3,-4 5-2,-4 5-4,-5 7-4,-5 5-4,-5 5-4,-3 1-2,-4 2-5,-4 2-3,0-1-3,5-3-3,5-5-4,5-3-4,4-5 0,2-3 0,4-5 0,3-3 0,5-2-1,8 0-4,8 0-5,7 0-3,3 0 3,-2 1 9,-4 2 9,-3 0 10,-2 1 9,-1 3 9,0 2 8,-2 2 9,-1 2 2,-2 2-7,-2 4-5,-2 3-6,-3 2-5,-4 1-4,-4 1-6,-3 1-4,-3-2-3,0-2-1,0-3-2,1-3-2,1-12-11,6-22-23,5-22-22,4-20-23,7-10-2,8 4 16,7 4 17,9 4 17,1 5 10,-2 8 3,-3 6 4,-3 7 3,1 3 8,5 1 11,5-1 13,5 1 13,1 0 3,-2 1-3,-2 0-3,-2 2-3,-1 2 0,1 3 2,-1 3 3,0 2 3,0 3-2,-3 0-7,-2 2-8,-1 0-6,-3 1-12,-3 0-15,-3 0-16,-3 0-15,-5-2-4,-8-3 7,-8-6 8,-8-2 8,-4-3 6,1-2 2,-1 0 4,0 0 3,1-3 3,-1-2 3,0-1 4,1-2 3,0-1 3,2 1 3,2 0 3,3 3 3,0 0 3,0 4 1,0 3 1,0 3 2,0 2 4,1 1 6,-1 0 7,0 2 6,1 3 1,2 6-2,2 6-4,2 6-2,1 8-4,0 10-5,0 12-5,0 11-4,0 6-4,-2 5 0,-1 3-2,0 5-1,0 6-2,0 10-3,2 10-4,1 10-2,-1 4-4,-1 1-7,0-1-6,-1 1-5,-1 0-2,2-1 4,0 1 4,2 0 4,-2-4-4,-2-3-10,-4-6-10,-2-4-10,-2-7-5,1-6 2,-1-7 2,0-7 2,2-11 3,2-13 6,4-13 6,3-14 6,0-9 3,0 1 0,-2-2-1,0 0 0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25"/>
    </inkml:context>
    <inkml:brush xml:id="br0">
      <inkml:brushProperty name="width" value="0.04295" units="cm"/>
      <inkml:brushProperty name="height" value="0.04295" units="cm"/>
      <inkml:brushProperty name="color" value="#F2395B"/>
    </inkml:brush>
  </inkml:definitions>
  <inkml:trace contextRef="#ctx0" brushRef="#br0">79765 2181 512,'4'-23'90,"-8"15"-5,-8 16-3,-7 15-5,-7 11-12,-3 7-17,-5 5-19,-3 6-17,-4 2-15,-2 1-9,-4 0-10,-2 0-10,0-3-5,7-6-3,6-6-2,6-6-2,5-6-3,4-7-2,6-7-5,5-6-2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25"/>
    </inkml:context>
    <inkml:brush xml:id="br0">
      <inkml:brushProperty name="width" value="0.048" units="cm"/>
      <inkml:brushProperty name="height" value="0.048" units="cm"/>
      <inkml:brushProperty name="color" value="#F2395B"/>
    </inkml:brush>
  </inkml:definitions>
  <inkml:trace contextRef="#ctx0" brushRef="#br0">81150 2416 458,'37'-7'71,"-3"2"-12,-5 2-12,-4 2-12,-1 1-5,0 2 6,-1 0 4,1 2 4,-1 1 0,1 5-4,-1 4-6,1 4-6,-2 2-6,-3 1-11,-3 1-10,-3 1-11,-4 1-11,-4 3-12,-6 1-13,-4 2-13,-3-1-1,0-5 11,1-5 9,-1-4 10,-1-4 2,0-1-7,-2-1-6,0 0-7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25"/>
    </inkml:context>
    <inkml:brush xml:id="br0">
      <inkml:brushProperty name="width" value="0.04727" units="cm"/>
      <inkml:brushProperty name="height" value="0.04727" units="cm"/>
      <inkml:brushProperty name="color" value="#F2395B"/>
    </inkml:brush>
  </inkml:definitions>
  <inkml:trace contextRef="#ctx0" brushRef="#br0">79774 3829 465,'-14'0'0,"1"0"0,2 0 0,2 0 0,3-2 12,2 0 24,4-3 24,3-2 24,6-1 5,11 0-14,11 0-13,10 0-13,7 1-14,2 1-12,2 0-13,2 2-14,1 0-10,2 2-10,0 0-11,2 2-9,-7 0-3,-10 0 6,-13 0 6,-11 0 5,-6 0-2,1 0-9,1 0-9,2 0-9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25"/>
    </inkml:context>
    <inkml:brush xml:id="br0">
      <inkml:brushProperty name="width" value="0.05646" units="cm"/>
      <inkml:brushProperty name="height" value="0.05646" units="cm"/>
      <inkml:brushProperty name="color" value="#F2395B"/>
    </inkml:brush>
  </inkml:definitions>
  <inkml:trace contextRef="#ctx0" brushRef="#br0">83362 1678 389,'0'-14'9,"0"1"18,0 2 17,0 2 18,2 2 5,4 1-7,3 0-7,5 2-7,3 0-6,1 2-6,3 0-4,2 2-6,0 0-3,1 2-3,-1 0-2,1 2-2,-2 1-2,-3 3-1,-3 4 0,-3 2 0,-3 2-11,-4-1-17,-4 1-19,-4 0-18,-5 1-9,-4 3 1,-5 3 2,-5 3 1,-5 1 3,-3 1 6,-4-1 7,-4 1 5,-2-2 5,3-2 5,2-1 6,2-2 4,2-3 4,3-1 4,3-3 5,3-1 3,3-2 3,4-2 0,4-2 0,5-2 0,1-2 6,0 1 12,0 0 13,0 0 11,1 1 9,2 0 4,2 1 4,2 2 4,3-1-2,6-1-8,4 0-8,5-2-9,4-1-7,3 0-6,3-1-6,2-2-6,2 0-4,-3 2-4,-2 1-3,-1 0-4,-4 1-4,-1 2-4,-4 0-6,-3 2-5,-3 0-8,-1 1-10,-2 1-11,-2 2-10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26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86350 2575 333,'49'20'167,"16"14"-1,16 15 1,16 15 0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28"/>
    </inkml:context>
    <inkml:brush xml:id="br0">
      <inkml:brushProperty name="width" value="0.03952" units="cm"/>
      <inkml:brushProperty name="height" value="0.03952" units="cm"/>
      <inkml:brushProperty name="color" value="#F2395B"/>
    </inkml:brush>
  </inkml:definitions>
  <inkml:trace contextRef="#ctx0" brushRef="#br0">87127 1032 556,'-6'-8'4,"2"2"9,4 0 9,3 2 8,1 0 4,3 2 1,2 0 0,2 2 1,3 0-1,7 0-1,5 0-2,7 0-2,2 0-1,1 0-4,-1 0-3,0 0-4,-1 0-8,-5 0-15,-4 0-15,-3 0-14,-6 1-13,-8 4-11,-8 2-12,-8 4-12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28"/>
    </inkml:context>
    <inkml:brush xml:id="br0">
      <inkml:brushProperty name="width" value="0.04938" units="cm"/>
      <inkml:brushProperty name="height" value="0.04938" units="cm"/>
      <inkml:brushProperty name="color" value="#F2395B"/>
    </inkml:brush>
  </inkml:definitions>
  <inkml:trace contextRef="#ctx0" brushRef="#br0">86012 1350 445,'-16'0'0,"2"0"0,1 0 0,1 0 0,-1 0 1,-2 2 0,-1 0 2,-3 2 1,0 0 3,1 2 3,0 0 5,2 1 4,2 1 3,3 2 0,3 0 3,2 2 0,3 0 2,0 3 0,2 1 2,0 3 1,1 1-1,0 1 0,0 1-2,0 1 0,1 2-1,0 3-1,2 3-2,0 3 0,0 4-2,0 4-4,-2 6-2,0 4-3,-3 3-4,-4 2-4,-4 0-2,-3 1-5,-4-1-3,-2-2-5,-1-4-5,-3-2-4,0-4-5,-1-2-9,1-3-7,-1-3-8,1-4-3,-1-2 1,1-3 2,-1-3 1,2-4 4,5-5 7,3-5 8,4-4 6,3-4 5,-1-2-1,0-2 1,0-2 1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29"/>
    </inkml:context>
    <inkml:brush xml:id="br0">
      <inkml:brushProperty name="width" value="0.05581" units="cm"/>
      <inkml:brushProperty name="height" value="0.05581" units="cm"/>
      <inkml:brushProperty name="color" value="#F2395B"/>
    </inkml:brush>
  </inkml:definitions>
  <inkml:trace contextRef="#ctx0" brushRef="#br0">86956 1524 394,'21'-7'0,"-3"-1"0,-5 0 0,-3 0 0,-1 0 4,2 2 7,2 1 8,1 1 7,-1 1 5,-6 3 1,-6 4 1,-6 2 2,-7 5-4,-7 7-5,-9 8-7,-7 5-7,-5 5-5,-1 1-6,0 0-6,-2 2-5,2-2-4,4-3-3,4-5-3,3-3-2,5-5-2,3-5 2,5-5-1,3-5 2,6-5 2,6-6 4,7-5 4,8-7 4,3-2 4,1 3 3,1 1 3,1 2 3,0 2 4,-1 3 4,0 1 4,-2 2 3,-1 3 3,-1 2-2,-1 3-1,0 4-2,-3 3 1,-1 3 0,-2 5 1,-2 4 0,-3 2 0,-2 2-4,-3 3-4,-4 1-2,-1 2-3,1-1-1,-1 0-1,0 1-2,0-3-3,0-4-5,0-3-5,1-4-6,0-7-6,2-9-11,2-8-9,2-9-10,3-8-1,6-5 9,4-6 10,5-7 8,5-4 6,7-4 4,5-3 3,6-5 4,2 2 6,-5 10 6,-4 8 8,-4 9 7,-2 7 2,-1 3-1,-1 4-2,-1 5-3,-2 2 3,-4 2 6,-5 2 5,-3 2 7,-3 3-1,-2 4-5,-3 4-6,0 3-5,-5 5-5,-6 5-4,-6 5-5,-5 5-5,-4 2-4,-2 1-6,0-1-5,0 0-6,-1-2-3,3-3-3,1-5-2,3-3-2,1-5 0,2-3 3,3-4 3,1-4 3,3-5 3,2-6 1,4-6 4,3-6 2,4-3 1,7-3 2,7-1 1,7-3 1,4 1 0,-1 3-1,1 3 0,-1 3 0,-2 3 2,-5 3 6,-5 2 6,-4 4 7,-6 3 2,-2 4 0,-6 4 0,-2 4-1,-7 3-1,-6 5-1,-7 3-1,-7 5-1,-2 1-1,2 1-2,1-1-1,3 1-1,2-3-1,3-1-1,3-4-1,3-3 0,5-4-2,8-3 0,8-4-2,8-4 0,5-4 0,5-4-2,3-4 0,5-3 0,0-2-1,-1 2-1,-3 3 0,-1 1-1,-4 1 0,-3 2 2,-5 1 0,-3 0 1,-4 4 8,-4 6 15,-4 6 14,-4 6 14,-1 3 4,1 1-6,0 1-6,2 1-7,0 0-3,2 1-3,0-1-1,2 1-3,0-1-1,0-1-2,0-1-1,0-1-1,0 0-2,0 3-1,0 1-1,0 3-1,0-1 0,0-3 0,0-3 1,0-3 1,-5-6-11,-10-8-22,-9-10-24,-10-8-22,-2-3-7,9 3 13,7 3 11,9 3 12,1-2 6,-4-4 2,-4-5 2,-3-5 2,-2-3 2,3 1 1,1 0 1,3-1 1,1 3 5,4 5 7,3 5 7,2 5 7,2 6 10,1 8 11,-2 8 11,2 7 12,-1 5 1,0-1-10,0 1-11,0-1-9,1-1-8,0-1-5,2-2-4,0-2-5,2-3-11,4-3-17,2-3-17,4-2-16,0-3-3,-1-3 11,-1 0 10,0-3 12,-1-2 6,0 0 3,-1-2 3,1 0 2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9:42"/>
    </inkml:context>
    <inkml:brush xml:id="br0">
      <inkml:brushProperty name="width" value="0.04092" units="cm"/>
      <inkml:brushProperty name="height" value="0.04092" units="cm"/>
      <inkml:brushProperty name="color" value="#00BFF3"/>
    </inkml:brush>
  </inkml:definitions>
  <inkml:trace contextRef="#ctx0" brushRef="#br0">85925 52778 537,'-36'-9'0,"8"0"0,6-2 0,7 1 0,4-3 5,4 0 10,2-1 10,4-1 10,4 0 5,7 2 1,8 2 0,6 3 1,8 0-2,8 0-6,10 0-5,8 0-5,9 1-3,7 0-1,8 2 1,9 1-1,3 0-10,2 0-22,0 0-21,2 0-22,-9 1-11,-18 2-2,-17 2-2,-17 2-1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29"/>
    </inkml:context>
    <inkml:brush xml:id="br0">
      <inkml:brushProperty name="width" value="0.047" units="cm"/>
      <inkml:brushProperty name="height" value="0.047" units="cm"/>
      <inkml:brushProperty name="color" value="#F2395B"/>
    </inkml:brush>
  </inkml:definitions>
  <inkml:trace contextRef="#ctx0" brushRef="#br0">88650 3566 468,'16'-1'0,"-1"-1"0,1 0 0,0-1 0,-2-1 5,-1 2 11,-2 0 10,-2 2 11,0 1 8,1 4 7,3 2 6,2 3 8,-1 2-4,-3 0-13,-3 0-11,-2-1-14,-2 1-6,2 0-4,0 0-3,1-1-3,1 2-5,-2 2-11,-1 1-9,0 3-9,-1 0-7,0-3-4,0-1-5,0-2-3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30"/>
    </inkml:context>
    <inkml:brush xml:id="br0">
      <inkml:brushProperty name="width" value="0.05905" units="cm"/>
      <inkml:brushProperty name="height" value="0.05905" units="cm"/>
      <inkml:brushProperty name="color" value="#F2395B"/>
    </inkml:brush>
  </inkml:definitions>
  <inkml:trace contextRef="#ctx0" brushRef="#br0">90360 2000 372,'-14'4'56,"6"8"11,5 7 12,4 9 11,2 3-3,0 2-17,-2 1-16,0 1-17,-1 2-11,0 4-4,0 4-4,0 4-4,-2 1-7,-2-2-9,-3-2-9,-3-1-10,-2-5-4,2-4 1,0-5 1,2-5 2,1-7-11,-1-9-23,0-8-21,0-10-22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31"/>
    </inkml:context>
    <inkml:brush xml:id="br0">
      <inkml:brushProperty name="width" value="0.06651" units="cm"/>
      <inkml:brushProperty name="height" value="0.06651" units="cm"/>
      <inkml:brushProperty name="color" value="#F2395B"/>
    </inkml:brush>
  </inkml:definitions>
  <inkml:trace contextRef="#ctx0" brushRef="#br0">90598 1346 330,'8'-22'2,"3"1"4,2 3 3,2 1 4,2 1 2,3 1 0,3-1 0,3 0 1,3 2-1,2 3-2,4 2 0,3 4-3,0 2 1,-3 2 0,-4 2 1,-2 2 1,-3 2-1,-3 4-3,-3 2-4,-2 3-2,-4 2-2,-3 0 3,-3-1 1,-2 1 2,-3 0 3,-1 1 2,0 1 3,-1 1 3,-2 2 2,-1 0 0,0 0 1,-1 3 0,-1-1 0,2 1 3,0-1 0,2 1 2,0 1 0,0 5-2,0 3-3,0 4-2,0 3-3,0 2-1,0 2-2,0 2-3,0 0 0,0-3-1,0-4 0,0-2 0,0-2-1,0-2-2,0 0-1,0-1-3,0-2-4,0-3-7,0-3-9,0-3-8,-5-7-9,-8-10-10,-9-12-10,-9-10-10,-3-6 0,0-1 10,1-1 11,1-1 11,-1-2 6,-4-4 3,-5-5 1,-3-3 4,1 0 3,6 4 6,6 3 6,5 5 7,5 3 3,1 3 5,2 3 3,3 3 5,1 2 2,4 1 5,3 0 3,3 2 3,5-1 0,7-1-5,9-3-4,8-1-5,3-1-5,1 4-3,-1 3-4,0 3-3,1 1-7,1 2-7,1 1-7,1 0-9,-2 2-3,-3 0 0,-5 2-1,-3 0 0,-5-2 0,-6-7-1,-6-8-1,-6-5 0,-3-3 2,0 5 6,0 3 6,0 4 7,1 3 11,1 1 18,0 0 16,2 2 18,-1 5 5,0 10-3,-1 9-5,-2 11-5,-1 5-6,-1 2-7,-3 3-8,-2 1-7,-1 2-6,-1 4-4,-1 3-3,-1 2-4,-1 0-2,1-2 1,-1-3 1,0-3 1,2-5-5,3-6-11,3-6-10,3-5-10,3-8-7,4-8-4,4-10-4,4-8-3,3-5 3,3-3 11,3-1 12,3-3 11,3 0 6,1 0 3,3-1 1,1 1 2,1 2 5,-3 5 9,-1 4 8,-2 6 9,-3 3 7,1 0 5,-2 2 4,-1 1 5,-1 2-2,-3 7-7,-1 6-8,-2 6-8,-4 4-6,-4 3-6,-6 3-5,-4 3-6,-5 1-4,-5 1-4,-5-1-4,-5 0-3,-4-1-2,-1-1 1,-2-3 0,-2-1 1,-1-3 3,0-1 4,-1-3 5,1-1 4,1-2 5,3-2 4,4-3 4,2-1 4,11-3 3,20-4 3,20-4 4,19-4 3,10-2-4,0-2-13,0 0-13,0-1-13,0-1-9,2 1-8,0-1-6,1 0-8,-3 0-1,-10 1 4,-8-1 5,-9 0 4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32"/>
    </inkml:context>
    <inkml:brush xml:id="br0">
      <inkml:brushProperty name="width" value="0.05561" units="cm"/>
      <inkml:brushProperty name="height" value="0.05561" units="cm"/>
      <inkml:brushProperty name="color" value="#F2395B"/>
    </inkml:brush>
  </inkml:definitions>
  <inkml:trace contextRef="#ctx0" brushRef="#br0">95000 1572 395,'0'-14'9,"2"1"16,0 2 18,2 2 18,3 0 5,7-1-3,7-3-5,7-2-5,4 1-5,-1 1-9,1 2-8,-1 2-9,0 2-5,1 1-3,-1 0-2,0 2-2,-1 0-2,-1 2-1,-3 0-1,-1 2-1,-2 0-1,-1 2-1,-1 0-2,-1 2-2,-1 0-1,-1 2 1,0 0-2,-2 1 1,-2 1-1,-1 2 1,-2 0 1,-2 2 0,-2 0 1,-2 1-3,-3 1-1,0 1-1,-4 2-1,-2 1-3,-4 3-1,-2 2-1,-4 0-4,-5 3-3,-5 0-4,-5 1-5,-3 1-1,-1 2 0,-1 2 0,0 3 1,-1-1-1,1-2-4,1-1-3,1-3-2,4-3-3,5-5-2,7-5-2,5-4-1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32"/>
    </inkml:context>
    <inkml:brush xml:id="br0">
      <inkml:brushProperty name="width" value="0.0579" units="cm"/>
      <inkml:brushProperty name="height" value="0.0579" units="cm"/>
      <inkml:brushProperty name="color" value="#F2395B"/>
    </inkml:brush>
  </inkml:definitions>
  <inkml:trace contextRef="#ctx0" brushRef="#br0">95250 4500 379,'8'8'116,"0"2"-18,-1 0-15,1 1-17,0 1-12,0 2-9,0 0-10,0 1-8,-1 1-6,1 1-3,0 2-2,0 0-2,0 0-3,0 1-3,-1-1-2,1 1-3,-1-1-8,0-1-12,-2-1-12,0 0-13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54"/>
    </inkml:context>
    <inkml:brush xml:id="br0">
      <inkml:brushProperty name="width" value="0.03734" units="cm"/>
      <inkml:brushProperty name="height" value="0.03734" units="cm"/>
      <inkml:brushProperty name="color" value="#F2395B"/>
    </inkml:brush>
  </inkml:definitions>
  <inkml:trace contextRef="#ctx0" brushRef="#br0">89250 9600 589,'8'8'146,"2"2"-35,0 0-36,1 1-37,0 0-19,0-1-7,-2 0-4,-1-2-7,0 0-10,0 2-18,0 0-18,0 1-17,-3 0-6,-2-2 3,-6-2 5,-2-2 4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55"/>
    </inkml:context>
    <inkml:brush xml:id="br0">
      <inkml:brushProperty name="width" value="0.03817" units="cm"/>
      <inkml:brushProperty name="height" value="0.03817" units="cm"/>
      <inkml:brushProperty name="color" value="#F2395B"/>
    </inkml:brush>
  </inkml:definitions>
  <inkml:trace contextRef="#ctx0" brushRef="#br0">88241 10377 576,'-5'7'21,"6"-2"9,6-2 11,6-2 9,4-2 0,5-2-10,3-2-12,5-2-10,1-1-5,1 0 1,-1 1 0,0-1 0,-2 0-4,-3 2-9,-5 1-9,-3 0-9,-4 4 1,-4 6 9,-5 6 9,-2 6 10,-5 3 4,-2 1-2,-4 1-2,-2 1-2,-3 1-2,-1 3-4,-3 1-2,-2 2-4,0 1-3,-1-3-2,1-2-2,-1-1-2,1-3-3,3-3-3,1-3-3,2-2-4,2-7-4,1-9-7,0-8-8,2-9-6,1-5 0,2-1 8,2-1 8,2-1 8,1 2 5,0 3 3,0 4 2,0 5 4,1 2 9,0 2 17,2 2 18,0 3 16,2 0 8,2 4-3,2 0-3,2 4-4,1-1-3,3 1-6,2 0-6,1 0-5,2 0-4,0 0-3,-1 0-3,1 0-3,-2 0-10,-3 2-17,-3 0-16,-2 1-17,-4 2-6,-3 0 3,-2 1 4,-4 2 4,-3-1 3,-5-1 2,-5-1 3,-5 0 3,-3-3 3,1-1 4,-1-2 3,1-2 4,0-1 3,2 0 3,3 0 3,1 0 2,1 0 1,-1-2 0,-2 0 0,1-1-1,-1-1 3,2 2 5,2 0 5,3 2 5,0 0 4,0 2 3,0 0 4,1 2 3,0 0 2,2 1 1,2 2 1,3 0 1,-1 1 0,2 2-3,-1 0-2,0 1-2,0 1-3,2 2-5,0 0-3,2 1-5,0 1-6,2-1-8,0 1-8,2 0-8,1-2-6,1-3-4,3-3-3,2-2-5,2-3 1,1-2 4,3-2 3,2-2 5,-1-1 3,-3 0 2,-3 0 3,-2 0 1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55"/>
    </inkml:context>
    <inkml:brush xml:id="br0">
      <inkml:brushProperty name="width" value="0.03495" units="cm"/>
      <inkml:brushProperty name="height" value="0.03495" units="cm"/>
      <inkml:brushProperty name="color" value="#F2395B"/>
    </inkml:brush>
  </inkml:definitions>
  <inkml:trace contextRef="#ctx0" brushRef="#br0">88062 11197 629,'28'-14'1,"-6"2"1,-5 4 3,-6 3 1,-3 1 4,0 2 7,-1 0 7,1 2 7,0 0 4,0 2-2,0 0-2,0 2 0,-2 1-4,-3 3-7,-2 4-6,-4 2-7,-2 3-6,-5 3-5,-4 3-6,-4 3-5,-3 1-5,-5-1-4,-3-1-5,-4-1-5,-3-2-2,-1-3-2,-1-3-1,0-3-1,-1-2 3,-1 0 6,1-2 6,0 0 6,1-3 5,1-1 3,3-2 3,2-2 4,2 0 2,5 0 2,3 2 2,5 0 3,2 0 5,2 0 10,2-2 8,3 0 10,1 1 7,2 4 5,2 3 6,2 5 4,2 1-2,2-1-10,2 0-11,2-2-11,-1 0-9,-1 1-6,-2 2-6,-2 0-8,0-1-5,0-1-4,2-2-3,0-2-4,2-4-10,0-2-16,1-6-16,2-2-16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56"/>
    </inkml:context>
    <inkml:brush xml:id="br0">
      <inkml:brushProperty name="width" value="0.04469" units="cm"/>
      <inkml:brushProperty name="height" value="0.04469" units="cm"/>
      <inkml:brushProperty name="color" value="#F2395B"/>
    </inkml:brush>
  </inkml:definitions>
  <inkml:trace contextRef="#ctx0" brushRef="#br0">87900 11821 492,'16'-7'1,"-1"1"1,1 0 2,0 2 1,1 0 2,3 0 2,3 0 3,3 0 2,2 0 1,3-2 1,1 0 1,2-1 1,2 0-1,1 2-1,0 2-1,2 2-2,-1 1-1,-1 0-2,-3 0 0,-2 0-1,-2 0-2,-1 2-1,-3 1-2,-1 0-1,-3 1-1,-3 0 0,-3 0 0,-2 0 0,-4 1 2,-3 3 3,-2 3 2,-4 4 4,-2 0 1,-4-1-1,-2-1-2,-3 0 0,-4-1-1,-2 3-3,-3 1-2,-3 3-3,-1-1 0,-1-3-1,1-2 1,-1-4 0,1-1-1,1 0-1,1 0-2,1-1 0,1 0-1,0-2 0,2-2 0,1-2 1,2-3-5,3-4-9,2-4-10,4-3-8,2-5-5,0-3 3,2-5 2,0-3 2,3-3 2,4-1 3,4-1 2,4 0 2,0 1 3,-3 7 5,-3 5 5,-2 7 5,-2 3 2,0 2 3,-1 2 2,1 2 1,-1 3 6,-2 2 8,-2 4 9,-2 2 9,-3 5 2,-7 5-1,-6 7-4,-5 5-1,-4 3-5,-1-1-4,-1-1-5,-1-1-5,2-2-2,3-3-2,5-3 1,3-3-1,11-7-10,16-10-18,17-11-18,17-11-19,7-7-5,-1 1 8,0-2 7,-1-1 7,-4 2 8,-2 3 7,-5 5 8,-4 3 6,-3 3 4,-1-1 2,-3 0 2,-1 1 1,-3-1 2,-1 2 3,-2 1 4,-3 1 2,0 0 4,-2 2 3,-1 1 3,-1 1 3,0 0 2,0 2-1,-1 0 0,1 2-1,0 1 1,0 2 2,0 2 2,-1 2 3,1 3 0,0 4 0,0 3-1,-1 5 0,1 2-1,0 1-2,0 1-1,-1 1-2,0 1-1,-4-1-2,-3 1-2,-2-1-1,-2 2-3,0 1-3,0 2-3,0 3-2,-1-1-6,0-4-4,-2-2-6,0-2-6,-2-5-2,0-1 2,-1-4 1,-1-3 3,-3-1-3,-4-2-4,-4-1-4,-3 0-6,-4-2 0,-1-1 1,-3 0 2,-1-1 2,1-4 2,5-2 2,5-5 3,5-4 2,4-3 2,2-1 4,4-3 2,2-1 2,6-1 3,6-1 0,7 1 1,7-1 0,5 2 2,1 1 0,2 2 1,3 3 1,-1 0-4,-2 0-8,-1 1-8,-3-1-8,-3 2-3,-5 2 1,-5 4 0,-4 3 1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57"/>
    </inkml:context>
    <inkml:brush xml:id="br0">
      <inkml:brushProperty name="width" value="0.03935" units="cm"/>
      <inkml:brushProperty name="height" value="0.03935" units="cm"/>
      <inkml:brushProperty name="color" value="#F2395B"/>
    </inkml:brush>
  </inkml:definitions>
  <inkml:trace contextRef="#ctx0" brushRef="#br0">92600 10300 559,'30'1'182,"-3"4"-48,-3 2-50,-3 4-49,-2 1-30,-3 1-8,-1 1-11,-2 1-9,-3 1-9,-2-2-8,-4-1-9,-2-1-8,-4 0-1,0 0 8,-3 0 6,-2-1 7,-1 0 6,0 0 3,0-2 2,1 0 4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3:26"/>
    </inkml:context>
    <inkml:brush xml:id="br0">
      <inkml:brushProperty name="width" value="0.06056" units="cm"/>
      <inkml:brushProperty name="height" value="0.06056" units="cm"/>
      <inkml:brushProperty name="color" value="#00BFF3"/>
    </inkml:brush>
  </inkml:definitions>
  <inkml:trace contextRef="#ctx0" brushRef="#br0">3771 42481 363,'-53'-12'21,"18"8"12,19 8 10,19 8 12,11 9 1,5 11-8,5 10-9,5 12-9,1 5-4,-2 3-2,-1 2-2,-2 2-1,-4-3-2,-1-7-3,-4-7-4,-3-6-3,-1-2-2,1 4-1,2 4-2,0 4 0,2 0-1,3-2-2,3-4 0,3-2-1,2-5-1,1-6 0,1-5 1,1-7-1,1-6 0,2-8 1,3-8 1,1-8 1,4-9 2,6-11 5,6-11 4,6-10 4,8-14 2,11-13-1,10-16 0,12-14-1,6-10-4,5-3-5,4-5-7,4-3-5,-2 5-8,-7 13-9,-7 14-8,-6 14-10,-9 11-7,-10 9-6,-9 8-6,-10 10-7,-10 7-1,-8 7 5,-9 7 2,-9 7 5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57"/>
    </inkml:context>
    <inkml:brush xml:id="br0">
      <inkml:brushProperty name="width" value="0.03127" units="cm"/>
      <inkml:brushProperty name="height" value="0.03127" units="cm"/>
      <inkml:brushProperty name="color" value="#F2395B"/>
    </inkml:brush>
  </inkml:definitions>
  <inkml:trace contextRef="#ctx0" brushRef="#br0">92216 11300 703,'-7'8'7,"2"0"12,2-1 14,2 1 14,2 0 2,4 0-7,2 0-7,4 0-8,-1-1-7,1 1-7,-2 0-9,0 0-6,-1 0-4,-1 1-1,1 2 1,0 0 0,-1 1-4,-2 1-9,-3 1-9,0 2-9,-3-2-6,-1-1-2,0-2-4,-1-2-2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58"/>
    </inkml:context>
    <inkml:brush xml:id="br0">
      <inkml:brushProperty name="width" value="0.04843" units="cm"/>
      <inkml:brushProperty name="height" value="0.04843" units="cm"/>
      <inkml:brushProperty name="color" value="#F2395B"/>
    </inkml:brush>
  </inkml:definitions>
  <inkml:trace contextRef="#ctx0" brushRef="#br0">92066 10345 454,'-7'14'28,"2"-1"9,2-3 11,2 0 8,3-7 0,6-9-11,4-8-11,5-9-10,4-9-13,3-8-12,3-10-13,3-8-12,4-9-5,6-9 3,7-9 3,5-8 3,1-1-1,-1 9-6,-2 9-6,-1 9-7,-4 8 2,-2 8 7,-4 8 7,-2 8 9,-3 5 7,-3 3 8,-3 3 10,-3 3 7,-4 4 9,-3 5 5,-5 4 6,-2 6 7,-4 2 1,1 2-2,0 0-3,0 2-2,-2 2-4,-2 5-4,-4 5-4,-2 6-3,-3 2-4,-2 1-4,-2 1-2,-2 1-4,-1-1-4,-1-2-3,-1-1-3,-2-2-5,1-2-5,-1 1-7,0-1-7,1 1-8,-1-1-5,2-3-2,1-1-3,1-2-2,0-2 2,0-1 5,0 0 6,1-2 5,-1-1 6,0-1 4,0 0 5,1-1 5,-1-1 4,0 1 3,0 2 3,1 0 2,-1 1 2,2 0 1,1 0 0,1-1 1,0 1 4,2 0 6,0 0 8,2 0 6,0 0 4,0 1-1,0 2 1,0 0 0,1 1 0,0 3-3,2 2 0,0 2-2,1 1-2,-2 1-4,0 1-3,-1 1-3,-1 0-2,0 1 0,0-1 0,0 1-1,0-2-2,2-1-5,0-3-5,2-1-4,1-4-11,4-6-14,2-6-14,4-6-14,4-9-6,9-11 6,7-12 5,8-12 5,4-5 5,-2 3 5,0 4 4,-1 3 5,-3 4 8,-6 7 8,-4 7 9,-4 7 10,-5 5 5,-1 2 2,-2 4 1,-3 3 3,-1 4 9,-2 6 14,-2 5 17,-2 7 14,-2 4 1,-1 3-14,0 3-14,-1 3-15,-4 2-9,-2 1-5,-5 1-5,-4 0-5,-3 1-6,-1-3-5,-3-2-7,-1-1-6,-2-3-5,1-3-4,-1-3-5,1-3-5,0-3-2,2-3-2,3-2-1,1-4-1,3-3 1,1-4 3,2-4 3,2-3 3,3-5 3,4-4 2,4-3 1,4-5 2,3-1 3,2 3 4,2 1 4,1 3 5,2 2 2,2 3 2,0 2 2,1 4 1,-1 3 7,-1 2 10,-2 4 11,-2 2 11,-2 3 4,-1 2-3,-1 2-3,0 2-2,-3 1-5,-1 1-8,-2 1-7,-1 2-8,-5 0-6,-2 1-6,-5 1-6,-4 1-5,-3 0-3,-3-3-2,-3-1-2,-3-2-1,-2-2-3,-1-3-2,-1-1-4,-1-2-2,0-2 0,0-2 4,-1-2 3,1-2 3,1-1 5,3-2 5,3 0 4,3-1 6,3-1 5,5 2 5,2 1 7,6 0 5,4 4 10,7 6 11,8 6 11,6 6 12,5 2 1,3 1-8,3-1-10,3 1-9,3-1-8,6 1-8,4 0-7,6-1-7,1-1-8,0-2-5,-2-4-6,0-3-6,-2-2-2,-2-2 2,-2-2 3,-2-2 1,-5-1-5,-8 0-16,-7 0-14,-8 0-15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59"/>
    </inkml:context>
    <inkml:brush xml:id="br0">
      <inkml:brushProperty name="width" value="0.05949" units="cm"/>
      <inkml:brushProperty name="height" value="0.05949" units="cm"/>
      <inkml:brushProperty name="color" value="#F2395B"/>
    </inkml:brush>
  </inkml:definitions>
  <inkml:trace contextRef="#ctx0" brushRef="#br0">96087 9438 369,'-1'-12'8,"-4"10"13,-2 8 15,-3 9 15,-6 7 0,-6 3-12,-6 5-14,-8 3-12,-3 2-9,1 1-6,2-1-5,0 0-5,3-3-4,5-5-1,5-7-2,5-5-2,5-4 1,8-3 1,7-1 2,6-2 2,5 0 3,1 0 3,3 1 5,2 2 3,-1 2 9,-3 3 11,-3 5 13,-2 4 11,-3 2 4,-1 2-7,-1 3-5,0 1-6,-4 1-6,-4-1-6,-5-2-5,-5 1-5,-3-3-4,0-2-1,1-1-1,-1-2-1,2-7-9,4-9-19,4-10-17,5-9-18,4-11-4,7-9 11,7-10 11,7-10 11,4-4 7,1 2 5,1 2 6,1 3 6,0 2 2,1 7 1,-1 6 0,0 6 2,1 4 3,-1 5 6,1 3 6,-1 5 6,0 1 7,1 2 8,-1 1 8,0 1 8,0 0 2,-1 2-6,-1 0-5,-1 2-4,-2 1-7,-3 0-8,-3 2-8,-3 0-7,-6-1-12,-8-6-18,-10-4-17,-8-5-17,-4-4-3,1-1 14,1-3 13,1-1 13,1-1 8,2 1 1,3 1 3,1 1 1,1 2 5,0 1 9,0 3 7,0 1 7,2 2 7,0 2 2,4 3 4,1 1 3,0 3 3,0 6 6,-2 4 4,0 6 4,-1 5 0,0 9-7,0 7-7,0 8-5,0 7-5,0 4 0,0 5-1,1 6 0,-2 6-4,2 9-5,-1 8-4,0 10-7,0 4-1,2 2-1,0 0 0,2 1 1,0 2-4,0 2-10,0 2-7,0 1-9,0-3-9,0-10-7,0-10-9,0-9-7,-1-9-3,0-7 5,-2-7 4,0-6 4,-1-9 5,0-8 6,0-9 5,0-8 6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59"/>
    </inkml:context>
    <inkml:brush xml:id="br0">
      <inkml:brushProperty name="width" value="0.04125" units="cm"/>
      <inkml:brushProperty name="height" value="0.04125" units="cm"/>
      <inkml:brushProperty name="color" value="#F2395B"/>
    </inkml:brush>
  </inkml:definitions>
  <inkml:trace contextRef="#ctx0" brushRef="#br0">96218 10849 533,'-1'-18'57,"-1"12"2,0 12 4,-1 12 2,-4 7-4,-4 6-13,-5 5-11,-5 5-13,-5 2-7,-5 0-3,-5 0-3,-4 0-2,-4-1-8,-1-2-9,0-2-12,-2-1-10,3-5-7,6-6-6,5-5-5,7-6-5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0:59"/>
    </inkml:context>
    <inkml:brush xml:id="br0">
      <inkml:brushProperty name="width" value="0.03971" units="cm"/>
      <inkml:brushProperty name="height" value="0.03971" units="cm"/>
      <inkml:brushProperty name="color" value="#F2395B"/>
    </inkml:brush>
  </inkml:definitions>
  <inkml:trace contextRef="#ctx0" brushRef="#br0">97200 11627 553,'16'0'4,"1"-2"5,1 0 7,2-1 6,-1 0 7,1 3 8,-1 4 7,1 2 8,-1 3 1,1 2-5,0 2-6,-1 1-6,0 2-7,-2 0-11,-3-1-11,-1 1-10,-3 1-4,-2 1 2,-4 3 2,-2 2 3,-4-2 1,0-3 1,-3-5 0,-2-3 2,-1-2-16,0 0-29,0 0-30,1 0-29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00"/>
    </inkml:context>
    <inkml:brush xml:id="br0">
      <inkml:brushProperty name="width" value="0.03505" units="cm"/>
      <inkml:brushProperty name="height" value="0.03505" units="cm"/>
      <inkml:brushProperty name="color" value="#F2395B"/>
    </inkml:brush>
  </inkml:definitions>
  <inkml:trace contextRef="#ctx0" brushRef="#br0">95400 13275 627,'22'-14'59,"-3"4"-6,-3 4-5,-2 4-4,6 1-5,16-2-1,18-2-3,16-2-1,6 1-12,-3 2-21,-5 4-22,-3 3-21,-8 0-14,-12 1-3,-12 0-5,-11 0-5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01"/>
    </inkml:context>
    <inkml:brush xml:id="br0">
      <inkml:brushProperty name="width" value="0.04711" units="cm"/>
      <inkml:brushProperty name="height" value="0.04711" units="cm"/>
      <inkml:brushProperty name="color" value="#F2395B"/>
    </inkml:brush>
  </inkml:definitions>
  <inkml:trace contextRef="#ctx0" brushRef="#br0">98850 11157 466,'25'-23'6,"3"1"10,3 1 12,3 1 10,-1 1 2,-3 4-7,-5 3-7,-3 3-7,-3 2-6,1 2-6,0 2-5,-1 2-6,-1 2-4,-4 2-1,-5 2-2,-3 2 0,-4 1 0,-6 1 5,-4 2 4,-5 0 4,-3 0 3,0 1-1,1 0 1,-1 0 0,1 0 2,1 1 4,0 1 4,2 2 4,2-1 2,2 1 0,4 0-1,2-1 0,3 1-3,0 2-3,2 0-4,0 1-4,3 0-3,2-1-2,3-1-2,4-1-3,0-1 0,1-2-1,0-3-1,-1-1 0,0 0 0,-4 0 2,-3 1 0,-2 2 1,-3-1 2,-1 1 1,0 0 1,-1 0 1,-3-1 1,-1-1 2,-2-1 1,-1 0 2,-4-1 1,-2 1-2,-3 2-1,-3 0-1,-1-1-2,1-2-1,0-4-3,2-3-1,0-1-3,1 0-3,-1 0-3,0 0-3,2-2-1,1-3 1,2-5 2,2-4 2,2-3-4,0-1-8,2-3-9,1-1-8,1-2-2,2 1 4,2-1 5,2 1 4,0 0 6,2 3 5,-2 1 6,1 2 5,0 3 7,-2 1 5,0 2 5,-2 2 7,0 5 12,-2 6 19,0 8 20,-2 6 18,1 7 2,0 7-19,2 6-18,1 8-17,0 3-17,0 0-13,0 0-13,0 0-14,0-1-11,0-4-8,0-2-9,0-3-9,0-5-3,0-6-1,0-5 1,0-6 1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01"/>
    </inkml:context>
    <inkml:brush xml:id="br0">
      <inkml:brushProperty name="width" value="0.04991" units="cm"/>
      <inkml:brushProperty name="height" value="0.04991" units="cm"/>
      <inkml:brushProperty name="color" value="#F2395B"/>
    </inkml:brush>
  </inkml:definitions>
  <inkml:trace contextRef="#ctx0" brushRef="#br0">100245 11100 440,'14'10'95,"-4"5"-9,-5 5-7,-2 6-8,-5 3-9,-2 4-12,-4 4-10,-2 5-11,-3 0-9,-3 0-6,-4-2-6,-1 0-7,-3-2-1,0-3 0,1-4 2,-1-2 0,1-4-4,1-5-11,1-4-12,1-6-11,1-3-9,3-2-6,1-3-8,2 0-6,2-3-2,1-1 7,0 0 5,2-1 6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02"/>
    </inkml:context>
    <inkml:brush xml:id="br0">
      <inkml:brushProperty name="width" value="0.06266" units="cm"/>
      <inkml:brushProperty name="height" value="0.06266" units="cm"/>
      <inkml:brushProperty name="color" value="#F2395B"/>
    </inkml:brush>
  </inkml:definitions>
  <inkml:trace contextRef="#ctx0" brushRef="#br0">100967 10347 351,'16'-1'0,"-1"0"2,1-2 2,0 0 0,0-2 2,3 0 0,2-1-1,1-1 1,0 0 1,-1 2 4,-2 2 2,-2 2 4,-2 1 0,-1 0-2,-1 0-3,-1 0-2,-1 1-1,-2 2-2,-2 2 0,-2 2-2,-2 1 1,-1 1 0,0 2 1,-1 0 2,-2 2 0,-1 5 4,0 3 1,-1 5 2,-2 3 4,0 5 3,-1 3 4,-2 4 4,1 3 1,1 0-2,0 2-2,2 0-2,0 1-1,2 0-3,0 0-1,2 0-2,0-1-2,0-2-1,0-2-3,0-1-1,0-4-1,2-2-1,0-3 0,2-3 0,-1-3-7,-2-1-14,-2-3-12,-2-1-14,-2-5-5,-2-7 3,-2-6 4,-2-8 2,-2-6 3,-5-7-1,-4-7 0,-3-7 0,-2-4 0,3-2 0,1-3 0,3-1-1,3-1 2,4 0 4,6 0 4,5 0 4,2 2 6,1 6 6,2 4 8,0 5 6,3 3 2,2 3-1,3 1-2,4 3-1,1 1 2,1 4 9,1 3 7,1 2 8,0 3 2,-3 2-7,-1 2-5,-2 2-7,-3 4-3,-2 6-2,-4 5-2,-2 7-1,-7 4-3,-6 3-3,-9 2-3,-7 4-3,-4 0-1,1-1 1,1-3-1,1-2 1,2-3 1,3-3 2,3-5 1,3-3 2,6-4-2,8-4-5,9-5-6,10-2-5,5-7-5,5-6-5,3-7-4,4-7-5,0-2-1,-7 5 2,-5 3 1,-6 4 3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02"/>
    </inkml:context>
    <inkml:brush xml:id="br0">
      <inkml:brushProperty name="width" value="0.0571" units="cm"/>
      <inkml:brushProperty name="height" value="0.0571" units="cm"/>
      <inkml:brushProperty name="color" value="#F2395B"/>
    </inkml:brush>
  </inkml:definitions>
  <inkml:trace contextRef="#ctx0" brushRef="#br0">102957 10502 385,'9'-8'0,"1"1"0,3-1 0,2 0 0,1 0 1,-1 0 3,1 0 3,0 1 3,0-1 5,1 2 5,1 0 8,1 2 5,0 1 3,-3 2-5,-1 2-2,-2 2-4,-3 3-4,-4 6-4,-4 4-4,-4 5-4,-5 3-2,-4 1-2,-5 1 0,-5 1-1,-2-1 0,3-1-1,1-3 0,2-1 0,3-3 0,3-1-1,3-2 1,2-3-1,5 1 0,4 0-1,5 1-1,6 1-1,1 0 1,-1-1 0,-1 0 2,0-2 2,-3 1 1,-1 1 2,-2 3 2,-2 2 2,-3 0 2,-4 1 0,-4-1 0,-4 1 0,-2-1-1,-1-1-1,-2-1-3,0 0-1,0-3-1,-1-1 0,0-2 2,1-2 0,-1-3-5,0-1-14,1-2-13,-1-2-12,1-2-6,2-2 0,3-2 1,1-1 1,1-5 1,2-4 2,1-5 2,0-5 2,2-5 2,2-7 3,2-5 4,2-5 3,2-3 2,0 6 2,1 2 3,2 5 1,-2 5 6,-1 5 10,-2 7 10,-1 5 10,-2 8 14,0 10 17,0 10 16,0 9 18,0 10 1,0 7-16,0 8-15,0 8-15,-1 3-11,-1 1-4,0 0-4,-1 0-4,-1 2-11,2 5-13,0 5-14,2 5-15,-2 3-11,-2 3-7,-4 1-8,-2 2-7,-2-4-2,-1-11 5,-2-11 4,0-10 4,2-11 7,3-8 9,4-9 9,4-8 9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0:42"/>
    </inkml:context>
    <inkml:brush xml:id="br0">
      <inkml:brushProperty name="width" value="0.03047" units="cm"/>
      <inkml:brushProperty name="height" value="0.03047" units="cm"/>
      <inkml:brushProperty name="color" value="#F2395B"/>
    </inkml:brush>
  </inkml:definitions>
  <inkml:trace contextRef="#ctx0" brushRef="#br0">42150 10772 721,'1'-19'7,"4"7"14,2 8 14,4 8 14,0 5 2,1 3-11,0 4-9,0 2-10,-1 1-8,-1-1-5,0-1-6,-2-1-4,-1 0-3,-1 0 0,0-1 1,-1 1 0,-1-6-10,1-12-20,2-12-21,0-11-20,0-5-1,0 5 16,-2 3 18,0 5 16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03"/>
    </inkml:context>
    <inkml:brush xml:id="br0">
      <inkml:brushProperty name="width" value="0.05501" units="cm"/>
      <inkml:brushProperty name="height" value="0.05501" units="cm"/>
      <inkml:brushProperty name="color" value="#F2395B"/>
    </inkml:brush>
  </inkml:definitions>
  <inkml:trace contextRef="#ctx0" brushRef="#br0">104428 10774 399,'0'-12'28,"0"5"9,0 6 9,0 6 11,-1 7 1,-2 9-5,-2 9-7,-1 9-5,-3 4-4,0 4-5,-1 1-4,-1 2-4,0-2-3,4-4-2,2-6-3,4-4-2,1-5-2,2-3-1,0-5-1,2-3-1,5-5-7,9-6-14,11-6-12,9-6-14,4-8-5,-2-8 3,-1-8 2,-3-10 4,-3-5 2,-3 0 2,-5-2 3,-3 0 2,-5 0 3,-3 2 4,-4 2 3,-4 1 3,-4 5 4,-4 6 2,-4 5 4,-4 7 2,-4 3 4,-3 4 3,-5 3 3,-3 3 5,-2 2 1,1 3 3,1 4 1,1 2 1,0 3 2,3 4 1,-1 2 0,2 3 1,3 2 0,3 1-1,4 1-2,4 1-1,3 0-2,2-3-3,2-1-4,2-2-2,4-3-3,6-1-1,5-2-1,7-2-1,5-3-4,5-1-7,4-2-7,6-2-6,0-1-8,-6 0-7,-4 0-9,-5 0-7,-4 0-6,-5-2-3,-3 0-3,-4-1-4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04"/>
    </inkml:context>
    <inkml:brush xml:id="br0">
      <inkml:brushProperty name="width" value="0.02978" units="cm"/>
      <inkml:brushProperty name="height" value="0.02978" units="cm"/>
      <inkml:brushProperty name="color" value="#F2395B"/>
    </inkml:brush>
  </inkml:definitions>
  <inkml:trace contextRef="#ctx0" brushRef="#br0">86450 15381 738,'3'-13'7,"6"3"13,5 4 14,7 4 14,1 4 2,-1 4-10,-2 4-9,-2 3-10,-3 3-10,-3 0-14,-3-1-12,-2 1-14,-3-1-6,-1-1-1,0-1-2,-1 0 0,-2-2 0,-1-1 1,0-1 1,-1 0 2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05"/>
    </inkml:context>
    <inkml:brush xml:id="br0">
      <inkml:brushProperty name="width" value="0.0375" units="cm"/>
      <inkml:brushProperty name="height" value="0.0375" units="cm"/>
      <inkml:brushProperty name="color" value="#F2395B"/>
    </inkml:brush>
  </inkml:definitions>
  <inkml:trace contextRef="#ctx0" brushRef="#br0">85666 16060 586,'-24'5'32,"18"-5"7,16-4 6,17-5 8,9-3-4,3 0-12,1 0-13,2 1-13,0 0-9,-3 0-3,-4 2-5,-2 1-3,-4 1-3,-3 2 0,-5 2 0,-3 2-2,-4 2 4,-4 2 4,-5 2 5,-2 2 5,-6 1 4,-2 3 2,-5 2 2,-4 2 3,-2 1 1,-1 3 0,-1 2-1,-1 1 1,0 2-2,0-1-3,2 1-1,1-1-3,0 0-2,1-3-2,-1-1-2,0-2-2,1-3-3,1-3-5,1-3-4,1-2-5,0-3-3,2-2 0,0-2 0,2-2-1,1-3-1,2-4-3,3-4-2,1-3-3,1-2 1,0 0 3,0 2 4,0 1 5,1 2 4,1 1 5,3 2 7,2 2 6,1 2 7,0 2 9,0 2 8,0 3 8,0 0 3,3 0-3,2 0-4,2 0-3,0 0-3,-1 1-4,-1 2-4,0 0-4,-3 2-8,-1 2-10,-2 2-12,-2 2-11,-3 1-6,-4 3-2,-4 2-2,-4 1-2,-3 1 0,-3-1 4,-3 0 3,-3-2 3,-2-2 4,-1-1 3,-2-2 3,1-2 4,-2-3 2,1-2 3,-1-4 2,1-2 2,0-2 4,1 0 3,1 0 5,1 0 4,2 0 4,5-2 5,3 0 4,4-1 4,4 2 8,2 8 10,4 6 10,3 7 10,0 3-2,-1-1-13,0-1-14,-2 0-13,1-1-8,0 1 0,2 1-2,0 1 0,4-2-17,8-6-29,6-6-30,7-6-30,0-4-5,-5 0 19,-7-2 20,-5 0 20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05"/>
    </inkml:context>
    <inkml:brush xml:id="br0">
      <inkml:brushProperty name="width" value="0.04034" units="cm"/>
      <inkml:brushProperty name="height" value="0.04034" units="cm"/>
      <inkml:brushProperty name="color" value="#F2395B"/>
    </inkml:brush>
  </inkml:definitions>
  <inkml:trace contextRef="#ctx0" brushRef="#br0">85257 16718 545,'77'-42'20,"-17"11"0,-18 11 0,-17 11 1,-11 6 0,-1 2-2,-2 2 0,-2 2-2,-2 1-1,-2 2-1,-3 0-1,0 2-2,-4 1 0,-2 3-3,-4 3-2,-2 3-2,-4 3-4,-5 1-5,-5 3-6,-5 2-6,-3-1-3,-1-2-1,-1-1-1,0-2-1,-3-4-2,-1-1 1,-2-4 0,-2-3-1,-1-1 2,1-2 2,2-1 2,0 0 2,2-1 3,2 0 2,1 0 2,3 0 2,2-1 4,1 1 4,3 0 5,1 0 6,3 0 0,3 0-2,3 0-2,3 0-2,2 0 4,2 2 9,2 0 11,2 1 10,2 2 4,0 2 0,2 2-1,1 1-1,0 3-2,0 2-4,0 1-5,0 3-5,0 0-3,0 1-5,0-1-3,0 1-4,-1 0-7,-1 1-7,0 1-9,-1 1-9,-1-1-7,0 0-7,0 0-7,0-2-7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06"/>
    </inkml:context>
    <inkml:brush xml:id="br0">
      <inkml:brushProperty name="width" value="0.04863" units="cm"/>
      <inkml:brushProperty name="height" value="0.04863" units="cm"/>
      <inkml:brushProperty name="color" value="#F2395B"/>
    </inkml:brush>
  </inkml:definitions>
  <inkml:trace contextRef="#ctx0" brushRef="#br0">85400 17441 452,'66'-22'24,"-9"5"0,-8 3 0,-9 4 1,-3 3 0,4 0-3,4 2-1,4 1-3,0 0-1,-2 2-1,-3 0-1,-4 2-2,-2 1-1,-3 2-1,-4 2-2,-1 2-2,-5 1-2,-3 3 0,-5 2-3,-3 2 0,-4 0-1,-2 1 1,-4 0 1,-3-1 0,-3 1 3,-6 0 2,-4-1 2,-5 1 3,-3 0 0,-3-1 0,-1 1-2,-3 0 0,0-1-2,1-1-3,1-1-3,1 0-3,0-3-3,-1-1-2,-1-2-2,-1-2-2,1-2-2,1 0-2,3-2-1,1 0-2,2-3-2,1-4-2,1-4-2,1-3-3,1-5-1,2-4-1,3-3-1,1-5-2,2-2 2,4-2 2,2-3 1,4-1 4,1 1 1,2 6 2,0 4 1,1 5 3,1 4 4,-2 2 6,-1 4 7,0 3 7,-4 4 8,-4 6 10,-5 6 10,-6 5 10,-3 6 2,-3 4-6,-3 3-7,-3 5-6,0 0-6,1-2-4,3-1-5,1-3-3,8-3-10,12-7-15,14-5-14,12-6-14,7-5-6,4-6 4,3-4 3,3-5 3,-1-2 5,-2 3 5,-3 1 4,-3 2 5,-4 2 4,-2 3 2,-3 1 3,-3 2 2,-2 0 1,-2 0 1,-3-1 1,-1-1 1,-1-2 1,2 0-1,0-2 1,1 0-1,2-1 1,3-3 0,3-2 1,3-1 0,2-2 4,-1 0 4,0 1 4,1-1 6,-1 2 2,-1 3 1,-1 2 1,-1 4 0,-2 3 2,-1 2 3,-3 4 2,-1 3 3,-1 2-1,0 3-3,-1 3-2,1 4-4,-2 1 1,-1 1 2,-2 1 2,-2 1 3,-2 2 0,-2 1-3,-3 3-4,0 1-3,-4 3-3,-2 1-4,-4 2-2,-2 3-3,-3-1-3,-1 0-3,-3-1-2,-2-1-2,-1-3-5,-1-3-6,-1-5-7,-1-3-5,1-4-4,1-2-1,2-4-1,3-3 0,0-3 0,2-6 3,1-4 3,1-5 3,2-5 2,2-3 0,4-5 1,2-3 0,6-5 2,8-3 1,8-4 1,7-4 2,5-1-1,3 2-2,1 2-3,2 1-1,-1 5-2,-5 8 3,-5 6 1,-5 7 2,-4 3 1,-3 2 2,-3 1 1,-2 0 1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07"/>
    </inkml:context>
    <inkml:brush xml:id="br0">
      <inkml:brushProperty name="width" value="0.04321" units="cm"/>
      <inkml:brushProperty name="height" value="0.04321" units="cm"/>
      <inkml:brushProperty name="color" value="#F2395B"/>
    </inkml:brush>
  </inkml:definitions>
  <inkml:trace contextRef="#ctx0" brushRef="#br0">89750 16150 509,'-9'18'109,"0"3"-21,-2 5-20,0 3-20,-2 2-13,-3 1-5,-3-1-6,-3 0-4,-1 0-7,3-1-6,1-1-7,2-1-7,3-3-5,3-3-2,3-4-2,2-5-3,5-3-6,6-4-10,6-4-8,6-4-9,1-1 1,1 0 14,-2 2 14,-1 0 14,-1 2 8,-2 0 2,-3 2 4,-1 0 2,-2 3 7,-2 4 10,-2 3 9,-2 5 11,-2 1 2,0 1-4,-2 0-5,0-1-5,-3 1-3,-2 2-5,-3-1-3,-3 3-3,-1-2-6,2-1-9,3-3-7,1-1-9,1-5-16,0-8-23,0-8-25,0-8-24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07"/>
    </inkml:context>
    <inkml:brush xml:id="br0">
      <inkml:brushProperty name="width" value="0.05841" units="cm"/>
      <inkml:brushProperty name="height" value="0.05841" units="cm"/>
      <inkml:brushProperty name="color" value="#F2395B"/>
    </inkml:brush>
  </inkml:definitions>
  <inkml:trace contextRef="#ctx0" brushRef="#br0">90150 15972 376,'14'-15'0,"-3"4"0,-2 3 0,-4 3 0,0 0 0,2 0 1,2-2-1,2 0 1,0-1 0,1 0 0,0 1 0,0-1-1,1 0 2,3 0 5,3 0 4,3 0 4,2 1 4,0 1 2,-1 0 2,1 2 4,-2 1-3,-1 0-5,-3 1-6,-1 2-6,-1 0-5,0-2-5,-1-1-6,1 0-4,-2-4-3,-1-5-2,-2-7-2,-2-5-1,-4-4-1,-4 1-2,-6-1-2,-4 1-2,-3-1 2,1 1 6,-1 0 6,0-1 5,1 2 5,0 1 4,2 3 3,1 1 5,0 3 2,0 3 5,0 3 3,0 3 4,1 1 8,-1 0 11,0 0 12,0 0 11,0 6 3,2 12-7,1 11-5,0 13-7,2 6-5,1 2-6,0 2-5,2 2-5,0 5-6,0 8-3,0 7-4,0 9-5,0 4-4,0 2-4,0 3-3,0 1-5,-1 3-4,-1 6-7,0 4-6,-1 6-6,-1-3-5,2-7-3,0-7-3,2-9-3,0-9-1,0-9-1,0-10 0,0-10 0,-1-8 3,0-5 3,-2-7 5,0-5 4,-2-5 4,0-4 4,-1-4 5,-1-4 4,-1-3 3,0 0 2,0-1 1,0-2 2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07"/>
    </inkml:context>
    <inkml:brush xml:id="br0">
      <inkml:brushProperty name="width" value="0.03792" units="cm"/>
      <inkml:brushProperty name="height" value="0.03792" units="cm"/>
      <inkml:brushProperty name="color" value="#F2395B"/>
    </inkml:brush>
  </inkml:definitions>
  <inkml:trace contextRef="#ctx0" brushRef="#br0">89796 17225 580,'14'-43'0,"-4"11"0,-5 9 0,-2 11 0,-2 2 3,1-4 8,3-3 7,2-5 7,1 1 4,-2 3 1,-1 4 2,0 5 0,-2 4 1,-1 8 0,0 6-1,-1 7 0,-5 5-2,-6 3-7,-7 3-6,-7 3-5,-5 2-4,-3 2-1,-3 3-1,-2 1-1,-1-1-4,3-4-6,3-4-9,3-3-6,4-5-3,3-3 4,4-4 2,5-4 3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08"/>
    </inkml:context>
    <inkml:brush xml:id="br0">
      <inkml:brushProperty name="width" value="0.04008" units="cm"/>
      <inkml:brushProperty name="height" value="0.04008" units="cm"/>
      <inkml:brushProperty name="color" value="#F2395B"/>
    </inkml:brush>
  </inkml:definitions>
  <inkml:trace contextRef="#ctx0" brushRef="#br0">90950 17447 548,'9'-8'4,"1"0"6,3 1 7,2-1 7,1 1 4,-1 2 1,1 2 2,0 2 2,1 1 2,3 2 3,3 0 2,3 2 4,0 0-3,-5 2-9,-3 0-8,-4 1-9,-3 2-9,-1 2-6,0 2-8,-2 1-8,-3 3-3,-6 1 0,-6 3 1,-6 2 0,-6 0-7,-7 1-16,-7-1-16,-6 1-15,-1-3-1,9-5 14,7-5 12,9-4 14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08"/>
    </inkml:context>
    <inkml:brush xml:id="br0">
      <inkml:brushProperty name="width" value="0.03937" units="cm"/>
      <inkml:brushProperty name="height" value="0.03937" units="cm"/>
      <inkml:brushProperty name="color" value="#F2395B"/>
    </inkml:brush>
  </inkml:definitions>
  <inkml:trace contextRef="#ctx0" brushRef="#br0">89705 18430 558,'-44'0'0,"7"2"-2,7 1 0,7 0-1,4 1 3,3 0 11,1 0 9,3 0 9,4-1 10,10-1 8,8 0 8,9-1 8,8-2-1,7-1-13,6 0-11,8-1-13,4-2-14,2-2-19,2-2-18,2-2-19,-6 0-5,-10 2 6,-13 2 6,-11 3 6,-6 0 0,1 0-7,1 0-6,2 0-7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0:43"/>
    </inkml:context>
    <inkml:brush xml:id="br0">
      <inkml:brushProperty name="width" value="0.03308" units="cm"/>
      <inkml:brushProperty name="height" value="0.03308" units="cm"/>
      <inkml:brushProperty name="color" value="#F2395B"/>
    </inkml:brush>
  </inkml:definitions>
  <inkml:trace contextRef="#ctx0" brushRef="#br0">41583 10428 665,'21'-21'-1,"-3"5"1,-5 5-1,-3 5 0,-2 1 2,2 2 4,0-1 4,1 0 4,1 0 3,0 2 0,0 0 0,-1 2 1,0 0 0,0 0-1,-2 0-1,0 0 0,-2 1-1,1 2 0,0 2 1,0 2-1,-2 2 0,-2 3-2,-4 3-2,-2 4-2,-5 1-1,-4 4-3,-5 3 0,-5 3-3,-4 1-1,-1-1-2,-3-1-1,-1-1-2,0-2-1,1-1 2,3-3 1,2-1 1,-2-3-2,-1-1-7,-4-2-6,-3-2-7,1-3 0,5 1 4,5-2 5,5 0 5,3-3 4,3-1 1,1-2 2,2-2 1,6-1 4,10 0 5,9 0 5,11 0 6,5-1 1,3-4 0,1-2-2,2-3 1,0-2-2,-3 0 0,-4 0 0,-2 1-2,-2 0 0,-3 2-1,-1 2-2,-3 3-2,-1 0-2,-2 2-5,-3 0-2,-1 2-5,-3 1-6,-4 1-9,-4 3-8,-4 2-9,-5 2-2,-4 2 5,-5 2 5,-5 1 5,-5 2 3,-3 2 3,-4 0 1,-4 1 3,-4 0 2,-1-1 3,-2-1 3,-2-1 3,-1 0 2,0 0-1,0-1 1,0 1-1,2-1 2,6-1 4,4-1 3,5 0 4,4-2 4,5-3 6,3-1 5,5-2 5,3-1 1,6 0-2,4 0-2,6 0-3,6-1-2,7-1-3,9 0-3,7-1-2,6-2-4,4-1-4,4 0-3,4-1-6,0-1-1,-4 0 0,-4 0-1,-4 0 0,-2-1 0,1 0-1,-1-1-1,0-1-1,-1-1-2,-2 2-4,-2 1-3,-1 0-4,-3 0-2,-1 0-2,-3-1 0,-1-1-1,-3-1-2,-1 2-1,-3 1-2,-1 0-2,-5 0 0,-8 0 3,-8-1 2,-8-1 3,-3-1 3,2 2 5,3 1 4,1 0 5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08"/>
    </inkml:context>
    <inkml:brush xml:id="br0">
      <inkml:brushProperty name="width" value="0.05262" units="cm"/>
      <inkml:brushProperty name="height" value="0.05262" units="cm"/>
      <inkml:brushProperty name="color" value="#F2395B"/>
    </inkml:brush>
  </inkml:definitions>
  <inkml:trace contextRef="#ctx0" brushRef="#br0">91995 15874 418,'9'-14'3,"1"3"7,3 2 7,2 4 6,1 1 6,-1 0 2,1 0 3,0 1 4,0 0-3,1 3-6,1 4-9,1 2-7,0 3-3,-3 4-2,-1 2 0,-2 3-1,-4 3-4,-7 3-9,-4 3-8,-7 3-9,-6 2-7,-6 2-6,-5 3-6,-6 1-6,-4-1 0,-1-4 7,-1-3 7,0-5 7,1-3 6,3-3 4,5-3 6,3-2 3,4-4 8,3-3 7,3-2 9,3-4 8,4-1 7,6 0 8,6 0 8,6 0 8,5-1-3,7-4-11,5-2-12,7-3-12,3-3-6,0 0-1,2-1-1,1-1-1,-1 0-5,-2 1-9,-2 0-9,-1 2-9,-4 1-6,-3 1-3,-5 0-4,-3 2-4,-5 0 0,-5-2 5,-4 0 3,-6-1 5,-3-1 5,-3 0 6,-4 0 5,-2 1 7,-1 0 5,-1 0 5,0 2 5,1 1 6,0 0 3,2 2 5,2 1 4,3 0 4,0 4 6,0 6 6,0 6 8,0 5 6,1 5 0,2 3-7,2 3-7,3 3-6,0 3-6,0 1-4,0 2-4,0 2-4,0 1-5,1 1-5,2-1-6,0 0-5,1-1-2,-2-2 2,0-2 3,-2-1 2,0-3-8,0-1-19,0-3-19,0-1-18,-1-6-12,-4-7-3,-2-8-3,-3-8-3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09"/>
    </inkml:context>
    <inkml:brush xml:id="br0">
      <inkml:brushProperty name="width" value="0.03897" units="cm"/>
      <inkml:brushProperty name="height" value="0.03897" units="cm"/>
      <inkml:brushProperty name="color" value="#F2395B"/>
    </inkml:brush>
  </inkml:definitions>
  <inkml:trace contextRef="#ctx0" brushRef="#br0">92397 17510 564,'-9'-5'87,"-4"6"-12,-2 6-10,-3 5-11,-2 5-10,-1 2-7,-1 1-8,-1 3-8,0-1-7,3-1-6,1-3-7,2-1-5,7-6-13,10-8-18,12-10-17,10-8-19,8-8-4,5-9 7,4-7 9,6-8 8,-3 1 9,-8 8 10,-9 9 8,-8 9 10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09"/>
    </inkml:context>
    <inkml:brush xml:id="br0">
      <inkml:brushProperty name="width" value="0.03958" units="cm"/>
      <inkml:brushProperty name="height" value="0.03958" units="cm"/>
      <inkml:brushProperty name="color" value="#F2395B"/>
    </inkml:brush>
  </inkml:definitions>
  <inkml:trace contextRef="#ctx0" brushRef="#br0">93675 16126 555,'-1'-21'9,"-1"5"18,0 5 18,-1 5 18,0 4 5,2 5-9,2 6-10,2 4-8,0 4-9,-1 3-7,0 3-9,-1 3-6,-3 1-10,0 1-8,-3-1-9,-2 1-9,-1-2-10,0-1-7,0-3-10,0-1-8,2-5 0,2-7 6,4-6 6,3-8 8,1-3 7,1-2 6,2 0 8,0-1 5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09"/>
    </inkml:context>
    <inkml:brush xml:id="br0">
      <inkml:brushProperty name="width" value="0.03741" units="cm"/>
      <inkml:brushProperty name="height" value="0.03741" units="cm"/>
      <inkml:brushProperty name="color" value="#F2395B"/>
    </inkml:brush>
  </inkml:definitions>
  <inkml:trace contextRef="#ctx0" brushRef="#br0">93548 15891 588,'13'-4'9,"-5"8"18,-4 8 19,-6 7 19,-4 7 0,-5 5-18,-5 5-18,-5 5-17,-3 1-9,0-2 1,1-2 0,-1-2 2,2-3-7,1-5-13,3-5-12,1-5-14,5-4-4,8-2 6,8-4 5,8-2 5,4-4 4,-1-1 6,1-2 4,0-1 5,-1-2 4,1 2 3,0 0 4,-1 2 3,0 0 4,-2 0 3,-3 0 3,0 0 3,-4 2 5,-1 4 8,-2 3 7,-2 5 8,-3 2-1,-4-1-7,-4 1-7,-3 0-7,-4 0-7,-3 3-2,-4 2-5,-1 1-3,-5 2-3,-1-1-3,-4 1-4,-3-1-3,0-2-3,3-3 0,4-4-2,2-4-2,4-5-9,5-2-18,4-6-18,6-2-19,4-3-1,2 2 15,4 1 14,3 0 14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09"/>
    </inkml:context>
    <inkml:brush xml:id="br0">
      <inkml:brushProperty name="width" value="0.0421" units="cm"/>
      <inkml:brushProperty name="height" value="0.0421" units="cm"/>
      <inkml:brushProperty name="color" value="#F2395B"/>
    </inkml:brush>
  </inkml:definitions>
  <inkml:trace contextRef="#ctx0" brushRef="#br0">94300 18050 522,'8'7'4,"2"-1"8,0 0 7,1-1 8,1-1 5,2 3 2,0 2 1,1 2 1,1 0 2,1 1 1,2 0 1,0 0 1,-2 0-3,-3 1-6,-4 1-7,-4 2-6,-3-1-13,-1 1-15,0 0-18,-1-1-16,-3-1-6,-2-4 7,-4-5 5,-2-2 7,-1-3-2,0 0-8,2 0-9,1 0-9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11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95919 15650 522,'-23'37'133,"2"-3"-34,3-5-35,1-4-35,0-1-20,-1-1-5,-3 1-6,-2-1-7,2-1-3,5-4-5,5-5-2,4-3-4,7-3-2,6 0-3,7-2-2,8 0-2,1-2 3,-1 1 8,-3 0 9,-1 0 7,-2 1 5,-2 0 4,-3 1 2,0 2 3,-4 1 2,-3 1 1,-2 3 3,-4 2 2,-3 1-1,-3 1-1,-5 1-2,-4 1-1,-1 0-3,1-3-2,1-1-2,0-2-3,5-2-2,5-2-3,6-3-2,6-1-2,3 0 1,-1 2 7,1 2 5,0 2 6,-1 2 5,0 5 3,-2 3 4,0 5 3,-2 3 0,-1 3-1,0 2-2,-1 4-2,-3 2-3,0-1-3,-3 0-3,-2 0-3,0 0-4,2 0-5,2 1-3,2-1-5,1-2-6,-2-2-5,-1-3-7,0-3-5,-1-3-4,0-3 1,0-3 1,1-3 0,-2-3 0,0-2-1,-2-4-1,0-3 0,-1-2 0,0-4 1,0-2 0,1-3 2,0-3 3,2-2 4,2-2 6,2-1 5,0-2 4,0 0 2,-2 1 1,0-1 3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12"/>
    </inkml:context>
    <inkml:brush xml:id="br0">
      <inkml:brushProperty name="width" value="0.04918" units="cm"/>
      <inkml:brushProperty name="height" value="0.04918" units="cm"/>
      <inkml:brushProperty name="color" value="#F2395B"/>
    </inkml:brush>
  </inkml:definitions>
  <inkml:trace contextRef="#ctx0" brushRef="#br0">96750 16276 447,'19'-34'1,"5"-5"4,6-5 2,7-4 3,-1 2 5,-4 12 5,-5 10 5,-5 11 6,-2 5 3,0 2-1,-1 1-1,1 0 0,-2 3-2,-3 4-6,-3 4-3,-2 4-6,-3 3-2,-1 3-3,-1 3 0,0 3-2,-3 3-2,-4 1-2,-4 3-3,-4 1-2,-3 1-4,-3-2-5,-3 0-5,-3 0-6,-1-4-3,3-2-3,1-3-1,3-2-3,1-4 0,2-3 3,2-3 2,2-2 3,3-4 1,1-2 1,2-4 0,2-2 2,1-2 1,0 0 3,0 1 3,0-1 3,-1 0 2,0 0 0,-2 0 0,0 0 1,-2 0 0,-2-2 1,-2 0 2,-1-1 0,-2-1 2,0-2 2,0 0 1,1-1 2,0 1 2,4 1 4,2 2 2,4 2 5,1 2 0,0-1 1,0 0-1,0 0 0,1 3 6,2 8 12,2 6 11,2 8 11,-1 3 1,-1 2-9,-2 3-10,-2 2-9,-1 1-7,0 4 0,0 3-3,0 3 0,0 0-3,0-2-2,0-2-3,0-1-2,0-3-2,0 0-2,0-1-2,0-1-3,1-2-4,2-3-8,2-3-8,2-3-8,2-4-6,3-6-3,4-6-2,2-6-2,4-6-1,5-7 0,5-8 2,5-5 2,0-5 2,0 1 5,-3 0 5,-1 0 5,-4 1 5,-3 5 6,-5 3 5,-3 5 6,-5 2 1,-3 3-1,-4 1-1,-4 3-3,-3 1 6,-2 4 12,-2 2 11,-2 4 13,-2 1 3,-3 0-5,-4 0-4,-1 0-4,-4 1-5,-2 4-5,-1 2-5,-3 4-4,1 0-3,1 1-2,3 0 0,1 0-2,4 1-1,3 3 0,4 3-1,4 3-2,5 0 1,6-1 0,6-3 0,6-1 0,3-2-1,3-1-3,1 0-5,3-2-3,1-1-4,1-1-5,0 0-5,2-2-5,-1-1-1,-1-2 3,-3-2 4,-1-2 2,-3-1-1,-3 2-8,-3 0-7,-2 2-8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12"/>
    </inkml:context>
    <inkml:brush xml:id="br0">
      <inkml:brushProperty name="width" value="0.03972" units="cm"/>
      <inkml:brushProperty name="height" value="0.03972" units="cm"/>
      <inkml:brushProperty name="color" value="#F2395B"/>
    </inkml:brush>
  </inkml:definitions>
  <inkml:trace contextRef="#ctx0" brushRef="#br0">98900 16529 553,'22'-22'97,"-1"6"-21,-3 5-20,-1 5-21,1 2-11,4 0 0,3 0 0,5 0-1,0 0-1,-2 2-1,-1 0-3,-3 2-1,-1 0-8,-3 0-13,-1 0-13,-2 0-14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12"/>
    </inkml:context>
    <inkml:brush xml:id="br0">
      <inkml:brushProperty name="width" value="0.04691" units="cm"/>
      <inkml:brushProperty name="height" value="0.04691" units="cm"/>
      <inkml:brushProperty name="color" value="#F2395B"/>
    </inkml:brush>
  </inkml:definitions>
  <inkml:trace contextRef="#ctx0" brushRef="#br0">98592 15709 469,'-22'-14'0,"5"3"0,3 3 0,4 2 0,3 4 10,4 4 23,3 4 21,2 4 21,3 4 5,0 5-12,1 5-14,2 5-13,-1 4-9,-1 6-5,-1 5-5,0 4-5,-4 2-5,-6 0-7,-6-2-5,-5 0-6,-5-3-6,0-2-7,0-3-6,-2-4-7,-3-1-6,-3-3-5,-5-2-4,-3-1-6,2-5 3,8-3 9,7-6 9,8-5 9,5-3 3,-1 0-6,0-2-4,0 0-5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12"/>
    </inkml:context>
    <inkml:brush xml:id="br0">
      <inkml:brushProperty name="width" value="0.03074" units="cm"/>
      <inkml:brushProperty name="height" value="0.03074" units="cm"/>
      <inkml:brushProperty name="color" value="#F2395B"/>
    </inkml:brush>
  </inkml:definitions>
  <inkml:trace contextRef="#ctx0" brushRef="#br0">99900 18250 715,'15'1'0,"-1"2"0,-1 2 0,0 2 0,-2 1 0,-1-1 0,0 1 0,-2 0 0,0 0 11,2 0 20,0 0 21,1-1 21,0 1-5,0 0-28,-2 0-31,0 0-28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0:43"/>
    </inkml:context>
    <inkml:brush xml:id="br0">
      <inkml:brushProperty name="width" value="0.03942" units="cm"/>
      <inkml:brushProperty name="height" value="0.03942" units="cm"/>
      <inkml:brushProperty name="color" value="#F2395B"/>
    </inkml:brush>
  </inkml:definitions>
  <inkml:trace contextRef="#ctx0" brushRef="#br0">42800 9871 558,'0'-43'13,"0"9"2,0 9 1,0 9 1,0 8 5,2 6 9,0 7 9,2 8 9,1 6 0,2 9-8,1 7-8,3 8-8,0 7-5,-2 8-1,-2 6-3,-2 7-2,-2 5-3,0 3-4,-2 2-3,0 4-5,-1 2-4,2 1-3,0 0-5,2 2-3,-1 0-5,-1 2-4,0 0-5,-1 2-5,-3 2-4,0 6-4,-3 4-6,-2 5-4,0-9 1,2-23 8,2-25 7,2-22 7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18"/>
    </inkml:context>
    <inkml:brush xml:id="br0">
      <inkml:brushProperty name="width" value="0.03041" units="cm"/>
      <inkml:brushProperty name="height" value="0.03041" units="cm"/>
      <inkml:brushProperty name="color" value="#F2395B"/>
    </inkml:brush>
  </inkml:definitions>
  <inkml:trace contextRef="#ctx0" brushRef="#br0">87250 21700 723,'22'7'123,"-1"-1"-36,-2 0-36,-2-1-35,-2-1-25,1 1-11,0 1-11,0 2-12,-2 0-5,-3 0 1,-3 0 1,-2-1 1,-3 1 5,-2 0 6,-2 0 8,-2 0 7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18"/>
    </inkml:context>
    <inkml:brush xml:id="br0">
      <inkml:brushProperty name="width" value="0.03191" units="cm"/>
      <inkml:brushProperty name="height" value="0.03191" units="cm"/>
      <inkml:brushProperty name="color" value="#F2395B"/>
    </inkml:brush>
  </inkml:definitions>
  <inkml:trace contextRef="#ctx0" brushRef="#br0">86211 22428 689,'-27'7'13,"10"-2"6,10-2 7,10-2 7,8-2-1,6-2-5,5-2-7,7-2-5,3-1-7,0-2-5,2 0-5,1-1-6,-1 0-2,-1 2 1,-3 3 2,-2 1 1,-3 1 1,-5 2 0,-4 0 1,-6 2 0,-3 1 1,-2 4 3,-3 2 3,0 4 3,-4 1 1,-2 3 0,-4 1 0,-2 3-1,-3 1 2,-1 1 1,-3 1 2,-2 1 2,0 0 0,-1-3 0,1-1-1,-1-2-1,1-2-3,1-1-6,1-1-5,1 0-6,1-3-4,2-3-4,2-3-5,3-2-2,0-3-2,2-2 1,0-2 2,2-2 2,1-2 1,2-3 1,2-4 0,2-1 1,2-3 4,4 2 5,2 1 7,3 1 5,1 2 6,-1 2 4,0 4 5,-2 3 5,0 1 2,1 2 1,2 0 0,0 2 1,-1 1 0,-1 2-1,-2 2-1,-2 2-1,-1 1-4,0-1-4,-1 1-5,1 0-4,-2 1-10,-6 3-12,-4 4-12,-6 2-12,-2 0-5,-1-3 4,-1-3 5,-1-2 3,-2-3 2,0-1 0,-1 0 1,-1-2-1,-1-1 3,-1 0 4,-1-2 5,-1 0 3,-2-1 4,-1 2 3,-3 0 3,-1 2 3,-1 0 2,-1 2 0,1 0-1,0 1 1,1 1 1,3 0 3,3 0 1,3 0 3,2 0 2,2-1 1,3 1 1,1 0 1,3 0 4,2 2 4,4 0 6,3 1 4,1 1 1,2 0-3,0-1-3,2 1-3,-1 0-4,-1 2-3,0 0-5,-2 1-4,0 1-4,-2 1-6,0 2-6,-1 0-6,-2-1-2,2 1-1,-1-2-1,0-1 0,0-4-2,2-6-7,0-8-4,2-6-6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19"/>
    </inkml:context>
    <inkml:brush xml:id="br0">
      <inkml:brushProperty name="width" value="0.03332" units="cm"/>
      <inkml:brushProperty name="height" value="0.03332" units="cm"/>
      <inkml:brushProperty name="color" value="#F2395B"/>
    </inkml:brush>
  </inkml:definitions>
  <inkml:trace contextRef="#ctx0" brushRef="#br0">86250 23699 660,'59'-22'-2,"-8"3"2,-8 3 2,-8 3 2,-2 1 2,5 2 3,3 1 4,4 0 1,1 3 4,0 1 1,-2 2 3,0 2 3,-3 2-1,-5 2-2,-5 2-3,-5 1-2,-5 3-2,-3 0 0,-5 1-1,-3 2 1,-2-1-3,-2 1-4,-1 0-5,0 0-4,-2 0-2,-2 1 2,-2 1 2,-2 2 1,-3-1 1,-2-1 2,-3-1-1,-3-1 2,-3 1-1,-2 0-1,-1 1-2,-3 1-1,-1 0-1,-1-1 0,-1 0-2,-1-2 0,0-1-2,1-2-5,1-3-4,1-1-4,2-2-3,1-4 0,3-2-2,1-3 0,2-5-1,1-4 2,0-5 0,2-5 1,1-3 0,2-3 0,2-1-1,3-2 0,1 0 1,2 3 6,2 3 5,2 3 5,1 4 4,0 3 5,-1 4 4,1 4 4,-2 7 8,-4 8 13,-4 9 11,-3 10 13,-4 2-1,0 0-13,-1-1-12,-1 0-13,0-3-8,2-2-3,3-1-3,1-2-3,7-5-8,12-7-10,11-6-12,13-7-10,4-4-4,0 0 5,-2 0 4,1 1 4,-4 0 4,-2 2 1,-3 2 3,-3 2 1,-4 2 0,-3 2-2,-4 2-3,-4 2-3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20"/>
    </inkml:context>
    <inkml:brush xml:id="br0">
      <inkml:brushProperty name="width" value="0.03186" units="cm"/>
      <inkml:brushProperty name="height" value="0.03186" units="cm"/>
      <inkml:brushProperty name="color" value="#F2395B"/>
    </inkml:brush>
  </inkml:definitions>
  <inkml:trace contextRef="#ctx0" brushRef="#br0">80700 22865 690,'4'-24'6,"10"1"12,8-1 13,9 1 11,2 2 4,-2 5-7,-3 4-6,-3 6-6,-2 3-6,-1 2-7,-1 2-7,0 2-7,-4 2-5,-3 2 0,-4 1-3,-4 3-1,-3 2 0,-1 0-1,0 1 1,-1 1-1,-3 0 2,0-2 0,-3-3 1,-2-1 2,-1-1 0,0 0 2,0 0 2,1 0 2,-1 0 2,2 3 3,0 2 2,2 2 3,1 0 2,2-1-2,2-1-1,2-1-1,1 0 0,2 0-1,0 0-1,2-1 1,-1 0-2,1-2 0,0-2-2,0-2 0,-1 0-2,-2 1 0,-3 3-3,0 2 0,-4 0-1,0-1-1,-3 0 0,-2-2-1,-1 0 0,0-2-1,0-1-1,1 0-1,-1-2-2,0-1-2,0 0-3,0-1-3,1-3-7,0 0-14,2-3-13,1-2-13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22"/>
    </inkml:context>
    <inkml:brush xml:id="br0">
      <inkml:brushProperty name="width" value="0.02761" units="cm"/>
      <inkml:brushProperty name="height" value="0.02761" units="cm"/>
      <inkml:brushProperty name="color" value="#F2395B"/>
    </inkml:brush>
  </inkml:definitions>
  <inkml:trace contextRef="#ctx0" brushRef="#br0">81232 23098 796,'-19'-2'-1,"-6"0"-2,-5-3-2,-6-2-3,1-1 1,9 0 1,8 1 1,10-1 2,4-2 5,0-2 10,0-3 8,1-3 10,0-3 4,3 0-3,4 0-2,2-2-2,4 0-5,4 2-5,4 3-6,3 1-6,2 4-3,-3 3-4,-1 4-2,-2 4-3,-3 5-1,-1 6-2,-2 5 0,-2 7-2,-2 3 0,-2 3 1,-3 1-1,0 3 1,-2-2-4,0-3-6,0-5-7,0-3-7,-1-4-1,-1-1 3,0-2 4,-1-2 2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23"/>
    </inkml:context>
    <inkml:brush xml:id="br0">
      <inkml:brushProperty name="width" value="0.03891" units="cm"/>
      <inkml:brushProperty name="height" value="0.03891" units="cm"/>
      <inkml:brushProperty name="color" value="#F2395B"/>
    </inkml:brush>
  </inkml:definitions>
  <inkml:trace contextRef="#ctx0" brushRef="#br0">89051 23045 565,'1'-13'11,"2"4"13,2 6 12,2 5 13,1 2 4,1 3-8,1 2-6,2 2-7,-1 1-6,1 1-3,0 1-4,0 2-5,-2 0-2,-1 1 0,-2 1-1,-2 1-1,-2 2-1,0 1-3,-2 3-3,0 2-2,-2-1-4,-2-2-4,-2-1-4,-2-2-4,-2-2-2,-1-1 1,-3-1 1,-2-1-1,-1-1 2,-1-2 1,-1-3 1,-1-1 0,-2-1 1,0-2-1,-1-1-2,-1 0 0,0-2-1,1-2 3,1-2 1,1-2 2,1-2 2,3-2 1,1-2 2,3-1 2,1-2 2,4 2 0,2 0 2,4 2 1,2-2 1,4-3 0,2-5 0,4-3 0,3-2 0,5 2-2,5 3-2,5 1-1,-1 3 0,-5 2 0,-7 4 1,-5 3-1,-1 0-1,6-2-5,4-2-4,5-1-4,3-1-3,0 2-2,2 2-2,1 2-2,-2 1-2,-7 0-1,-5 0-2,-6 0-2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25"/>
    </inkml:context>
    <inkml:brush xml:id="br0">
      <inkml:brushProperty name="width" value="0.04291" units="cm"/>
      <inkml:brushProperty name="height" value="0.04291" units="cm"/>
      <inkml:brushProperty name="color" value="#F2395B"/>
    </inkml:brush>
  </inkml:definitions>
  <inkml:trace contextRef="#ctx0" brushRef="#br0">91881 21166 512,'5'-11'27,"-6"12"5,-6 10 5,-5 11 4,-5 6-3,-2 1-9,-2 1-10,-1 1-10,0-2-5,1-2-2,2-3-2,3-2-2,1-5-4,4-1-6,3-4-6,3-3-7,2-2-3,3-2 0,4-2-1,2-2 0,2-1 4,0 0 5,0 0 8,0 0 6,-1 1 6,-1 4 6,0 2 6,-2 4 5,0 1 4,0 3 0,0 1 1,0 3 0,-1 1 1,-2-1-1,-2 1 0,-2 0 0,-1-2-1,0 1-3,0-2-2,0-1-4,1-1-1,0-1 0,2-1-1,0 0-1,1-1-5,-2-1-8,0 1-9,-1 0-9,-1 0-6,4-1-2,0 1-2,4 0-3,1-3-1,3-6 0,3-6-1,4-6 1,1-6 2,1-5 7,1-7 6,1-5 5,0-4 5,-1-3 2,0-1 3,-2-2 2,-2 1 2,-1 4 0,-2 3 1,-2 5 0,-1 3 1,0 3 0,0 3-1,0 3 1,-2 2 2,-1 1 5,-2 0 4,-2 2 5,0 1 1,0 1-2,2 0-1,0 2-1,1 0-5,0 0-5,0 1-7,0-1-5,0 0-2,0 0 1,-1 0 2,1 0 2,1 1 3,0 1 3,1 0 3,2 2 3,-1 0 4,-1 0 4,0 0 3,-1 0 5,0 0 3,3 0 6,3 0 3,4 1 6,1-1 0,1 2-2,1 0-3,1 2-3,1-1-3,1-1-6,1 0-4,2-1-5,-2-1-6,-1 2-5,-3 0-5,-1 2-6,-5 2-9,-6 4-12,-8 4-12,-6 3-13,-6 3 0,-2 0 10,-3-1 11,-3 1 11,-1-1 9,-1-1 6,1-1 8,-1 0 6,2-1 4,1 3 1,2 2-1,3 2 1,1 0 3,2 1 8,2-1 7,3 1 8,0 1 1,2 5-5,1 3-4,0 5-4,2 1-3,0 2-1,2 1-2,0 0 0,1 3-2,0 5-3,0 3-3,0 3-2,0 6-3,-2 4-5,0 5-5,-2 5-4,0 3-5,1 1-5,-1 1-5,0 1-5,0-4-4,2-7-1,0-9-1,2-7-1,0-6-1,0-6-1,0-4 1,0-5-1,0-5 3,2-5 3,0-5 5,2-4 3,0-5 3,0-3-1,-1-2 0,1-4-1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26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93284 22805 439,'4'-40'39,"-6"13"-4,-8 15-6,-6 13-4,-4 9-5,-1 5-4,-1 5-5,-1 5-4,0 2-2,1-3 1,1-1 0,1-3 2,2-2-1,2-2 0,4-4-1,3-3 0,3-2-2,4 0-2,4-2-2,4 0-2,5-2-4,5-1-3,7 0-4,5-1-4,6-3-4,3-2-5,4-4-3,4-2-5,2-3 0,0-2 3,0-1 2,0-3 5,-2 0 3,-3-1 4,-5 0 6,-4 1 4,-4 0 3,-3 1 0,-5 0 2,-3 3 1,-3-1 1,-2 0 5,-3 1 3,-1-1 4,-1 1 5,-2 2 7,-1 3 7,0 1 6,-2 3 7,-1 4 7,0 4 5,-1 4 6,-1 4-1,0 3-8,0 5-8,0 4-8,0 2-7,0 2-4,0 3-4,0 1-4,-2 2-5,0 3-5,-3 1-5,-2 2-4,-1 0-6,2-3-4,1-4-6,0-2-6,2-3-1,1-5 1,0-3 2,2-4 1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26"/>
    </inkml:context>
    <inkml:brush xml:id="br0">
      <inkml:brushProperty name="width" value="0.05281" units="cm"/>
      <inkml:brushProperty name="height" value="0.05281" units="cm"/>
      <inkml:brushProperty name="color" value="#F2395B"/>
    </inkml:brush>
  </inkml:definitions>
  <inkml:trace contextRef="#ctx0" brushRef="#br0">95727 21760 416,'8'-8'2,"1"0"2,1 0 4,2 0 3,1 1 2,3 1 1,3 0 2,3 2 1,2-1 0,1 0-3,1-1-3,1-2-2,1 1-1,3 1 0,1 0 1,3 2 1,-1 0-1,-2 2-3,-1 0-1,-3 2-3,-2 2-1,-3 4 0,-3 4-1,-3 3 0,-3 3 1,-4 0 2,-5-1 3,-2 1 3,-3 2 3,0 3 7,0 5 5,0 3 6,-1 3 2,-1 3-2,0 1-2,-1 2-2,-2 1-2,0 0-1,-1 1-1,-2-1-2,1 0-1,2 0-4,3 0-3,1 1-3,1-3-2,0 0-1,0-3-1,0-1 0,0-4-4,0-4-2,0-3-3,0-4-4,-5-8-10,-8-11-17,-9-10-17,-9-11-18,-5-6-2,-1-3 11,0-1 12,-2-2 11,1-1 9,2 1 4,1 1 6,3 2 4,2 0 6,3 5 6,3 2 5,3 3 6,3 2 2,3 2 0,2 3 0,4 1-1,4 1 0,6 0 1,6 1 0,6-1 1,4 0-1,5 0-3,4 1-2,3-1-2,2 2-1,-1 2-3,-2 4-2,1 2-1,-5 4-1,-4 4 0,-4 4 1,-6 4 0,-5 3-2,-6 3-1,-6 3-2,-6 3-2,-5 1 1,-5 1 4,-5-1 5,-4 1 3,-3-3 3,1-3 2,1-5 1,1-3 1,3-3 1,5-1 0,5 0 1,5-2-1,6-1-2,6-4-5,7-3-7,8-2-4,6-4-4,7-2 2,7-3 0,6-3 1,3-2-2,-5 1-7,-4-1-5,-3 0-5,-6 2-2,-4 3 2,-4 2 4,-6 4 2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27"/>
    </inkml:context>
    <inkml:brush xml:id="br0">
      <inkml:brushProperty name="width" value="0.03795" units="cm"/>
      <inkml:brushProperty name="height" value="0.03795" units="cm"/>
      <inkml:brushProperty name="color" value="#F2395B"/>
    </inkml:brush>
  </inkml:definitions>
  <inkml:trace contextRef="#ctx0" brushRef="#br0">96134 22377 579,'-10'-8'1,"-2"0"0,-3 1 1,-3-1 0,-1 0 6,2 2 8,3 1 10,1 0 9,2 4 4,0 6-1,2 6-1,1 6-2,0 4-1,0 5-3,0 3-4,1 4-2,-1 3-4,2 2-4,0 2-4,2 3-4,-1 0-5,0 2-9,-1 0-7,-1 2-7,-1-4-14,2-6-18,0-7-17,2-7-19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2:55"/>
    </inkml:context>
    <inkml:brush xml:id="br0">
      <inkml:brushProperty name="width" value="0.05744" units="cm"/>
      <inkml:brushProperty name="height" value="0.05744" units="cm"/>
      <inkml:brushProperty name="color" value="#00BFF3"/>
    </inkml:brush>
  </inkml:definitions>
  <inkml:trace contextRef="#ctx0" brushRef="#br0">5390 17033 383,'-14'-28'1,"2"7"2,4 7 2,3 7 3,0 2 3,0 0 8,-1-1 7,-2-2 6,2 3 5,2 6 2,4 6 2,3 6 3,0 3-2,1 1-9,0 1-6,0 2-9,1 2-3,0 6-3,1 7-1,2 5-2,0 2-2,1 0 1,2-1-1,0-2 0,1 1-1,-1 1-1,1 0-1,0 2 0,0-1-2,1-2 0,1-2-2,2-1 0,-2-4-1,-1-2 1,-2-3 1,-2-3 1,-1-2 0,1-1-3,2-1-1,0-1-3,0-1 1,-1-3 1,0-1 1,-2-2 2,0 1 1,2 3-1,0 5 1,1 3-1,1 1 0,0-5 1,0-3-1,0-4 1,0-3 0,3-1 1,1-1 1,3 0 1,2-5 2,3-8 3,3-8 2,3-7 3,3-7 1,5-5-2,3-5-2,4-5-2,4-4 0,4-4 0,4-4-1,3-3 1,5-6-3,6-4-5,4-5-4,5-4-6,3-4-5,2-1-9,2-1-8,3-1-8,0 1-3,0 0 2,0 1 3,0 1 2,0-1 0,-2-3-2,0-2-2,-1-4-2,-9 7-1,-17 17 1,-17 17 0,-15 16 1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0:44"/>
    </inkml:context>
    <inkml:brush xml:id="br0">
      <inkml:brushProperty name="width" value="0.04418" units="cm"/>
      <inkml:brushProperty name="height" value="0.04418" units="cm"/>
      <inkml:brushProperty name="color" value="#F2395B"/>
    </inkml:brush>
  </inkml:definitions>
  <inkml:trace contextRef="#ctx0" brushRef="#br0">44401 10826 497,'0'-23'9,"2"2"6,0 3 6,2 1 6,-1 2 2,0 1-5,-2 1-2,0 0-5,-2 2-1,0-1-2,-2 0 0,0 0-1,-2 2-1,0 1 0,-1 2-2,-2 2-1,0 2-1,-2 0-2,0 2-1,-1 0-2,-1 3-2,1 4-1,-1 4-1,0 4-1,-1 3-1,-2 5 0,-1 3 1,-3 5-1,1 0 1,3-2-1,2-1 0,4-3 1,2 0-1,1-1 2,0 1 1,2-1 1,0-1 0,2-3-1,0-3 0,2-2 0,2-3-3,4-1-2,4 0-4,3-2-3,4-4-1,3-6 1,4-8 1,2-5 1,2-9 1,0-7 0,2-9 0,1-7 1,-1-3 0,-5 1 0,-3 0 1,-4 2 0,-4 2 1,-1 3 2,-2 5 1,-2 4 2,-3 4 3,-1 3 2,-2 5 4,-2 3 3,-1 3 3,0 2 1,0 3 1,0 1 2,0 3 4,0 6 4,0 4 5,0 6 5,0 4 1,0 7-5,0 5-5,0 7-3,0 4-4,0 4-3,0 4-2,0 4-2,1 1-6,0 0-7,2-2-8,0 0-8,2-1-8,2 0-6,2 0-7,2 0-7,1-2-5,1-2-2,1-3-3,1-3-2,0-6 3,-4-6 7,-3-7 7,-2-6 7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27"/>
    </inkml:context>
    <inkml:brush xml:id="br0">
      <inkml:brushProperty name="width" value="0.04895" units="cm"/>
      <inkml:brushProperty name="height" value="0.04895" units="cm"/>
      <inkml:brushProperty name="color" value="#F2395B"/>
    </inkml:brush>
  </inkml:definitions>
  <inkml:trace contextRef="#ctx0" brushRef="#br0">98000 22574 449,'19'-1'5,"9"0"9,7-2 9,9 0 10,1 0 1,-4 2-5,-4 2-6,-3 2-6,-5 2-3,-1 2-2,-5 1-1,-1 3-1,-5 1-1,-3 0 2,-4 0 0,-4-1 0,-3 1 2,-1 0 1,0 0 1,-1 0 3,-3-1-1,0 1 1,-3 0 1,-2 0-1,-1 0 0,0 3-2,0 1-1,1 3-1,-2 1-2,0 0 1,-2-1 0,0 1 0,-1-1-2,-1-1-1,-2-1-4,0-1-1,0-1-2,-1-1-1,0 0-1,1-2-2,-2-2-6,0-2-10,-1-4-11,-1-2-12,1-5-5,4-4-2,4-6-2,5-4-1,5-6 0,8-8 2,7-9 2,9-7 1,1 0 6,-3 8 6,-4 8 8,-5 7 6,-2 5 6,0 1 0,-2 1 3,0 1 0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27"/>
    </inkml:context>
    <inkml:brush xml:id="br0">
      <inkml:brushProperty name="width" value="0.04511" units="cm"/>
      <inkml:brushProperty name="height" value="0.04511" units="cm"/>
      <inkml:brushProperty name="color" value="#F2395B"/>
    </inkml:brush>
  </inkml:definitions>
  <inkml:trace contextRef="#ctx0" brushRef="#br0">98084 21768 487,'14'-30'2,"-4"5"2,-5 3 2,-2 5 4,-5 6 11,0 10 18,-3 10 21,-2 10 19,-3 7 2,-3 6-13,-5 6-15,-4 7-13,-3 2-13,-5 2-10,-3 0-12,-4 2-10,-3 0-7,-2 3-3,-3 2-5,0 2-2,2-5-1,9-10 5,9-11 4,9-11 4,4-5-9,1-1-22,-1 1-21,0 0-22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28"/>
    </inkml:context>
    <inkml:brush xml:id="br0">
      <inkml:brushProperty name="width" value="0.03349" units="cm"/>
      <inkml:brushProperty name="height" value="0.03349" units="cm"/>
      <inkml:brushProperty name="color" value="#F2395B"/>
    </inkml:brush>
  </inkml:definitions>
  <inkml:trace contextRef="#ctx0" brushRef="#br0">99800 21794 656,'32'-8'10,"1"0"18,0 0 19,2 0 19,-2 1 1,-5 1-15,-5 0-15,-5 2-15,-1 0-11,1 0-8,3 0-5,2 0-7,-1 1-3,-3 0 3,-3 2 3,-3 1 1,-4-2-9,-4 0-22,-6-3-22,-4-2-21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28"/>
    </inkml:context>
    <inkml:brush xml:id="br0">
      <inkml:brushProperty name="width" value="0.04183" units="cm"/>
      <inkml:brushProperty name="height" value="0.04183" units="cm"/>
      <inkml:brushProperty name="color" value="#F2395B"/>
    </inkml:brush>
  </inkml:definitions>
  <inkml:trace contextRef="#ctx0" brushRef="#br0">99748 21111 525,'-13'-28'11,"3"5"2,4 6 3,4 7 2,1 4 6,-2 4 6,-2 4 7,-2 4 7,-2 4 0,-3 7-6,-4 6-7,-1 5-6,-3 4-3,0 3-2,1 1 0,-1 2-2,0 2-1,1 0-3,-1 2-3,1 1-2,0-2-2,2-4-3,3-4-3,1-3-1,3-5-3,2-3-4,4-5-2,2-3-4,4-3-3,2-3-2,4-1-2,2-2-3,4-3-3,5-2-4,5-3-4,5-4-5,3-2 0,1-3 2,1-4 3,1-1 2,-3-3 2,-6 2 4,-5 1 3,-6 1 3,-5 1 1,-1 3 2,-2 1 0,-2 2 1,-3 2 4,-2 0 7,-4 2 7,-2 1 6,-2 0 5,0 2 5,1 0 4,-1 2 4,0 2 6,2 5 7,1 6 6,0 4 6,1 2 0,0 1-8,0 0-8,1-1-8,-1 1-6,2-1-5,0 1-4,2 0-5,-2 2-4,0 4-3,-3 6-3,-2 5-4,-1 1-4,-2-4-5,0-2-6,-1-3-6,-1-2-3,0-3-3,0-1-3,1-3-2,-2-2 1,0-3 3,-1-2 3,-1-4 3,-2-2 3,-2-2 3,-1-3 3,-2 0 3,-2-4 3,0 0 2,1-3 3,-1-2 2,2-1 2,3-2 1,3 0 1,3-1 1,3-2 4,4-2 7,4-1 6,4-3 6,5-1 5,6-1 3,5-1 4,7-1 2,4-2-2,5-1-6,3-3-7,4-1-7,2-2-6,0 0-8,0-2-6,1-1-7,-3 0-5,-2 0-4,-3-1-4,-4 1-4,-3 2 0,-5 5 5,-5 5 3,-4 5 3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29"/>
    </inkml:context>
    <inkml:brush xml:id="br0">
      <inkml:brushProperty name="width" value="0.03958" units="cm"/>
      <inkml:brushProperty name="height" value="0.03958" units="cm"/>
      <inkml:brushProperty name="color" value="#F2395B"/>
    </inkml:brush>
  </inkml:definitions>
  <inkml:trace contextRef="#ctx0" brushRef="#br0">101313 20483 555,'8'-6'7,"3"4"13,2 4 14,2 4 14,-1 3 2,-3 1-8,-3 3-9,-2 2-9,-4 2-6,-2 3-5,-4 3-5,-2 3-5,-4 2-4,-3 1-5,-5 0-6,-4 2-4,-2 1-4,-1-1-3,-1 0-3,-1 1-4,1-3 1,1-6 2,2-3 3,3-6 4,5-3 4,8-3 6,10-1 6,8-2 7,7-2 2,5-2 0,5-2-1,5-2-2,0 0 1,-7 0-1,-5 2-1,-7 0 1,-3 2 5,-2 2 12,-2 2 13,-2 2 11,0 2 2,2 2-10,1 1-9,3 3-9,1 0-7,0-1-4,-1-1-5,1 0-5,-1-2-3,-2-1 0,-2 0-1,-2-2-1,-3 0-6,-4 0-10,-4 0-11,-4-1-10,-2 0-3,-2-2 5,0-2 6,-1-2 5,-1-2 6,-1 0 4,-2-2 5,0 0 4,2-1 3,3-2 3,4 0 2,4-1 3,2-1 0,1 0 2,-2 0 0,2 0 0,-2 2 9,0 2 18,-2 4 18,0 3 17,-1 1 4,-2 3-9,0 2-9,-1 2-9,-2 1-8,-2 3-6,-1 2-7,-3 2-5,1-1-7,5-1-5,3-3-7,4-1-6,3-2-3,4-2 1,2-2 0,4-2 1,3-3-5,7-1-7,6-2-9,5-1-7,2-3-2,-1 0 5,-3-2 5,-1 0 6,-3 0 6,-5 2 7,-3 2 8,-4 2 7,-3 2 13,-2 2 17,-3 2 16,0 2 18,-4 2 4,-2 1-7,-4 3-8,-2 2-9,-2 1-6,1-1-9,-1 1-6,0 0-8,0 0-4,-2 1 1,0 1-1,-1 1 0,-2 0-5,-3-1-10,-4-1-10,-1 0-11,-2-3-7,1-3-8,1-3-5,1-2-7,1-3-2,4-1 1,3 0 0,3-1 1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29"/>
    </inkml:context>
    <inkml:brush xml:id="br0">
      <inkml:brushProperty name="width" value="0.03623" units="cm"/>
      <inkml:brushProperty name="height" value="0.03623" units="cm"/>
      <inkml:brushProperty name="color" value="#F2395B"/>
    </inkml:brush>
  </inkml:definitions>
  <inkml:trace contextRef="#ctx0" brushRef="#br0">100800 23250 607,'16'0'7,"1"2"14,2 0 14,0 2 13,0 1 5,1 3-6,-1 4-6,1 2-6,0 3-4,1 1-6,1 3-3,1 1-5,2 3-7,1 1-10,3 2-9,1 3-11,0-2-6,-5-3-4,-3-5-4,-4-3-3,-4-4-4,-1-1-7,-2-2-4,-2-2-7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30"/>
    </inkml:context>
    <inkml:brush xml:id="br0">
      <inkml:brushProperty name="width" value="0.04606" units="cm"/>
      <inkml:brushProperty name="height" value="0.04606" units="cm"/>
      <inkml:brushProperty name="color" value="#F2395B"/>
    </inkml:brush>
  </inkml:definitions>
  <inkml:trace contextRef="#ctx0" brushRef="#br0">93032 26500 477,'14'21'13,"-2"-3"17,-4-4 16,-3-4 18,0 0 6,0 7-7,1 6-6,2 5-5,-1 2-9,-2-1-10,-3-3-10,0-1-11,-2-3-5,0-1-2,0-3-2,0-1-1,-3-2-9,-2-2-14,-5-3-15,-4-1-15,-4-4-3,-3-8 5,-5-6 8,-3-7 6,-1-5 4,1 0 0,3-1 1,1 0 1,3-1 3,3 4 8,3 3 8,3 3 7,2 4 11,2 6 14,2 6 15,3 6 15,-1 3 2,2 1-11,-1 1-9,0 2-11,0 0-12,2-1-13,0 1-14,2 0-13,1-2-11,2-1-7,2-2-8,2-2-8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30"/>
    </inkml:context>
    <inkml:brush xml:id="br0">
      <inkml:brushProperty name="width" value="0.0434" units="cm"/>
      <inkml:brushProperty name="height" value="0.0434" units="cm"/>
      <inkml:brushProperty name="color" value="#F2395B"/>
    </inkml:brush>
  </inkml:definitions>
  <inkml:trace contextRef="#ctx0" brushRef="#br0">94750 26850 506,'22'0'8,"-3"2"13,-3 0 16,-3 2 14,-2 0 7,0 2-1,-2 0 1,0 1 0,-2 2-7,-1 0-14,-1 1-13,0 2-14,-1 0-6,0 3 1,0 1 2,0 3 1,-2 1-17,-4-1-33,-4 1-34,-4 0-34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31"/>
    </inkml:context>
    <inkml:brush xml:id="br0">
      <inkml:brushProperty name="width" value="0.03775" units="cm"/>
      <inkml:brushProperty name="height" value="0.03775" units="cm"/>
      <inkml:brushProperty name="color" value="#F2395B"/>
    </inkml:brush>
  </inkml:definitions>
  <inkml:trace contextRef="#ctx0" brushRef="#br0">86605 28464 582,'-7'52'134,"2"-6"-31,2-6-30,2-5-32,0-4-19,0 0-11,-2 1-9,0-1-10,0-2-8,0-3-8,2-5-8,0-3-8,3-8-5,2-12-5,3-12-5,4-11-4,1-7 4,3-1 11,2-1 12,1-1 11,3-1 9,0-2 8,0-2 7,3-2 7,-3 3 3,-5 9-1,-5 9-2,-4 9-2,-3 6 7,1 4 15,2 4 16,0 4 16,-1 3 1,-2 3-10,-4 4-10,-2 2-12,-4 2-9,-2 3-6,-3 1-6,-3 3-8,-2-1-4,0-1-5,1-3-3,-1-1-4,5-5-8,8-7-13,9-6-14,10-8-12,-2 1 0,-9 6 13,-10 8 12,-9 6 14,-7 3 7,-3-1 1,-3-1 0,-3-1 1,-1-1 2,1 0 2,1-2 3,1-1 3,0 0 2,-1 0 1,0-1 2,-2 1 1,1 1 3,3 0 6,3 1 5,3 1 6,1 1 3,1 1 1,-1 2 0,1 0 1,0 0 1,4-1 1,3-1 1,3-1 1,2-1-2,2-1-5,2 0-3,2-2-4,4-1-5,7-2-5,8-3-5,6-1-4,4-3-6,1-6-7,0-4-6,2-5-6,-1-2-3,-5 2 0,-3 3 0,-5 1 2,-2 1 2,-2 2 6,-3 1 6,0 0 5,-2 3 11,3 2 14,2 4 15,2 2 15,1 1 1,3-4-9,1-3-10,3-2-11,0-2-6,1 0-4,-1 0-4,1 0-4,-2 2-1,-3 4 1,-3 4 2,-2 4 2,-4 2 2,-3 0 3,-3-1 4,-2 1 3,-2 0 1,0 0-2,0-1-1,0 1-1,3-2-11,6-4-17,5-4-18,7-4-18,1-3-6,-1-2 7,-2-2 5,-3-2 7,-1 0 6,0 1 5,-2 0 6,-1 2 5,0 1 1,0 0-3,-1 2-4,1 1-2,-1-1 0,-2 0 4,-2-2 5,-2 0 5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32"/>
    </inkml:context>
    <inkml:brush xml:id="br0">
      <inkml:brushProperty name="width" value="0.04827" units="cm"/>
      <inkml:brushProperty name="height" value="0.04827" units="cm"/>
      <inkml:brushProperty name="color" value="#F2395B"/>
    </inkml:brush>
  </inkml:definitions>
  <inkml:trace contextRef="#ctx0" brushRef="#br0">89050 28328 455,'16'-14'90,"-1"3"-21,1 2-19,0 4-20,1 0-11,5 0-2,3-1-2,5-1-2,1-1-2,0 2-4,1 0-2,-1 2-4,-1 0-4,-1 0-6,-3 0-6,-1 0-6,-3 0-5,-3 1-3,-3-1-4,-3 0-3,-2-2-1,-2-2 3,-2-3 2,-2-3 3,-4-3 4,-6-2 4,-6-1 5,-6-3 5,-3-1 4,-3-1 4,-1-1 4,-3-1 5,1 1 2,1 3 0,3 3 2,1 3 0,3 3 3,3 3 5,3 2 4,2 4 5,3 2 5,-1 2 3,0 2 5,0 2 3,1 4 1,2 7-3,2 7-4,2 8-3,1 5-3,0 6-2,0 6-3,0 6-3,0 5-2,0 5-4,0 5-3,0 5-4,0 7-5,0 9-9,0 8-7,0 10-7,0 2-12,0-3-12,0-3-14,0-2-13,0-6-2,0-8 6,0-8 8,0-7 7,0-12 7,0-14 8,0-16 6,0-13 8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0:45"/>
    </inkml:context>
    <inkml:brush xml:id="br0">
      <inkml:brushProperty name="width" value="0.04112" units="cm"/>
      <inkml:brushProperty name="height" value="0.04112" units="cm"/>
      <inkml:brushProperty name="color" value="#F2395B"/>
    </inkml:brush>
  </inkml:definitions>
  <inkml:trace contextRef="#ctx0" brushRef="#br0">46493 9994 535,'23'-7'85,"-1"2"-19,-1 2-18,-1 2-20,1 0-11,1 0-4,3-2-2,2 0-4,-1 0-5,0 0-3,-1 2-5,0 0-5,-2 1-2,-1-2-3,-1 0-2,-1-2-2,-2 0-2,-3 1-2,-2-1-1,-4 0-3,-2-1 1,-1-2 3,0-2 3,-2-2 4,-1 0 2,-4-1 4,-2 0 3,-3 0 4,-3 0 1,0-1 2,-2-1 1,0-1 2,-1 0 2,1 2 6,-1 2 6,0 3 5,1 0 3,1 2 1,0 1 0,2 0 1,0 1 0,0 0 0,0 0-2,1 1 0,-1 0 0,2 3 3,0 4 1,2 2 1,1 3-1,0 4-4,2 2-6,0 3-5,1 3-2,0 1-2,0 2-2,0 3-1,1 0 0,0 1-1,2-1 0,0 1 0,0-2-1,0-2-4,-2-1-1,0-2-4,-1-3-1,0-1 0,0-2-2,0-3 0,0 1 0,2 0-2,0 1 0,2 1-2,-1 0 0,-1-1-1,0-1 0,-1 0-2,-2-1 2,-1 1 1,0 1 2,-1 2 2,-1-1 1,2-1 2,0-1 0,2 0 2,-1-1 1,0 3-1,-2 1 1,0 3-1,-1 0 1,0-3-1,0-1 1,0-2-1,0-2 1,1 1-1,-2 0 1,2 0 0,-1-1 0,0-1 0,0 0 0,0-2 0,-1-1-1,-2-2-3,-2-3-2,-1 0-4,-3-3 0,0-1 2,-1 0 2,-1-1 1,-1-3 2,0-2 0,1-3 1,-1-3 0,0-2 1,2 2 2,1 1 3,1 1 1,1 0 4,2 0 4,2 0 7,3 1 4,1 0 1,3 0-2,4 2-4,2 1-4,5-2-3,6-2-4,5-3-6,7-3-4,4-3-8,5-1-11,3-3-11,4-1-12,-2 0-4,-8 5 2,-7 3 3,-9 5 2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33"/>
    </inkml:context>
    <inkml:brush xml:id="br0">
      <inkml:brushProperty name="width" value="0.04397" units="cm"/>
      <inkml:brushProperty name="height" value="0.04397" units="cm"/>
      <inkml:brushProperty name="color" value="#F2395B"/>
    </inkml:brush>
  </inkml:definitions>
  <inkml:trace contextRef="#ctx0" brushRef="#br0">89073 29096 500,'-23'1'6,"1"2"13,1 2 12,1 2 12,1 2 3,2 1-6,3 3-7,1 2-7,-1 3-5,-3 5-2,-5 5-4,-3 5-4,-3 3-1,-1 2 0,-1 2-1,-1 3 0,1-2 0,1-2-2,3-3 0,1-3-1,11-13-10,18-23-19,20-22-20,17-22-18,11-13-5,2-2 9,2-2 11,2-1 9,-1 2 8,-3 8 7,-2 8 8,-4 8 7,-3 6 7,-6 5 6,-4 5 7,-5 5 7,-5 4 8,-5 3 12,-4 2 11,-6 4 10,-2 2 3,1 2-8,2 2-8,0 2-8,1 1-6,0 2-7,-1 0-5,1 2-7,-1 0-9,-1 3-12,0 2-14,-2 2-13,-2 0-4,-4 1 5,-4 0 5,-4-1 5,-3 1 4,-3 0 2,-4-1 4,-2 1 2,-5 1-1,-7 3-2,-6 3-4,-8 3-3,0-1-2,6-7-2,5-5-1,7-6-1,7-5 0,9-4 0,8-4 0,10-4 1,7-2 3,7 1 8,6-1 7,8 0 7,3 2 6,-1 2 8,-2 4 5,0 3 7,-1 1 4,-3 0-1,-2 0-1,-1 0 1,-3 1-3,-3 1-4,-3 4-4,-3 0-4,-3 2-5,-1 0-6,-2 0-7,-2 0-7,-4 1-5,-4 3-7,-6 3-6,-4 4-7,-6 0-1,-5 1 2,-7-1 3,-5 1 2,-3-1 4,0-3 4,-1-1 6,1-2 4,2-3 4,3-3 1,5-2 3,3-4 1,6-1 6,7 0 11,6 0 10,8 0 11,5 0 3,7 0-5,6 0-3,5 0-5,4 1-3,-1 0-3,0 2-4,1 0-2,-4 1-2,-4 2-3,-5 0-1,-4 2-2,-5-1-1,-3 1 2,-2 0 2,-4 0 1,-1 0 2,-2 0 0,0-1 2,-1 1 0,-4 1 1,-4 2-1,-5 2 0,-5 1-1,-4 1 1,0-1 0,-1 0 0,0-2 0,0-2-3,3-2-10,2-4-8,5-2-8,1-4-5,4-2 1,3-4 0,2-2 1,5-5-1,4-7-2,5-7-2,6-7-2,1-1-3,-1 6-6,-1 4-6,0 5-6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34"/>
    </inkml:context>
    <inkml:brush xml:id="br0">
      <inkml:brushProperty name="width" value="0.04295" units="cm"/>
      <inkml:brushProperty name="height" value="0.04295" units="cm"/>
      <inkml:brushProperty name="color" value="#F2395B"/>
    </inkml:brush>
  </inkml:definitions>
  <inkml:trace contextRef="#ctx0" brushRef="#br0">92387 28919 512,'-4'6'50,"8"-4"-10,8-4-10,7-4-11,6-3-11,3-1-10,3-3-12,3-2-11,0-1-5,-1-1 1,-3-1 1,-1-1 1,-4 0 2,-5 2 3,-5 3 4,-4 1 4,-4 2 6,-1 2 8,-1 3 8,0 1 8,-3 1 10,-2 2 8,-4 0 9,-2 2 9,-2 0 2,-2 2-4,0 0-4,-1 2-5,-2 1-3,-2 1-6,-1 3-3,-3 2-5,-2 3-3,-3 4-2,-3 3-2,-3 5-2,0-1-3,3-2-7,3-3-4,3-2-7,3-4-2,2-1 1,4-2 1,3-2 0,3-2-7,6-1-18,4-1-17,6 0-17,4-3-3,7-2 13,5-3 12,7-4 11,-1 0 9,-5 1 2,-6 0 4,-7 2 4,1-1 2,5-2 3,7-2 4,6-1 2,-2-1 1,-6 2 1,-6 2 1,-8 2-1,-3 1 2,2 0 1,0 0 4,1 1 1,-2-1 7,-4 3 11,-6 2 10,-4 3 12,-3-1-3,0 1-16,0 0-17,1 0-16,-2 2-9,-2 2-4,-2 3-3,-1 3-2,-4 2-4,-2 2-3,-3 0-4,-3 1-3,0-1 1,5-1 6,3-2 6,5-2 5,1-3 4,0 1 3,0-2 3,0 0 2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34"/>
    </inkml:context>
    <inkml:brush xml:id="br0">
      <inkml:brushProperty name="width" value="0.04892" units="cm"/>
      <inkml:brushProperty name="height" value="0.04892" units="cm"/>
      <inkml:brushProperty name="color" value="#F2395B"/>
    </inkml:brush>
  </inkml:definitions>
  <inkml:trace contextRef="#ctx0" brushRef="#br0">92362 29466 449,'-9'8'1,"0"-2"3,-1-1 1,-1 0 3,0-1 3,4 2 7,2 0 6,4 2 6,1 0 0,0 3-3,0 2-5,0 2-4,-1 2-3,0 7 1,-2 4-1,0 4 0,-2 2-1,-2-5 0,-1-3-2,-3-5 0,4-5-8,10-8-14,10-8-15,9-8-13,8-8-5,5-7 4,4-9 4,6-7 4,0-1 5,-4 5 5,-4 7 5,-3 6 5,-6 4 6,-5 4 5,-7 4 6,-5 5 6,-4 2 6,-2 3 6,-2 4 8,-2 3 5,-3 2 3,-4 3-3,-4 3-3,-3 3-2,-4 2-5,0 0-5,-1-1-4,-1 1-6,1-2-5,3-3-4,2-3-6,4-2-4,8-8-8,12-8-13,13-11-12,13-9-11,6-7-3,0-3 7,0-3 8,0-2 8,-2 0 6,-3 5 2,-5 5 3,-4 5 4,-3 5 8,-5 5 13,-3 5 14,-4 5 12,-6 6 9,-8 7 1,-8 9 3,-8 8 1,-5 4-4,-3 2-11,-3 3-10,-3 1-11,-2 1-6,-3 1-1,-1-1 0,-2 0-1,0-2 0,3-3-1,4-5 1,2-3-1,3-4 2,5-1 1,3-2 2,4-2 1,8-4 2,10-3-2,12-4-1,10-4-1,7-6-5,4-7-6,4-9-8,4-7-6,1-6-6,-2-1-2,-2-2-3,-1-2-3,-4 0 0,-6 3 2,-4 4 2,-5 2 1,-5 3 4,-4 1 2,-6 3 4,-4 1 3,-6 3 5,-6 3 3,-6 3 5,-5 3 5,-4 2 6,1 0 7,-1 2 8,1 1 7,0 1 6,4 2 2,3 2 2,3 2 4,2 3-2,0 4-4,2 4-5,1 3-3,1 4-3,2 3 0,2 4 1,2 2 0,1 3-1,2 4-2,1 4-2,0 5-2,2 0-2,3 0-5,4-2-3,2 0-3,2-2-4,1-3-3,2-4-1,0-2-3,0-2-4,-1-3-3,-1-1-5,-1-2-3,-2-3-3,-2 1-3,-4-2-1,-3-1-3,-3-1-1,-4-1-3,-3-1-1,-5 0-2,-5-1 0,-6 1 4,-5 1 2,-6 2 3,-2-2 3,5-3 4,3-3 3,5-2 4,2-2 0,3 0-5,1 0-5,2 0-3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35"/>
    </inkml:context>
    <inkml:brush xml:id="br0">
      <inkml:brushProperty name="width" value="0.05213" units="cm"/>
      <inkml:brushProperty name="height" value="0.05213" units="cm"/>
      <inkml:brushProperty name="color" value="#F2395B"/>
    </inkml:brush>
  </inkml:definitions>
  <inkml:trace contextRef="#ctx0" brushRef="#br0">95804 29200 422,'-7'16'89,"2"1"-14,2 1-16,2 2-15,2 1-9,2 5-2,2 3-3,2 4-2,0 3-2,-1 1-3,-1 0-3,0 2-2,-1 0-2,0-2-2,0 0-2,0-1-1,-1-2-1,-1 0 0,0-1-1,-1-1 1,-3-2-4,0-3-7,-3-3-7,-2-3-6,-1-4-3,-2-3-1,0-4-1,-1-4 0,-2-3-2,0-2-3,-1-2-5,-1-2-3,-1-4-2,-2-6-1,0-5-1,-1-7-1,-2-5 1,-3-6-1,-3-6 1,-3-6 0,1-2 2,3 3 6,5 4 4,3 2 6,3 5 5,2 6 6,3 5 6,1 7 5,1 5 10,0 8 15,0 6 13,1 8 14,-1 5 2,2 7-9,0 5-9,2 7-9,-1 1-7,0 0-6,-1-1-4,-1-1-5,-1-2-5,2-1-5,0-3-4,2-1-5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35"/>
    </inkml:context>
    <inkml:brush xml:id="br0">
      <inkml:brushProperty name="width" value="0.02977" units="cm"/>
      <inkml:brushProperty name="height" value="0.02977" units="cm"/>
      <inkml:brushProperty name="color" value="#F2395B"/>
    </inkml:brush>
  </inkml:definitions>
  <inkml:trace contextRef="#ctx0" brushRef="#br0">98300 30700 738,'14'15'81,"-3"-1"-20,-3-1-19,-2 0-21,-2-1-8,0 1 1,0 1 0,0 2 1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35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100125 31275 333,'49'20'167,"16"14"-1,16 15 1,16 15 0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36"/>
    </inkml:context>
    <inkml:brush xml:id="br0">
      <inkml:brushProperty name="width" value="0.04342" units="cm"/>
      <inkml:brushProperty name="height" value="0.04342" units="cm"/>
      <inkml:brushProperty name="color" value="#F2395B"/>
    </inkml:brush>
  </inkml:definitions>
  <inkml:trace contextRef="#ctx0" brushRef="#br0">101431 28950 506,'8'11'6,"-2"7"10,-1 7 11,0 7 11,-2 1 4,0-5-2,-2-5-3,0-5-2,-2-1-4,0 3-2,-2 3-4,0 3-4,0 1-4,2-3-4,2-1-4,2-3-5,3-2-5,4-4-3,3-4-3,5-5-5,2-3-2,3-6-2,2-4-2,1-5-2,2-4-2,1-3 1,1-4 0,1-1-1,-2-2 1,-3 1-1,-5 1-1,-3 1 1,-4 2 0,-2 2 2,-4 4 2,-3 3 3,-2 1 1,-4 1 3,-2-1 1,-3 0 3,-3 1 2,0 2 3,-2 3 4,0 1 2,-1 1 5,-1 0 3,-1 0 4,-2 0 3,2 1 5,1 0 2,2 2 4,2 0 3,2 3 1,1 2-1,0 4-1,2 2-2,-1 3 0,0 3 0,-2 3-1,0 3 0,-2 3-3,-2 3-6,-1 3-6,-3 3-6,-1 2-5,1 2-3,-1 2-4,0 3-5,0-2-4,-1-2-7,-1-3-7,-1-3-7,0-3-6,0-3-4,2-4-6,1-1-5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37"/>
    </inkml:context>
    <inkml:brush xml:id="br0">
      <inkml:brushProperty name="width" value="0.03122" units="cm"/>
      <inkml:brushProperty name="height" value="0.03122" units="cm"/>
      <inkml:brushProperty name="color" value="#F2395B"/>
    </inkml:brush>
  </inkml:definitions>
  <inkml:trace contextRef="#ctx0" brushRef="#br0">101800 30650 704,'16'16'3,"1"-1"4,1 1 5,2 0 4,-2-1 5,-1-1 2,-3-1 4,-1 0 3,-1-1 1,0 1-1,-1 1 0,1 2-1,0-2-6,0-1-11,0-2-11,-1-2-10,0-3-15,0-3-17,-2-2-18,0-4-18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37"/>
    </inkml:context>
    <inkml:brush xml:id="br0">
      <inkml:brushProperty name="width" value="0.03534" units="cm"/>
      <inkml:brushProperty name="height" value="0.03534" units="cm"/>
      <inkml:brushProperty name="color" value="#F2395B"/>
    </inkml:brush>
  </inkml:definitions>
  <inkml:trace contextRef="#ctx0" brushRef="#br0">101958 28431 622,'14'-13'6,"-1"3"11,-2 4 13,-2 4 11,-2 3 3,-1 2-7,0 2-5,-2 2-7,-1 2-4,-4 3-6,-2 3-4,-3 4-5,-3 0-4,0 1-6,-2-1-5,0 1-6,-1-2-2,1-3-1,-1-3-1,0-2-1,1-2-3,1 1-7,0 2-7,2 0-5,0 1 5,-2 1 21,0 1 19,-1 2 20,-1 0 9,0 1 0,0 1 0,1 1 0,-1 0-2,0-3-3,0-1-3,1-2-3,0-2-3,2-1-2,2 0-2,2-2-3,5-3-8,8-6-15,8-6-14,7-5-15,5-4-4,1 0 4,1 0 6,1 1 5,-1 0 6,-3 4 8,-3 3 8,-3 3 8,-8 3 11,-12 7 15,-14 6 15,-11 6 14,-8 3 3,-1 1-12,-1 1-10,-1 1-12,-1 2-8,-3 1-4,-1 2-4,-2 3-4,-1 1-4,0 0-4,-1 2-5,1 1-4,2-2-5,2-3-2,3-5-4,3-3-4,4-4-5,5-3-8,5-3-9,5-2-8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38"/>
    </inkml:context>
    <inkml:brush xml:id="br0">
      <inkml:brushProperty name="width" value="0.036" units="cm"/>
      <inkml:brushProperty name="height" value="0.036" units="cm"/>
      <inkml:brushProperty name="color" value="#F2395B"/>
    </inkml:brush>
  </inkml:definitions>
  <inkml:trace contextRef="#ctx0" brushRef="#br0">102809 30031 611,'17'-1'4,"4"-2"10,2-2 9,3-1 9,0-1-1,-1 2-11,-3 2-13,-1 2-11,-2 1-1,-1 2 12,0 0 10,-2 2 12,-3 1 0,-5 3-11,-4 4-10,-6 2-11,-4 3-8,-3 3-7,-5 3-7,-4 3-6,-2 1-3,-3-3 2,-2-1 0,-1-3 2,0-2 2,3-2 2,3-4 2,3-3 2,2-2 3,4 0 5,3-2 3,2 0 5,5-2 3,4-1 4,5 0 3,6-1 2,3-1 7,1 1 9,3 2 8,1 0 9,0 3 4,-2 2-1,-4 3-2,-3 4 0,-3 0-3,-2 1-5,-4 0-3,-2-1-5,-4 1-3,-2 0-2,-4-1-3,-2 1-2,-3-2-1,-1-1-2,-3-2-2,-2-2 0,0-2-2,-1-2-3,0-3-2,1 0-2,0-5-4,2-2-6,2-5-6,3-4-6,2-4-1,4-5 3,4-5 3,4-5 4,5-4-5,6-4-10,5-4-10,7-4-10,0 2-4,-5 10 6,-5 8 4,-4 9 5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0:45"/>
    </inkml:context>
    <inkml:brush xml:id="br0">
      <inkml:brushProperty name="width" value="0.02888" units="cm"/>
      <inkml:brushProperty name="height" value="0.02888" units="cm"/>
      <inkml:brushProperty name="color" value="#F2395B"/>
    </inkml:brush>
  </inkml:definitions>
  <inkml:trace contextRef="#ctx0" brushRef="#br0">48490 9272 761,'-7'-19'6,"4"7"12,2 8 11,4 8 12,0 6 2,-1 4-9,0 3-8,-1 5-9,-1 1-6,0 1-3,0-1-4,0 1-2,-1-1-6,-1-1-4,0-1-6,-1-1-5,-1-2-5,0-3-5,0-3-4,0-2-5,1-5-2,2-2 2,2-6 1,2-2 2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38"/>
    </inkml:context>
    <inkml:brush xml:id="br0">
      <inkml:brushProperty name="width" value="0.04799" units="cm"/>
      <inkml:brushProperty name="height" value="0.04799" units="cm"/>
      <inkml:brushProperty name="color" value="#F2395B"/>
    </inkml:brush>
  </inkml:definitions>
  <inkml:trace contextRef="#ctx0" brushRef="#br0">104207 28967 458,'23'0'3,"1"0"7,-1 0 7,1 0 6,-2 0 4,-3 0 1,-3 0 0,-3 0 0,1-1 3,4-2 2,3-2 3,5-1 3,0-2-2,-1 0-5,-3 0-6,-1 0-5,-5 1-18,-8-1-28,-8 0-28,-8 0-28,-6 0-7,-2-2 16,-3 0 15,-3-1 15,0-1 13,3 0 9,3 0 8,2 1 9,3 0 7,1 2 4,0 2 5,2 3 4,0 2 9,-2 5 13,0 6 14,-1 4 13,-2 4 2,0 3-11,-1 3-9,-1 3-10,0 1-7,1-1-3,0-1-4,2-1-4,1-1-3,2-1-4,3-1-5,1-1-4,5-1-5,10-3-4,8-1-6,9-2-5,4-3-2,2-3 3,1-2 1,1-4 1,-3 0 2,-5 0 1,-7 2 1,-5 0 2,-4 2 1,-2 4 4,-2 2 2,-2 3 4,-6 3 1,-8 3-1,-10 3-2,-7 3 0,-7 1-1,-1-3-2,-3-1-3,-1-3-1,0-1-1,2-1 1,2-1-1,1 0 0,3-3-1,1-1-2,3-2-4,1-2-3,3-2 2,3-1 3,3 0 5,3-2 3,3 1 8,6 0 9,4 1 9,6 2 10,5-1 4,7-1-5,7 0-2,7-2-4,5-1-5,5 0-5,3-2-6,4 0-6,1-1-7,0 0-11,-2 0-10,0 0-10,-3 0-7,-6 0-7,-4 0-5,-5 0-5,-5 1 1,-5 2 9,-5 2 8,-4 2 10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39"/>
    </inkml:context>
    <inkml:brush xml:id="br0">
      <inkml:brushProperty name="width" value="0.04699" units="cm"/>
      <inkml:brushProperty name="height" value="0.04699" units="cm"/>
      <inkml:brushProperty name="color" value="#F2395B"/>
    </inkml:brush>
  </inkml:definitions>
  <inkml:trace contextRef="#ctx0" brushRef="#br0">101245 32400 468,'-15'0'6,"2"2"11,2 0 13,3 2 12,-2 2 4,-2 5-2,-3 5-2,-3 6-3,-5 3-4,-4 6-7,-4 5-7,-6 5-5,-2 1-5,1 0 0,2-1 0,0-1-1,3-4-7,5-6-14,5-5-13,5-7-13,7-6-11,10-8-6,10-8-7,10-8-6,3-2 5,-3 3 18,-3 2 18,-3 4 18,-2 2 14,0 2 12,-2 2 11,-1 2 11,0 2 6,0 4 0,0 2 1,0 3 0,-2 3-1,-2 3-1,-4 4-2,-2 2-1,-4 2-5,-2 2-8,-3 2-8,-4 3-8,0-1-6,1 0-8,1-1-7,1-1-7,1-2-2,2-1 2,2-3 1,2-1 3,2-6-13,0-9-23,2-8-25,0-10-24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39"/>
    </inkml:context>
    <inkml:brush xml:id="br0">
      <inkml:brushProperty name="width" value="0.05083" units="cm"/>
      <inkml:brushProperty name="height" value="0.05083" units="cm"/>
      <inkml:brushProperty name="color" value="#F2395B"/>
    </inkml:brush>
  </inkml:definitions>
  <inkml:trace contextRef="#ctx0" brushRef="#br0">101450 33460 432,'80'-65'31,"-11"12"-1,-12 12-2,-12 12-2,-7 7-2,-2 3-2,-2 3-2,-1 3-2,-4 2-3,-5 2-3,-5 2-4,-5 2-3,-4 3-4,-4 4-7,-4 4-6,-4 4-7,-5 2-3,-4 3-2,-5 2 0,-5 1-2,-3 1-2,-1-2 1,-1-3-2,-1-1-1,1-3 3,3-2 5,3-4 6,3-2 6,1-2 7,2 0 10,1 0 8,1 0 11,2 1 9,2 1 10,4 3 9,2 2 11,2 3 0,0 4-12,0 3-9,0 5-11,0 2-5,-2 1 0,0 1 1,-1 1 0,-2 1-2,-2 0-4,-2 2-4,-2 1-5,-1-1-5,1-1-5,-1-3-5,0-1-5,1-3-9,2-3-12,3-3-11,1-3-12,2-6-7,4-10-1,2-10-1,4-9-1,2-5 5,5 1 10,4 1 11,3 1 10,3 1 10,1-1 7,1 1 8,1-1 8,2 2 3,1 1-3,2 2-1,3 3-3,0 0 4,2 1 9,1-1 9,1 0 8,-3 1 1,-4 3-9,-5 1-7,-5 2-9,-7 2-14,-8 0-19,-10 2-21,-8 1-20,-5 0-2,1 0 15,-1 0 15,0 0 14,2 0 11,1 0 6,2 0 6,2 0 6,2 0 3,1 1-1,0-1-1,2 0 0,1 3 9,4 6 19,2 5 18,4 7 20,2 4 5,5 5-12,4 3-10,3 5-10,4 1-10,1 2-9,3 1-9,1 0-10,3 2-4,2-1-4,4 0-2,3 0-2,-1 0-8,-2 0-14,-3 0-14,-3 1-14,-3-3-8,-1-2 0,-3-3-2,-1-3-1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39"/>
    </inkml:context>
    <inkml:brush xml:id="br0">
      <inkml:brushProperty name="width" value="0.03791" units="cm"/>
      <inkml:brushProperty name="height" value="0.03791" units="cm"/>
      <inkml:brushProperty name="color" value="#F2395B"/>
    </inkml:brush>
  </inkml:definitions>
  <inkml:trace contextRef="#ctx0" brushRef="#br0">103024 35211 580,'-11'-13'62,"10"8"5,10 7 6,10 6 5,6 6-9,4 5-23,5 5-22,3 5-23,0 0-18,-4-3-10,-3-5-11,-5-3-11,-3-3-6,-3-1-3,-3-1-3,-2 0-2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1:41"/>
    </inkml:context>
    <inkml:brush xml:id="br0">
      <inkml:brushProperty name="width" value="0.045" units="cm"/>
      <inkml:brushProperty name="height" value="0.045" units="cm"/>
      <inkml:brushProperty name="color" value="#F2395B"/>
    </inkml:brush>
  </inkml:definitions>
  <inkml:trace contextRef="#ctx0" brushRef="#br0">68280 36659 488,'-1'-15'0,"0"4"0,-2 3 0,0 3 0,2 2 9,6 3 15,6 4 17,6 2 16,2 2 3,1 2-10,-1 0-11,1 2-10,-1 0-5,1 1 0,0 1 1,-1 1 1,-1 2-3,-2 3-6,-4 4-5,-3 2-7,-4 3-3,-6 4-3,-6 4-1,-5 5-2,-6 1-2,-2 0 0,-3 0-2,-3 0-1,0-2 1,3-6 0,3-4 2,3-5 0,9-9 6,16-12 11,16-13 9,15-13 11,17-12-2,17-11-13,18-11-14,18-9-14,-2-1-5,-20 12 4,-21 12 3,-20 11 3,-10 7-11,0-1-27,2 1-27,1-1-27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2:05"/>
    </inkml:context>
    <inkml:brush xml:id="br0">
      <inkml:brushProperty name="width" value="0.07476" units="cm"/>
      <inkml:brushProperty name="height" value="0.07476" units="cm"/>
      <inkml:brushProperty name="color" value="#F2395B"/>
    </inkml:brush>
  </inkml:definitions>
  <inkml:trace contextRef="#ctx0" brushRef="#br0">49406 42597 294,'-30'0'0,"5"-2"0,3 0 0,4-2 0,4 0 6,3-2 12,3 0 13,2-1 12,5 1 4,6 4-5,6 4-5,6 4-4,3 2-2,1 1-1,1 2 0,1 0 0,1 1-2,1 0-4,1-1-4,1 1-4,0-1-2,1-2-1,-1-2 0,1-2-1,0-2-1,2-2-2,2-2 0,3-2-2,1-2-1,0-2-3,2-2-1,1-2-2,0 0-1,0 1-2,0 0-2,1 2-1,-1 0-1,0 0 1,0 0 0,0 1 0,-1 0 0,-1 2 1,-3 2 0,-1 2 1,-3 2 0,0 2 0,-1 2 0,-1 2 0,-2 0 1,-1 1 1,-2 0 1,-3 0 1,0-1 0,1-2 1,1-2 0,1-2 0,1-2 0,1 0 0,1-2 1,1 0-1,1-2 0,-1 0 2,1-1 1,-1-2 1,-1 1 1,-1 2 1,-3 2 0,-1 3 0,-1 1 1,-1 3 1,1 4 0,0 2 1,0 2-1,3 0-1,1-1-2,3 1-2,1-2-1,2-2-2,3-4-3,1-2-1,2-4-2,2-4 2,3-4-1,1-3 1,0-3-1,0 2-2,-1 1-2,-1 0-3,-3 2 2,0 3 3,-3 1 3,-1 2 4,-2 1 3,0 2 2,1 0 1,-1 2 3,1 0 1,1 2 0,1 0 0,0 2 1,1-1-1,1 0 0,-1-2 0,0 0-1,1-2-1,1 0-1,0-2-2,2 0-1,1-1-1,-1 2 0,0 0-1,0 2 0,0 0-1,-2 0 1,0 0-1,-1 0-1,-2 0 1,-3 2 0,-3 0 0,-3 2 0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2:21"/>
    </inkml:context>
    <inkml:brush xml:id="br0">
      <inkml:brushProperty name="width" value="0.04104" units="cm"/>
      <inkml:brushProperty name="height" value="0.04104" units="cm"/>
      <inkml:brushProperty name="color" value="#00BFF3"/>
    </inkml:brush>
  </inkml:definitions>
  <inkml:trace contextRef="#ctx0" brushRef="#br0">37577 40302 536,'-8'-7'0,"2"1"0,1 0 0,0 2 0,1-1 0,-2 0 2,0-1 1,-1-2 1,1 3 4,6 4 9,4 6 8,6 4 8,1 2 2,-1-1-5,-1 0-5,0-2-4,-1 0-4,2-2 0,0-1-1,1 0 0,1-1-2,2 0 0,0-1 0,1 2-1,1-2-1,-1 1 0,1 0-1,0 0-1,0 0 0,1 0 0,1 0-2,1 0 0,1-1-1,1-1-2,1 0-1,2-1-2,0-3-1,2 0-1,3-3-1,1-2 0,2-1 0,-1-2 0,0 0 2,1-1 1,0 0 1,0 2 1,2 2 0,1 2 1,0 1-1,1 1 1,-1-1 0,0 0 0,-1 1-1,-1 2-3,-3 2 0,-1 2-3,-3 1-1,0 2 1,0 0 0,-2 1 0,-2 0 0,-1-2 1,-3-2-1,-1-2 1,-1-1-1,1 0 1,2 0 1,0 0-1,-1-1 1,1 0-1,-2-2-1,-1 0 0,0-1-1,1 0 2,2 0-1,0 0 1,1 0 0,1 1-1,1-1 1,1 0-1,-1-1 0,-1 0-1,-2-1 1,-3-2-1,0 0-1,0-2 2,0 0-1,-1-1 1,0-1-1,-1-2 1,0 0 0,-2-1-1,-1 0 1,-1-1-1,0 0 0,-2 1 0,0-2 0,-2-2 1,-1-2 0,0-1 1,-2-2 0,-1-1 1,0-1-1,-1-1 1,-1 0 0,0 1 0,0 1 1,0 1 0,-1 1 0,-1-1 0,0 1-1,-1-1 1,-1 1 0,0 1-1,0 1 0,0 1 1,-1 0-1,-2-1 0,-2-1 1,-1-1-1,-3 0 1,-2 1-1,-1 1 0,-3 1 1,-2 0-1,-1 1 1,-3-1 1,-1 0 0,-2 1 0,-1-1 0,-1 1-1,-1-1 0,-2 1 0,-2 1-1,-4 1 0,-3 1 0,-1 1 0,0 2-1,0 2 0,0 3-1,-1 0 0,-1 2 1,0 0-1,-2 2 0,-1 1 1,-2 2-1,-2 2 1,-1 2 1,-1 2-1,2 4 1,2 2 0,2 3-1,2 3 1,3 3 0,4 3 0,2 3 0,2 3 0,1 3 0,1 3-1,2 3 1,0 1-1,1 2-3,1 1-2,1 0-2,2 1-2,3 0 0,3 0 1,3 1 0,2-1 0,2 0 0,3 0 1,1 0-1,3-2 0,4-4-3,4-3-2,4-5-3,5-3-3,9-3-4,7-3-4,9-3-3,1-2-3,-3-2-1,-5-3-2,-4-1-1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23:58"/>
    </inkml:context>
    <inkml:brush xml:id="br0">
      <inkml:brushProperty name="width" value="0.03548" units="cm"/>
      <inkml:brushProperty name="height" value="0.03548" units="cm"/>
      <inkml:brushProperty name="color" value="#00BFF3"/>
    </inkml:brush>
  </inkml:definitions>
  <inkml:trace contextRef="#ctx0" brushRef="#br0">46253 10053 620,'-18'-1'2,"14"-1"21,12 0 20,13-1 21,6-2 3,-1 0-15,-1-1-13,-1-2-14,3 0-8,7 1-3,7-1-2,6 0-3,2 0-2,-4 2-3,-4 1-2,-3 0-4,-3 1 0,0 0 0,0 0 1,1 1 1,0-1-1,0 2-1,2 0-2,1 2-1,-1-1-1,0 0-3,-1-2-2,-1 0-2,-2-1 0,0 0 2,-1 0 2,-1 0 2,-1 0 1,-2 0-2,0 0-1,0 1-2,-3-2 0,-2 2 2,-1-1 0,-2 0 1,-3 0 0,1 2-3,-2 0-2,-1 2-2,-1-1-1,-3 0 1,-1-2 1,-2 0 2,-1-1-3,0 0-2,0 0-3,-1 0-4,1 0 1,-2 1 3,-1-2 4,0 2 4,-1-1 1,0 0-2,0 0-3,0 0-1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23:58"/>
    </inkml:context>
    <inkml:brush xml:id="br0">
      <inkml:brushProperty name="width" value="0.03621" units="cm"/>
      <inkml:brushProperty name="height" value="0.03621" units="cm"/>
      <inkml:brushProperty name="color" value="#00BFF3"/>
    </inkml:brush>
  </inkml:definitions>
  <inkml:trace contextRef="#ctx0" brushRef="#br0">50705 8997 607,'-13'-21'8,"6"7"16,6 5 15,6 6 16,3 4 3,2 2-12,0 2-11,1 2-10,3 0-7,6 1-3,3 0-2,7 0-2,0-1-2,-2-1 0,-1 0-2,-3-2 0,0 1-1,-1 0-2,1 1-2,0 2 0,-2-1-3,-1-1-3,-3 0-1,-1-2-4,-1 1 1,-1 0 1,1 1 2,0 2 2,-2 0 1,-1 0 0,-2-1 0,-2 1 0,-2 0 2,-1 0 0,0 0 2,-2 0 2,-2 0-1,-6 3 0,-4 2 0,-5 2-1,-4 1-1,-3 3-2,-4 1-2,-1 3-2,-6 4-5,-7 9-6,-7 7-7,-6 8-6,-1 0-2,7-7 3,8-6 3,6-7 4,6-6 2,7-5 5,5-5 3,6-4 3,3-3-3,-2 1-12,0 1-11,-1 2-11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24:00"/>
    </inkml:context>
    <inkml:brush xml:id="br0">
      <inkml:brushProperty name="width" value="0.03757" units="cm"/>
      <inkml:brushProperty name="height" value="0.03757" units="cm"/>
      <inkml:brushProperty name="color" value="#00BFF3"/>
    </inkml:brush>
  </inkml:definitions>
  <inkml:trace contextRef="#ctx0" brushRef="#br0">53379 8213 585,'0'-15'35,"0"1"-5,0 1-4,0 1-4,0-1-2,0 0-3,0-1-2,0-1-1,-1-1-2,-2 0-3,-2 1-2,-2-1-2,-2 0-2,-2 1-1,-1-1-1,-3 0 0,0 2-1,1 1 2,0 2 0,2 2 2,0 2 1,1 1 0,-1 0 1,0 2 0,0 0 1,-2 2-2,0 0-1,-1 2-1,1 1-2,3 2 0,2 2-1,4 2-1,2 2-1,0 5-1,2 4-1,0 3-1,1 3 1,0-1 2,0 1 3,0-1 1,1 1 1,2 1 1,2 1 1,2 1 0,1 0 1,1-1 0,2-1 0,0-1 0,1 0 0,0-1 0,-1 1-1,1-1 0,0 0 0,0-1-1,-1-1 0,1-1 1,-1 0-2,0 0-1,-2-1-1,-1 1-1,0-1-1,0 1-1,0-1 0,0 1-1,-2-1-1,-1 1 2,-2 0 0,-1-1 1,-4 1-1,-1 0 1,-2-1-1,-1 1-1,-3-1 1,-2 1 0,-2-1-1,-1 1 1,-3-2 1,-2-3-1,-1-2 1,-3-4 0,0-2 0,-1-1-1,1 0 1,-1-2 0,1-1 1,-1-4 2,1-2 2,-1-3 3,2-3 2,3 0 1,3-2 0,2 0 1,3-1 1,3-3-1,1-2 1,2-1-1,2-3-1,2 0-4,2-1-2,2 0-4,4-3-1,7-3-2,7-3-1,8-3-2,2-1-2,2 1-4,1 2-4,1 0-3,0 1-4,-2 1-5,0 1-3,-1 1-4,-1 1-2,-1 1 3,-1 1 3,-1 1 1,-3 2 1,-5 3-2,-5 3-2,-4 3-3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0:46"/>
    </inkml:context>
    <inkml:brush xml:id="br0">
      <inkml:brushProperty name="width" value="0.04152" units="cm"/>
      <inkml:brushProperty name="height" value="0.04152" units="cm"/>
      <inkml:brushProperty name="color" value="#F2395B"/>
    </inkml:brush>
  </inkml:definitions>
  <inkml:trace contextRef="#ctx0" brushRef="#br0">48249 9337 529,'36'-49'2,"-9"14"4,-7 12 4,-8 13 4,-6 7 3,-1 3 4,-2 4 2,-2 2 4,-2 3-3,-2 4-8,-2 2-9,-1 3-9,-2 2-6,0 1-5,0 1-3,0 1-4,1-1-1,0-4-1,2-5 0,1-3 0,1-3 1,4-2 1,2-3 1,4 0 2,1-3 1,3-1 3,2 0 2,2-1 2,-1-1 2,-1 0 2,-2 0 1,-2 0 1,-5 2 2,-6 4 1,-8 4 0,-6 4 2,-4 1-1,1 1 2,-1 0 0,1 0 1,-1-2 0,0-1 2,1-2 1,-1-2 1,1 0 0,1 0 1,1 1 0,1 2 0,1-1 1,2-1 1,2-1 1,3 0 1,0 0 1,2 0 1,1 1 0,0 2 2,1 0 0,0-1 1,0 1 0,0 0 2,0 0-1,-2 2-2,0 0-1,-1 1-3,-1 2 0,0 1 0,0 3 1,1 2-1,-1 0-2,2-1-5,0-1-5,2-1-6,5-3-8,10-8-11,9-7-12,11-6-11,3-6-2,-2-3 9,-1-5 9,-3-3 8,-2-1 7,-3 3 3,-3 3 5,-3 3 4,-4 4 9,-8 6 12,-7 6 14,-6 6 12,-4 3 2,1 2-10,-1 0-12,0 1-10,1 0-6,1-1-2,0 0 0,2-2-1,2-1-7,6-2-12,5-2-13,4-2-12,5-3-2,5-4 6,5-4 6,5-3 7,1-3 4,-1 2 2,-3 1 2,-1 1 2,-4 1 5,-3 2 5,-4 2 7,-4 3 6,-2 0 5,-1 2 4,1 0 6,0 2 3,-2 1 3,-2 1 0,-4 3-1,-2 2 1,-4 2-6,-4 2-10,-4 2-9,-3 1-11,-7 4-5,-7 5-2,-8 5-1,-8 5-2,-3 1 0,6-1 4,2-3 3,5-1 3,4-4 3,3-3 2,5-5 1,3-3 1,7-3 5,9-3 8,8-1 7,10-2 9,6-4 0,7-4-7,5-5-6,6-5-6,3-3-5,-1 2-4,-2 1-2,0 1-3,-2 1-2,-5 0-3,-4 2-2,-3 1-2,-3-1-2,-1 0-1,-1-2 0,0 1 0,-3-2-1,-3 2-1,-3 0 1,-2 2-1,-3 0 1,-2-2 1,-2 0 2,-2-1 2,-2 0 1,-2 1 1,-2 0 2,-1 2 2,-3 0 3,0 2 3,-1 1 3,-1 1 4,0-1 2,2 2 0,2-1 3,3 0 0,0 0 3,0 2 4,0 0 5,0 2 5,1 1 1,2 4-3,2 2-3,3 4-2,0 1-2,0 3-2,0 1-1,0 3-2,0 1-1,1 1 0,2 1-2,0 1 0,1 2-2,0 1-1,0 3-1,0 1-3,-1 1-2,0-2-5,-2 0-3,0 0-6,-1-3 0,0-2 2,0-1 3,0-2 2,0-3-2,0 0-9,0 0-7,0-2-7,-1-2-5,-2-1 0,-2-2-1,-2-2 1,-1-2 1,-2-2 4,0-3 4,-1 0 4,-3-2 4,-3 0 2,-5 0 2,-3 0 3,-1-2 3,2 0 4,4-3 5,3-2 5,3-1 4,1 0 3,2 1 3,2-1 5,2 0 0,2 0 0,3 0 0,1 0-1,3-1-1,5-1-2,6-3-2,4-2-3,5-2-3,5-1-3,4-3-5,6-1-4,1-1-6,-1 1-4,-3 1-7,-1 1-6,-3 1-4,0 1-5,-1 0-5,-1 2-4,0 0-2,3-1 2,1-1 2,3-1 1,-3 1 5,-4 2 4,-5 4 7,-4 3 5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24:00"/>
    </inkml:context>
    <inkml:brush xml:id="br0">
      <inkml:brushProperty name="width" value="0.03937" units="cm"/>
      <inkml:brushProperty name="height" value="0.03937" units="cm"/>
      <inkml:brushProperty name="color" value="#00BFF3"/>
    </inkml:brush>
  </inkml:definitions>
  <inkml:trace contextRef="#ctx0" brushRef="#br0">55977 7447 558,'-10'-14'92,"10"5"-13,12 3-12,10 4-12,6 1-10,3 0-9,1-2-7,3 0-9,-2-1-7,-2 2-8,-3 0-6,-3 2-8,-2 0-6,-3 0-6,-1 0-5,-2 0-6,-3 0-3,-1 2-1,-2 0-1,-2 2-1,-4 1-1,-2 1-1,-6 3-1,-2 2 0,-3 0 2,0-2 7,0-2 6,0-2 7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24:00"/>
    </inkml:context>
    <inkml:brush xml:id="br0">
      <inkml:brushProperty name="width" value="0.04633" units="cm"/>
      <inkml:brushProperty name="height" value="0.04633" units="cm"/>
      <inkml:brushProperty name="color" value="#00BFF3"/>
    </inkml:brush>
  </inkml:definitions>
  <inkml:trace contextRef="#ctx0" brushRef="#br0">56045 7950 474,'-23'0'2,"4"0"4,3 0 5,3 0 3,2 2 8,4 4 13,2 4 11,4 3 13,1 3 0,0 2-9,0 0-12,0 1-10,0 3-6,2 5-1,0 4-1,2 6-1,-1 3-2,0 1-2,-2 0-2,0 2-2,-1 1-3,0 2-2,0 2-3,0 2-2,0 2-5,0 2-6,0 1-5,0 3-6,1 2-6,2 0-4,2 1-5,2 1-5,0 0-4,1-2-1,0-3-4,0-1-1,-1-3 1,-2-6 6,-2-4 5,-2-5 6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24:01"/>
    </inkml:context>
    <inkml:brush xml:id="br0">
      <inkml:brushProperty name="width" value="0.03904" units="cm"/>
      <inkml:brushProperty name="height" value="0.03904" units="cm"/>
      <inkml:brushProperty name="color" value="#00BFF3"/>
    </inkml:brush>
  </inkml:definitions>
  <inkml:trace contextRef="#ctx0" brushRef="#br0">55866 9235 563,'-7'-29'16,"2"7"2,2 5 4,2 6 3,1 3 3,0-1 3,0-2 1,0 0 4,2 0-2,6 1-2,4 0-4,5 2-4,5 0-3,3-2-4,4 0-3,5-1-3,0 0-2,0 2 1,-1 3 2,-1 1 1,-1 1-10,-1 2-19,-1 0-19,-1 2-21,-3 0-4,-5 0 8,-5 0 9,-5 0 9,-2 0 3,0 0-3,0 0-5,0 0-2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24:01"/>
    </inkml:context>
    <inkml:brush xml:id="br0">
      <inkml:brushProperty name="width" value="0.03694" units="cm"/>
      <inkml:brushProperty name="height" value="0.03694" units="cm"/>
      <inkml:brushProperty name="color" value="#00BFF3"/>
    </inkml:brush>
  </inkml:definitions>
  <inkml:trace contextRef="#ctx0" brushRef="#br0">58540 7794 595,'-19'-15'9,"10"2"20,10 3 18,10 1 19,6 2 2,3 2-15,3 2-14,3 2-14,2 1-9,3-2 0,1 0-1,2-2 0,1 0-8,-1 1-15,-1-1-14,-1 0-14,-4 0-6,-4 2 1,-5 0 2,-4 2 2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24:02"/>
    </inkml:context>
    <inkml:brush xml:id="br0">
      <inkml:brushProperty name="width" value="0.04005" units="cm"/>
      <inkml:brushProperty name="height" value="0.04005" units="cm"/>
      <inkml:brushProperty name="color" value="#00BFF3"/>
    </inkml:brush>
  </inkml:definitions>
  <inkml:trace contextRef="#ctx0" brushRef="#br0">46618 9951 549,'-8'7'0,"-2"-2"0,0-3 0,-1 0 0,0-2 2,0 0 3,2 0 4,1 0 4,3-1 8,8-1 14,6 0 13,7-1 13,4-1 1,1 0-12,1 0-13,1 0-12,1 0-6,1 0-3,1 0-1,1 0-2,1 0-3,1-2-3,1 0-5,1-1-3,0-1-2,1 0-1,-1 0-1,0 1 0,1-1 0,-1 2-3,0 0-1,1 2-1,-1 0 0,-2 0 1,0 0 2,-1 0 2,-1 1 0,-3 0 1,-1 2-1,-3 1 1,0-1-1,1-1 2,1 0 0,2-1 2,0-1-1,2 2 0,3 0 0,1 2-1,2-1-1,-1 0 1,0-2 0,1 0-1,-1-1 0,1 0-1,-1 0-2,0 0 0,0 0-3,-1 0-4,-1 0-3,-1 1-5,0-2-3,2 0-3,3-2-2,1 0-4,-1 0 1,-3 0 4,-5 2 2,-3 1 5,-4-1 1,-1-1 1,-2 0 0,-2-1 1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24:03"/>
    </inkml:context>
    <inkml:brush xml:id="br0">
      <inkml:brushProperty name="width" value="0.03794" units="cm"/>
      <inkml:brushProperty name="height" value="0.03794" units="cm"/>
      <inkml:brushProperty name="color" value="#00BFF3"/>
    </inkml:brush>
  </inkml:definitions>
  <inkml:trace contextRef="#ctx0" brushRef="#br0">50883 8755 579,'-6'-13'2,"4"6"16,4 6 19,4 6 17,3 2 4,1-1-10,3 0-9,2-2-10,1 0-6,1 0-2,1 0-4,2 0-3,0 0-1,1 0-1,1 0-2,1 0 0,0 0-2,-1 2-3,-1 0-3,-1 1-2,0 1-3,1 2-2,1 0-1,2 1-1,-2 0-2,-1 0 0,-3-2 0,-1 0-1,-3-2 1,-1 1 1,-2 0 1,-2 0 2,-1-1 0,0-1 1,0 0 1,-1-2 0,1 0 2,0 0 0,0 0 2,0 0 2,-3 0 1,-2 2 4,-6 0 2,-2 2 4,-7 2-2,-8 7-8,-7 5-6,-8 7-8,-4 1-7,3-2-9,2-1-7,1-3-9,3-1-5,3-3-4,3-1-2,3-2-4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24:06"/>
    </inkml:context>
    <inkml:brush xml:id="br0">
      <inkml:brushProperty name="width" value="0.04511" units="cm"/>
      <inkml:brushProperty name="height" value="0.04511" units="cm"/>
      <inkml:brushProperty name="color" value="#00BFF3"/>
    </inkml:brush>
  </inkml:definitions>
  <inkml:trace contextRef="#ctx0" brushRef="#br0">39952 16038 487,'-34'-28'-32,"7"7"6,10 6 7,9 8 6,5 3 14,2 0 22,2 0 20,2 1 21,2 0 6,4 3-12,2 4-12,3 2-11,2 2-7,2-2-2,0-1-4,1 0-2,1-2-3,1 0-1,1-2-3,1 0-1,2-1-1,1 0 0,2 0-1,3 0 1,1-1-2,4 0-2,3-2-3,3 0-3,2-2-2,4 0 0,2-1-1,4-2 0,1 0 0,1-1 2,2-2 1,0 0 2,1 0 0,0 1 0,-1 0 1,1 2 0,1 1 0,0 1 0,1 0 1,1 2 0,0 0-1,0 2 0,-2 0-1,-1 2-1,-2 0-1,-2 0 0,-4 0 0,-2 0-1,-3 0 0,-2 0 0,-2 0-2,-1 0 0,-4 0-1,-2 0 1,-3 0 1,-3 0 0,-3 0-1,-1 0-1,-3 0 0,-1 0-2,-3 0-1,-1 2 2,-2 0 1,-2 2 0,-2-1-10,1-2-23,0-2-23,0-2-23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24:07"/>
    </inkml:context>
    <inkml:brush xml:id="br0">
      <inkml:brushProperty name="width" value="0.03665" units="cm"/>
      <inkml:brushProperty name="height" value="0.03665" units="cm"/>
      <inkml:brushProperty name="color" value="#00BFF3"/>
    </inkml:brush>
  </inkml:definitions>
  <inkml:trace contextRef="#ctx0" brushRef="#br0">49274 14944 600,'-3'-18'-20,"-4"10"30,-6 11 28,-3 12 29,-5 5 8,-2 3-14,-1 1-14,-3 3-14,0 1-9,1 1-4,1 0-4,1 2-5,1 1-2,-1 1-4,1 1-2,-1 0-3,2 1-1,3-3 0,3-2 0,3-1-1,2-4-1,4-1-1,2-4-2,4-3-2,4-3-1,6-3 3,5-3 1,7-2 3,4-3 0,1-2 0,2-2 2,3-2-1,0-2 1,-1 0 0,-2-1 1,1-2-1,-3 1-1,0-1-3,-1 0-2,0 0-2,-3 1-3,-1 2-4,-3 2-3,-1 2-3,-2 1-2,-1 0 2,0 0 1,-2 0 1,-1 0-2,-1-2-8,0 0-7,-2-1-8,0-2 0,-2 0 7,-1-2 7,0 0 6,-2-1 6,-1 0 4,0 1 4,-1-1 3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24:07"/>
    </inkml:context>
    <inkml:brush xml:id="br0">
      <inkml:brushProperty name="width" value="0.04227" units="cm"/>
      <inkml:brushProperty name="height" value="0.04227" units="cm"/>
      <inkml:brushProperty name="color" value="#00BFF3"/>
    </inkml:brush>
  </inkml:definitions>
  <inkml:trace contextRef="#ctx0" brushRef="#br0">50007 15359 520,'-29'-15'6,"7"4"12,5 3 11,6 3 12,4 2 3,2 3-3,3 4-4,1 2-3,0 3-4,-1 4 0,0 2-2,-1 3-1,-1 3-1,0 3-4,0 3-3,0 3-2,0 4-3,0 4-5,0 6-3,1 5-4,-2 4-6,2 7-8,-1 5-7,0 7-7,0 2-10,2-3-11,0-1-12,2-3-11,0-7-1,0-12 9,0-14 11,0-11 10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24:09"/>
    </inkml:context>
    <inkml:brush xml:id="br0">
      <inkml:brushProperty name="width" value="0.04873" units="cm"/>
      <inkml:brushProperty name="height" value="0.04873" units="cm"/>
      <inkml:brushProperty name="color" value="#00BFF3"/>
    </inkml:brush>
  </inkml:definitions>
  <inkml:trace contextRef="#ctx0" brushRef="#br0">53964 14138 451,'7'-9'0,"-4"-2"0,-3-2 0,-2-1 0,-3-1 3,0 1 5,-1 0 7,-1 2 5,-1 1 4,0 1 0,0 0 1,0 2 2,0 0-2,1 2-3,-1 1-2,0 0-3,-1 1-3,0 1 1,-1-1-2,-1 0-1,-1 0-1,0 2 0,0 0-1,1 2-1,-1 0-1,0 2 1,0 0 0,1 2 1,-2 1-1,-2 5 0,-2 4-1,-1 4-1,-2 2 0,1 3 0,-1 1-1,1 3 1,-1 1-1,2 1 0,1 0 0,1 2 1,1 1-2,1-1-1,0 0-1,2 1-2,0-1-1,1 0 0,-1 1 0,0-1-1,1 0 0,2 1-1,3-1 1,1 0-1,1 0 0,2-1 1,0-1-1,2-1 0,2-2 1,4-2-1,4-1 1,3-2 0,4-3-3,1-3-7,3-3-6,2-2-6,1-4-4,4-1 0,3-2 0,3-2 0,1-3 1,1-4 3,-1-4 3,0-3 2,0-5 3,1-3 1,-1-5 1,0-3 2,-1-1 2,-5 1 0,-4 3 2,-3 1 1,-4 3 0,-5 1 0,-3 3 0,-4 1-1,-3 2 3,0 2 6,-2 3 6,0 1 5,-3 2 4,-2 2 2,-4 2 1,-2 2 3,-1 2 0,-1 0-1,0 2 0,0 0-2,-1 3 0,-3 6-2,-3 4-2,-3 5-1,-1 4-1,1 5 0,1 3-1,1 4 0,1 2-1,2-2-2,3 0-2,1-1-1,2-2-3,0-3 0,2-4-3,1-1-1,1-5-2,2-1-1,2-4-2,2-3-3,3-3-1,4-2-3,4-4-3,3-2-2,4-5-2,2-2-2,1-5-1,3-4-2,1-4 0,1-5 1,1-5 0,1-5 0,-2-1 3,-3 0 3,-5 1 3,-3 1 5,-3 3 2,-2 5 1,-3 5 1,-1 5 2,-1 5 9,-2 4 16,0 6 18,-2 4 16,0 4 4,0 4-10,0 2-10,0 3-8,0 2-8,0 1-2,0 1-4,0 1-3,1 1-2,0-1-3,2 1-2,0-1-2,2 1-2,2-1 2,1 1 0,3-1 0,1 0-6,0-1-12,0-1-14,-1-1-13,1-2-8,0-2-4,0-4-4,0-3-4,-2-2-1,1 0 4,-2-2 2,0 0 3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0:47"/>
    </inkml:context>
    <inkml:brush xml:id="br0">
      <inkml:brushProperty name="width" value="0.03733" units="cm"/>
      <inkml:brushProperty name="height" value="0.03733" units="cm"/>
      <inkml:brushProperty name="color" value="#F2395B"/>
    </inkml:brush>
  </inkml:definitions>
  <inkml:trace contextRef="#ctx0" brushRef="#br0">50566 9755 589,'0'-13'44,"-2"6"-1,0 6-2,-1 6 0,-4 6-6,-4 5-7,-5 7-9,-5 5-8,-4 4-5,-1-1 0,-3 0-2,-1 1-2,1-3-2,5-2-5,5-3-5,5-3-5,6-3-6,8-4-10,8-5-7,8-3-10,1-3 4,-1 0 14,-4-1 14,-3-2 14,-1 1 11,0 2 8,0 2 7,0 2 8,-2 2 3,-1 1-2,-2 3 0,-2 2-1,-1 0-2,0 1-2,0 0-2,0-1-2,0 1-4,0 0-3,0-1-3,0 1-4,0-1-4,0-1-6,0-1-4,0 0-5,5-10-12,10-18-18,9-17-18,11-18-18,1-4-3,-8 10 12,-6 10 12,-6 9 12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24:10"/>
    </inkml:context>
    <inkml:brush xml:id="br0">
      <inkml:brushProperty name="width" value="0.03036" units="cm"/>
      <inkml:brushProperty name="height" value="0.03036" units="cm"/>
      <inkml:brushProperty name="color" value="#00BFF3"/>
    </inkml:brush>
  </inkml:definitions>
  <inkml:trace contextRef="#ctx0" brushRef="#br0">56108 13447 724,'-6'-14'-43,"5"2"17,2 4 18,5 3 17,3 1 9,0 2 3,1 0 3,2 2 2,0 2 1,3 4-1,2 4 1,1 3-1,0 3-3,-2 2-5,-4 0-4,-3 1-6,-3 1-6,-4 1-9,-4 1-9,-4 1-8,-4 2-5,-5 1 0,-6 3-1,-3 1 0,-3-1 0,3-3 3,1-5 1,3-3 3,0-3 2,0-1 4,1 0 4,-1-2 4,2-1 3,5-1 6,3 0 4,4-2 5,6 0 9,8-2 12,8-1 13,7 0 13,5-2 2,1-2-6,1-2-8,1-2-7,0-2-8,-2 0-7,0-1-9,-1-2-8,-2 1-10,-3 1-14,-2 0-13,-4 2-13,-2 0-3,-1 2 9,-1 0 7,0 2 9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24:10"/>
    </inkml:context>
    <inkml:brush xml:id="br0">
      <inkml:brushProperty name="width" value="0.02568" units="cm"/>
      <inkml:brushProperty name="height" value="0.02568" units="cm"/>
      <inkml:brushProperty name="color" value="#00BFF3"/>
    </inkml:brush>
  </inkml:definitions>
  <inkml:trace contextRef="#ctx0" brushRef="#br0">57087 14094 856,'-6'-22'-61,"6"5"23,4 3 23,6 4 23,4 3 14,5 0 6,5 2 5,5 1 5,2 0 0,1 2-6,-1 0-5,0 2-5,0 0-12,-1 0-19,-1 0-16,-1 0-19,-3 0-6,-3 0 4,-4 0 5,-5 0 5,-2 0 6,0 0 7,-2 0 6,0 0 7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24:10"/>
    </inkml:context>
    <inkml:brush xml:id="br0">
      <inkml:brushProperty name="width" value="0.0376" units="cm"/>
      <inkml:brushProperty name="height" value="0.0376" units="cm"/>
      <inkml:brushProperty name="color" value="#00BFF3"/>
    </inkml:brush>
  </inkml:definitions>
  <inkml:trace contextRef="#ctx0" brushRef="#br0">57741 13124 585,'-29'-8'-23,"8"0"11,7 0 11,7 0 12,4 5 14,3 8 16,4 9 17,2 10 17,2 5 0,0 6-14,0 5-14,0 5-16,-1 4-12,-2 7-12,-2 6-10,-2 6-11,-1-4-10,0-13-8,0-12-9,0-13-7,0-7-5,0-1-2,0-1 0,0 0-3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24:47"/>
    </inkml:context>
    <inkml:brush xml:id="br0">
      <inkml:brushProperty name="width" value="0.04789" units="cm"/>
      <inkml:brushProperty name="height" value="0.04789" units="cm"/>
      <inkml:brushProperty name="color" value="#00BFF3"/>
    </inkml:brush>
  </inkml:definitions>
  <inkml:trace contextRef="#ctx0" brushRef="#br0">26796 43522 459,'0'-35'10,"0"8"12,0 7 13,0 8 11,-1 5 2,-2-1-9,-2 0-9,-1 0-9,-4 0-6,0 0-3,-3 1-2,-2-1-4,-1 1 0,-3 2-1,-2 2-1,-1 2 1,-2 2-1,-1 2 0,-1 2 1,-1 2-1,-1 2 2,-1 5 4,-1 4 2,-1 3 4,1 3 2,1 1-1,3 1 0,2 1 0,1 1 0,4 1-3,3 1-2,3 1-1,2 1-2,0 0 0,2 2-2,1 1 0,1 0-2,2 1-1,2-1-2,2 0-3,1 0-1,2-1-1,0-1-3,2-2-1,1 0-3,3-3-2,4-2-3,2-1-2,2-3-2,1-1 2,2-2 1,0-2 2,1-3-3,1-3-3,1-3-3,1-2-5,1-4-2,1-4 0,1-4 1,1-4 0,0-2 1,1-2 4,-1 0 4,1-1 4,-2-1 2,-1-1 1,-3-1 3,-1-1 1,-3-1 0,-1 1 1,-2-1 0,-2 0 0,-2 1 3,-1-1 3,-1 0 4,0 1 4,-2 0 3,-2 3 2,-3 1 2,0 2 2,-3 2 2,-1 1 1,0 0 2,-1 2 1,-3 1 3,-4 2 2,-4 2 4,-3 2 3,-2 2 0,2 2-6,2 2-4,3 2-6,0 2-2,0 3-1,0 4-1,1 2-1,0 1-1,0 1-4,2 0-2,1-1-2,1 0-3,2-1-3,2 0-2,2-2-1,1-1-3,0-1-3,0-1-2,0 0-3,1-3-1,4-3 0,2-2-1,3-4 1,3-2-1,0-2-1,1-2-1,1-1-1,1-4 1,2-4 2,0-4 3,1-3 2,-1-2 3,-3 3 5,-2 1 3,-4 2 5,-2 3 1,-2 1-1,-3 2-1,0 2 0,-2 4 8,2 4 19,0 6 19,1 4 18,2 4 2,0 3-15,1 4-15,2 2-15,0 0-9,0-3-4,0-3-3,-1-3-3,2 0-7,0 0-11,1 1-11,2 1-11,-1 0-9,1-2-6,0-3-6,0-1-7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24:48"/>
    </inkml:context>
    <inkml:brush xml:id="br0">
      <inkml:brushProperty name="width" value="0.03107" units="cm"/>
      <inkml:brushProperty name="height" value="0.03107" units="cm"/>
      <inkml:brushProperty name="color" value="#00BFF3"/>
    </inkml:brush>
  </inkml:definitions>
  <inkml:trace contextRef="#ctx0" brushRef="#br0">28936 42463 708,'-21'-9'-5,"3"0"-8,4-2-8,5 1-9,3-1 2,6 4 11,4 2 13,5 4 12,5 2 11,2 2 10,3 2 9,3 2 10,0 2 1,-1 3-8,-3 3-6,-1 4-8,-3 0-7,-4 1-5,-5-1-8,-2 1-5,-5 0-5,-2 3-2,-4 1-3,-2 3-3,-3 0-3,-3 1-3,-4-1-4,-1 1-3,-3-3-1,2-1 1,1-4 2,1-3 1,1-3 4,1-3 9,1-2 7,1-4 9,3-1 9,8 0 14,7 0 12,6 0 13,6-1 0,3-1-15,5 0-15,3-1-14,4-1-9,1 0-7,2 0-5,3 0-6,-2 0-2,-2 0 0,-3 0 1,-3 0 0,-3-2-3,-3 0-6,-3-3-6,-2-2-6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24:48"/>
    </inkml:context>
    <inkml:brush xml:id="br0">
      <inkml:brushProperty name="width" value="0.02649" units="cm"/>
      <inkml:brushProperty name="height" value="0.02649" units="cm"/>
      <inkml:brushProperty name="color" value="#00BFF3"/>
    </inkml:brush>
  </inkml:definitions>
  <inkml:trace contextRef="#ctx0" brushRef="#br0">29777 43148 830,'-6'6'-27,"2"-3"17,4-2 17,3-4 17,3-1 9,7-2 1,5 0-1,7-1 2,3-1-8,3 2-13,1 0-15,3 2-13,-2 0-9,-2 2-2,-3 0-1,-3 2-3,-2 0-1,-3 0-3,-1 0 0,-2 0-3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24:48"/>
    </inkml:context>
    <inkml:brush xml:id="br0">
      <inkml:brushProperty name="width" value="0.03828" units="cm"/>
      <inkml:brushProperty name="height" value="0.03828" units="cm"/>
      <inkml:brushProperty name="color" value="#00BFF3"/>
    </inkml:brush>
  </inkml:definitions>
  <inkml:trace contextRef="#ctx0" brushRef="#br0">30226 41839 574,'-9'-15'0,"0"1"0,-2 1 0,0 0 0,-1 2 1,1 1 2,-1 0 3,0 2 1,1 6 11,2 12 19,3 11 19,1 13 19,1 8 2,2 8-16,0 6-17,2 7-15,1 6-18,2 5-18,2 5-20,2 5-19,0-3-6,-1-10 8,0-9 7,-2-10 8,0-8 0,0-4-8,0-5-6,0-5-8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5:48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65625 3875 333,'49'20'167,"16"14"-1,16 15 1,16 15 0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5:5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33142 21265 999,'-15'14'-61,"2"-4"15,2-5 15,2-2 14,1-5 11,-1 0 3,-2-3 5,0-2 4,0-1 2,0 2-2,2 1-1,1 0 0,1 1-2,2-2 1,2 0 0,2-1 0,1-1 0,0 0-2,0 0-2,0 0 0,0 1-2,0-1 1,0 0-1,0 0 0,0 0 0,0 0 1,0 0-1,0 1 0,0-1 1,2 2 0,0 0 0,2 2 0,0 1-1,0 2-5,0 2-4,0 2-4,-1 1-1,1 0 2,0 0 2,0 0 2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6:03"/>
    </inkml:context>
    <inkml:brush xml:id="br0">
      <inkml:brushProperty name="width" value="0.0226" units="cm"/>
      <inkml:brushProperty name="height" value="0.0226" units="cm"/>
      <inkml:brushProperty name="color" value="#00BFF3"/>
    </inkml:brush>
  </inkml:definitions>
  <inkml:trace contextRef="#ctx0" brushRef="#br0">32620 20748 973,'-15'-1'-74,"4"-2"21,3-2 21,2-2 20,2 0 10,1 1 2,-2 0 0,2 2 2,-1 0 0,0 0 0,0 0 0,0 0 0,1-1 0,0 0 0,1-1 1,2-1-1,0-1 1,0 0-1,0 0-1,0 0-1,0 0 1,0 1-1,0-1 0,0 0 0,1 0 1,2 2-1,2 1 0,2 1 0,0-1 0,-1 2 0,0-1 0,-2 0 0,1 0 0,0 0 0,1 0 0,2 0-1,0 1 1,1 0 0,2 2 1,0 0-1,0 1 0,-1 0 1,0 0 0,-2 0 0,0 0 0,0 0 0,0 0 0,0 0-1,0 0 1,1 0 0,2 0-1,0 0 1,0 0 0,-1 0 0,0 0-1,-2 0 1,0 0 0,0 0-1,0 0 0,-1 0 1,1 1-1,0 0 1,0 2 0,0 0 1,0 2-1,0 0 0,-1 1 0,1 2-1,0 0 1,0-1-1,0 1 1,0 0-1,-1 0 1,-1 0 0,-1-1-1,0 1 0,-1 0 0,0 0 0,0 0 0,0 0 0,-1 0 0,-1 1 0,0 2 0,-1 0 0,-2 0-1,-1-1 1,0 0 0,-1-2 0,-1 0 0,0 2 0,0 0 0,0 1 0,-1 0 0,-2-2-1,-2-3 1,-1-1 0,-2-1 0,0-2 0,0 0 0,1-2 0,-2 0 0,0 0 0,-1 0 0,-1 0 0,-1 0 0,2 0 0,1 0 1,1 0-1,0-1 0,0-2 1,0-2-1,1-1 0,-1-2 0,0 0 0,0 0 0,1 0 0,0 0 0,0-2 0,2 0 0,1-1 0,0 0 0,0 1 0,0 0 0,0 2 0,1 0 0,0 2 0,2 1 0,1 0 0,0 1 0,0-2 0,0 0 1,0-1 0,0-1 0,0 0 0,0 0-1,0 1 1,1-2-1,0-2 0,2-2 0,0-1 1,2-2-1,0 0 1,2 1 1,0-1 1,2 1 0,0 1-1,1 0 1,2 2-1,1 1 0,1 1 0,3 0-1,2 2 0,1 0 0,1 2 0,1 1-1,1 1 0,1-1 1,0 2-1,-1-1 0,1 0 1,-1 0-1,-1 2 0,-1 0 0,-1 2 0,0 0 0,-2 0 0,-1 0 0,-1 0 0,0 0 0,0 0 0,0 0 0,-1 0 0,0 0 0,0 2 0,-2 0 0,0 2 0,-2 1 0,-1 1 0,-1 3 1,0 2 0,-1 1 1,0 2-1,0 0 0,0 1 1,-1 1 0,-1-1 0,0 1-1,-1 0 0,-2 0 0,-1 1 0,0 1 0,-1 1 0,-2 0-1,0-1 0,-1-1 0,-2 0-1,0-3 0,1-1 0,-1-2 1,0-2-1,-1-2 1,0 1 0,-1 0 0,-1 0-1,-1-1 1,0-1 0,0 0 0,1-2 0,-2 0 0,0-2 0,-1 0 0,-1-2 0,-1 0 0,0-2 0,1 0 0,-1-2 0,1-1 0,1-1 0,0-3 0,2-2 0,0-2 0,1-1 0,-1-3 1,0-2-1,1 0 1,0-1-1,2 1 0,1-1 1,1 0-1,2 1 0,2-1 0,2 1 0,1 0 0,0 1 0,0 0 0,0 2 0,1 1 0,2 1 0,2 1 0,2 1 0,1 1 0,1 2 0,2 2 0,0 2-1,1 2 1,2 0 0,0 2 0,1 0 0,1 1 0,-1 0 0,1 0 0,0 0 0,-1 1 0,1 0 0,0 2 0,-1 0 0,1 2 0,-2 0 0,-1 1 0,-1 2 0,0 0 0,0-1 0,0 1 0,-1 0 0,0 0 0,-2 2 0,-2 0 0,-2 1 0,-1 1 0,0 2 0,-1 0 0,1 1 0,0 2 0,-2 1 1,0 3-1,-2 1 1,-1 1 0,-4-1-1,-2-1 1,-3-1-1,-3 0 0,0 0 1,-1-1-1,-1 1 0,-1-2 1,1-1 0,-1-2 1,0-3 1,0-1-1,1-2 1,-1-2-1,0-2 0,1-2 0,-1-2 0,0-2-1,1-2 0,-1-3 0,2-4 0,1-4 0,1-3-1,1-4 0,0 0-1,2 0-1,1-2-1,0-1-1,2 3 1,0 0 1,2 0 0,1 1 2,0-3-1,2-1 0,0-2 1,1-1 0,0 1-1,0 0 1,0 3 0,1-1 0,2 3 0,2 0 0,2 1 0,2 1 0,1 4 1,3 3 1,2 3 1,1 1 0,1 2 0,1 1-2,2 0 0,0 3 0,1 4-1,1 4 1,1 4 0,0 2-1,-1 1 1,-1 1-2,-1 2 0,-1 0 0,-1 1 0,-1 1 1,0 1-1,-3 0 1,-3-1 0,-3-1 0,-2 0 0,-3-2 0,-1-1 1,0-1 0,-1 0 1,-2-1 0,-1 1-1,0 1 0,-1 1 0,-2 0 0,-2-1 0,-2 0-1,-2-2 1,-1-1 0,-3-1-1,-2 0 1,-1-2-1,-2-1 0,1-2 0,-1-2 0,0-2 1,1-1-1,-1 0 0,0 0 0,1 0-1,0 0 1,2 0 0,3 0-1,1 0 1,1-1 0,1-2 0,-1-2 0,0-2 0,1-1 0,0 1 0,2-1 0,1 0 0,0 0 0,2 0 0,1 0 0,0 1 0,1-1 0,1 0 0,-2 0 0,2 0 0,-1 0 0,2-2 0,0 0 0,2-1 0,0 0 0,2 1 0,0 0-1,2 2 1,0 0-1,3 0 0,2 1 1,2-1-1,1 1 1,1 2 0,2 2 0,0 2 0,1 1 0,1 0 0,1 0 0,2 0 0,-2 1 0,1 4 0,-2 2 0,-1 4 0,-1 0 1,-3 1-1,-1 0 0,-2 0 0,-2 0 0,0 1 1,-2 1 0,0 1 1,-2 1 0,-1 2 0,0 0-1,-1 1 0,-3 1 0,-1 1 0,-2 1 0,-1 1 0,-3 0 0,0 1 1,-1-1-1,-1 1 0,-2-2 1,0-3 0,-1-3 1,-1-3 1,-1-2 0,0-2 0,1-2 0,-1-2 0,0-3-1,1-4-1,-1-4-1,0-4-1,1-4 0,-1-3 1,0-5 0,1-3 0,0-3 0,2-1-2,2-1-3,2-1-2,3 1-1,1 3 2,2 3 1,2 3 1,1 2 0,0-1 1,0 1 0,0-1 0,0 2 0,2 3 1,0 2-1,2 4 0,-1 2 1,1-1 0,0 0 0,0 0 0,1 0 1,2 2-1,2 1 0,2 1 0,1 0 0,1 3 0,1 2 1,2 3-1,0 1 1,3 3 1,1 3 1,3 4 1,1 0 1,-1 1-2,1 0 0,-1-1-1,0 1 0,-1 0 0,-1-1 0,-1 1 0,-2 0-1,-2-1 1,-4 1-1,-3 0 0,-2-1 0,-2-1 0,-2-1 0,-2-1 1,-2 1-1,0 0 1,-2 1 0,0 1 1,-3 1-1,-4 0 1,-3-1-1,-5 1 0,-2-2 0,-1-1 0,-1-2 0,-1-2-1,-2-2 1,-1-2 0,-3-3 1,-1 0 1,0-4 0,1-2 0,3-4 0,1-2 0,3-3-1,1-1 0,2-3-1,3-2-1,1 0 0,2 1-1,3 1 1,1 1 0,2 0-1,2-2-2,2 0-1,2-1-1,2 0-1,2 1 2,2 1 0,2 1 2,2 0 0,1 1 0,3-1 1,2 0-1,0 1 1,1 1 0,0 1 0,0 1 1,0 1 0,1 2 1,1 2-1,1 2 1,1 2 0,-1 0 0,1 2 0,0 0 0,-1 3 0,1 2-1,-1 4 1,1 2-1,-2 1 0,-3 1 0,-3 0 0,-2 0 0,-3 0 0,-1 1 2,0 1 0,-2 2 2,-1-1-1,-2 1 1,-2 0-1,-2-1 0,-1 1 0,-2 0-1,0-1 0,-1 1 1,-2-1-1,-2-1-1,-2-1 1,-1 0-1,-2-2 0,0-1 0,1 0-1,-1-2 1,0-1-1,1-2 0,-1-3 1,0 0-1,1-4 0,-1-2 0,0-4 1,1-2 0,-1-3-2,2-1 0,1-3-2,1-2-1,0-1-1,2-1 1,1-1 0,0-1 2,2 0 0,1 1 0,0 1 0,2 1 0,0 1 0,2 1 1,0 1-1,2 1 0,1 0 1,2 2-1,2 1 1,2 1 1,1 1-1,-1 2 1,1 2 0,0 3 0,1-1 0,3 2 0,4-1 0,2 0 0,2 1 0,3 4 0,1 2 1,3 4-1,0 1 0,-1 3 0,-1 2 0,-1 2 1,-1 0-1,-1-1 0,-1-1 0,-1 0 0,-1-1 0,-2 1-1,-3 1 1,-1 1 0,-3 0 0,-2-1 0,-4 0 0,-2-2 0,-3 0 0,-1 0 0,0-1 1,-1 1 0,-2 0 0,-2 0 1,-2-1-1,-2 1 0,-2-1 1,-3-1-1,-3 0 1,-3-2 0,-2 0 0,-1-2-1,-1-1 0,-1 0 0,0-3 0,1-2 0,1-4 1,1-2-1,1-2 1,3-2 0,1 0 0,3-1-1,1-2 1,2 0-1,2-1 0,2-1-1,3-1 0,1-2-1,2 0-1,2 0 0,2-2-1,2 2-1,2 1-1,1 1-1,3 1 1,2 1 0,2 0 1,2 2 0,1 1 2,1 2-1,1 3 0,1 1 0,1 2 0,1 2 1,1 2 1,1 2 0,0 2 0,-3 6 1,-1 2 0,-2 5 1,-3 1-1,-1-1 1,-2-1-1,-2-1 1,-3 0-1,-1 0 0,-2-1 1,-1 1-1,-4 0 1,-2-1 1,-4 1 2,-2 0 2,-3-2-1,0-1 0,-1-2-2,-1-2 0,-1-2-1,-1-1 0,-2-1-1,1 0 0,-3-3 0,0-4-1,-1-4 1,-1-4 1,1-2-2,1-3-1,2-2-1,3-1-1,1-2-1,4 1 1,3-1 1,3 1 0,1 0 0,4 2 0,0 2 1,4 3-1,1 1 1,3 0-1,3 2 1,4 1-1,1 1 0,1 2 1,1 2-1,1 2 1,1 1 0,0 0 0,-1 0 0,1 0 0,-1 1 0,-1 4 0,-1 2 1,-1 4-1,-1 0 0,-2 1 1,-3 0-1,-1 0 0,-2-1 0,-2 1 1,-2 0 0,-2 0 1,-2-1-1,-4 1 2,-2 0-1,-3-1 1,-3 0 0,-2-2 0,-2-2 1,-1-2-1,-2-2 0,1-1 0,-1 0-1,0-1 1,2-1 0,3 0 0,3 0 1,3 0 0,1-2 1,2-2-1,0-4 1,2-2-1,1-2-1,2 1-1,2-1-2,2 0-2,2 1 0,4 1 0,2 0 2,3 2 0,2 0 0,2 2-1,0 1-1,1 1-1,-1 0-1,-1 2 0,-2 0 0,-2 2 0,-2 0 0,-1 2 1,-1 0 1,0 2 1,-3 0 0,-1 3 0,-2 2 0,-2 2-1,-2 0 1,-3 1 3,-4 0 1,-2 0 2,-2-1 2,0 1-1,1 0 0,-1 0 0,-1-1-1,0-1 1,-1 0 0,-1-2 0,0-1-1,2-2 0,3-3-2,1 0 0,2-4 0,2-2 0,2-4 0,2-2 0,1-2-1,0-2-3,0 0-2,0-1-2,2 1-1,2 1 2,3 2 1,4 2 2,1 2 0,3 2 0,2 3 1,2 1-1,1 1 1,1 2 1,1 0-1,1 2 1,-1 0 1,-3 3-1,-3 2 1,-3 2 0,-2 0 0,-2 1 1,-2 0 0,-2 0 2,-2-1-1,-2 1 1,-2 0 0,-2 0-1,-2-1 1,0-1-1,-2 0-1,0-2 1,-2-1-2,-2-2 0,-1-3 0,-3 0 0,-1-3-2,-1-1 1,-2 0-2,1-1 0,-1-3 0,2-4-2,2-4 1,3-3-1,1-2-1,4 2 2,3 3 0,2 1 0,3 2 1,0 1 0,2 0 1,0 2-1,2 1 1,2 2-1,2 2 1,2 2-1,0 2 1,1 0-1,0 2 1,0 0 0,-1 1 0,-1 0 1,-1 0 0,0 0 1,-3 0 0,-2 0 2,-4-1 1,-2 1 0,-3-1 1,-2-4-3,-2-2-3,-2-3-2,0-2-1,1 2 1,0 1 0,2 0 1,0 1 0,0 0 0,1 0-1,-1 1 1,2-2 1,4 2 0,4-1 3,4 0 0,2 0 1,-1 2-1,1 0-1,0 2-1,0 0 0,0 0 0,0 0 0,-1 0 0,1 0 0,0 0 0,0 0 0,0 0 0,-2-1 0,-2 0 1,-4-2-1,-2 0 1,-1 0 0,6 0-1,2 2-2,5 0 0,1 1-1,0 0 0,-2 0 0,0 0 0,-2 1 0,-1 0 1,-1 2-1,0 0 1,-1 1 0,0 0 1,0 0-1,0 0 0,-1 0 0,-1 2 1,0 0 0,-1 1 0,-3 1 1,0-2-1,-4-1 1,0 0 0,-3-2 0,0-1 0,-1 0 0,-1-1 0,-2-1 0,0 0 0,-1 0 0,-1 0 0,-1 0 0,2 0 0,1 0 0,1 0 1,1 0-1,0 0 1,2 0 0,1 0-1,0-1 1,2-1-1,1 0 0,0-1 0,0-1 0,0 2 1,-1 0 0,-1 2 1,-1-1 0,0 0 0,0-2 1,0 0 0,1-1 0,0 0-1,2 0 0,1 1-1,-1-2 1,0 2 0,-2-1-1,0 0 1,0-1 0,0 0-1,2-1 0,1-2-2,0 0 0,2-2 0,0 0 0,2-1 1,0 0-1,0 1 0,0 0 0,0 2 1,1 0 0,2 2-1,2 1 1,2 1 0,1 0 0,3 2 1,2 0 0,2 2 0,1 0 1,1 0-1,1 0 0,1 0-1,1 0 1,-1 2-1,1 0 1,0 2-1,-2-1 1,-1 1-2,-3 0 0,-1 0 0,-1 0-1,0 0 0,-1 0-1,1 0 1,-1 0-1,-2 0 1,-2-1 1,-2 2 0,-2-1 0,-1 1 0,0 1 0,-1 2 0,-3 0 1,0 0 0,-4 0 2,0-1 0,-2 1 1,2-2-1,1-1 0,0 0 0,0-1-1,-2 2 0,-1 0 0,-3 1 0,-2 1 0,0 2-1,-1 0 1,-1 1 0,-1 0 0,1-2-1,-1-2 0,0-2 0,1-2 0,-1-1 0,0 0-1,1-1 1,-1-1 0,2 0-1,1 0 1,1 0 0,0-1 0,2-1 0,1 0 0,1-1 0,0-2 0,2 0 0,0-1 0,2-2 0,0 0 0,0 1-1,0-1 0,0 0 0,0 0 0,0-2-1,0 0 2,1-1-1,-1-1 0,2 0 1,0 0 0,2 1 0,0 0 0,2 2-1,0 2 1,2 3-1,-1-1 0,1 2 0,0-1 0,0 0-1,0 0 0,0 0 0,0 0 1,0 0 0,0 1 0,0 2 1,0 2 0,0 2 1,-2 1-1,-2 0 2,-4 0-1,-2 0 1,-2 0-1,2 2 1,1 0-1,0 1 0,1 1 0,0-2-1,0-1 1,1 0-1,-1-1 0,0 2 0,0 0 0,0 1 0,0 1 0,2 0-1,0 0 1,2 0 0,-1 0 0,0 1 0,-2 2-1,0 0 1,-1 0 0,0-1-1,0 0 1,1-2 0,-1 0 0,0 0-1,0-1 1,0 1 0,0 0 1,2 0 0,0 0 1,2 0 0,0 0 1,0 1-1,0 2 0,0 0-1,1 0 0,2-1-1,2 0 1,2-2-1,1 1 0,-1 1 0,1 3 0,0 2 0,0-1 0,2-3 0,0-2 0,1-4 0,0 0-1,-2 0 1,-2 1 0,-2 2-1,-1-2 1,1-1 0,2-2 0,0-2 0,1-1 0,2 0 0,0 0 0,1 0 0,1 0 0,0-2 0,0 0 0,-1-2 0,2 0 0,0-2 0,1 0 0,1-1 0,0-1 0,0 0 0,-2 0-1,-1 1 1,0-1-1,0 2 1,-1 1 0,1 0-1,0 0 1,0 0 0,-1-1 0,1-1-1,-1-1 1,0 2 0,-2 1 0,0 0 0,-2 0 0,-1 0 0,-1-1 0,0-1 0,-2-1 0,-2 0 1,-2 0 1,-2 0 1,-2 0 0,0 1 0,-1-1 0,-1 0-1,-2 0 0,0 0-1,-2 0 0,0 1 0,-1-1 0,-1 2 0,-1 1 0,-2 0 0,1 1 0,-1 0-2,0 0 0,1 0-3,-1 1 1,2 1 0,1 0 1,1 2 0,1 0 1,0 0 1,2 0-1,1 0 1,0 1-1,2 1 1,1 3 0,0 2 0,1 1 0,0 0-1,0 0 1,0 0-1,0-1 1,1 1-1,-1 0 0,0 0 0,0 0 0,2 0 0,0-1 0,2 1 0,-1-1 0,-2-2 0,-2-2-1,-2-2-1,-1-2 1,1-2 1,-1-2 1,0-2 0,-1-1 1,0-2 1,-1 0 0,-1-1 0,-1 0 0,0 1 0,0 0-1,1 2 0,-1 0-1,2-2 1,1 0-1,0-1 0,2-1 0,1 0 0,0 0-1,2 1 0,0 0 0,2 0 1,0 2-1,2 1 1,0 0 0,2 2-1,0 1 1,2 0 0,1 1 0,1 0 0,3 0 0,2 1-1,1-2 1,2 2 0,0-1-1,1 0 1,1 0-1,-1 2 1,1 0-1,0 2 1,0-1-1,-1 0 0,1-2 0,0 0 1,0-1-2,1 0 1,1 0 0,1 1 0,0-1-1,-1 2 1,-1 0 0,0 2 0,-2 0 0,-1 2 0,-1 0 1,0 2 1,-3-1-1,-1 1 1,-2 0-1,-2 0 0,-1 1 0,0 0 1,0 1 1,0 2 1,-1 0 0,-1-1 0,0 1 0,-1 0-1,-1 0 0,0 0 0,0 0 0,0-1-1,-1 1 0,-1 0-1,0 0 1,-1 0-1,-1-1 0,0-1 1,0-1-1,0 0 1,-1-1 0,0 0-1,-1 0-1,-2 0 0,1-1 0,-1-1 0,0 0 0,0-1 0,1-3 1,0 0 0,2-3-1,1-2 1,0-2-1,0-2-1,0-2-2,0-1-2,0-2 0,2 1 1,0-1 1,2 0 1,0 1 0,0-1-1,0 0 0,0 1 0,0 0-1,0 2 0,0 2 1,0 3 0,0 0 0,2 2 2,0 1 1,2 0 1,-2 2 1,-2 2 2,-4 2 0,-2 2 2,-2 2 0,0 0-1,1 1-1,-1 2-1,0-1 0,0-1 0,0-1 1,0 0 1,0 0-1,1 0 0,-1 1 0,0 2 0,1 0-1,2-1 0,2 1 0,2 0 0,1 0 0,-2 0-1,0 0 0,-2-1-2,1 1 1,0 2-1,2 0-1,1 2 0,-1-2 0,-1 1 1,0-2-1,-1 0 1,-1-2 0,0-1 1,0-1-1,0 0 1,1 0 0,0 0 1,2 1 0,0 2 0,2-1 0,0-1-1,2-1-1,0 0-1,2-1-2,4 0-1,2 0-3,3 0-1,3-1-3,1-1 0,3 0-3,2-1 0,-1-1 0,-1 0 3,-3 0 1,-1 0 4,-2-2 0,-3 0 1,-1-3-1,-2-2 0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0:47"/>
    </inkml:context>
    <inkml:brush xml:id="br0">
      <inkml:brushProperty name="width" value="0.04843" units="cm"/>
      <inkml:brushProperty name="height" value="0.04843" units="cm"/>
      <inkml:brushProperty name="color" value="#F2395B"/>
    </inkml:brush>
  </inkml:definitions>
  <inkml:trace contextRef="#ctx0" brushRef="#br0">51711 9098 454,'14'-57'14,"-4"14"5,-5 12 3,-2 13 4,-3 9 3,0 6 2,0 6 4,0 6 1,0 4-1,0 3-6,0 3-5,0 3-6,0 1-5,2-1-4,0-1-4,2 0-3,1-4-5,3-1-2,3-4-5,4-3-3,1-1-1,1-2 0,1-1 1,1 0 0,0-2 0,-1 0-2,0-2-2,-2 0-2,-2-2 0,-1 0 1,-2-2 0,-2 0 2,-2-2 0,-2 0 1,-3-1 0,0-2 1,-5 2 1,-2 1 5,-5 2 4,-4 2 4,-1 2 2,-1 2 0,0 2-1,1 1 0,-1 3 3,2 2 8,1 2 6,1 1 7,-1 2 4,0 0 1,-1-1 1,-1 1 0,0 0 0,2 1 0,2 2 0,3 0-1,-1 2-1,0 5-3,-2 3-2,0 4-3,0 5-2,3 5-2,1 4-2,2 5-2,1 5-2,0 4-3,0 4-1,0 3-3,1 4-3,0 1-6,2 2-3,1 3-6,-1 1-4,-1 4-7,0 3-6,-1 3-6,-1-1-2,2-4 3,0-4 2,2-3 4,0-9 0,0-11 2,0-12-1,0-11 2,-1-9-3,0-2-2,-2-3-5,0-2-3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6:05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61642 8660 999,'-56'-22'-17,"15"5"3,15 3 3,15 4 3,7 1-2,2-2-8,0-2-7,2-1-7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6:08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27589 17118 999,'-8'-9'-4,"0"0"-9,1-1-8,-1-1-9,0-1-1,2 2 7,1 1 6,0 1 7,1 1 6,-2 2 3,0 2 3,-1 2 4,-1 1 2,0 2 0,0 0 1,0 2-1,1-1 0,-1 2-2,0-2-1,0 1-2,0 0 0,-2-2-1,0 0 1,-1-2-1,0 1 1,2 0-1,2 2 0,2 0 1,1 0-2,-2 0 1,0-2 0,-1 0-1,-2-1 0,0 0 0,-1 0 0,-1 0-1,0 0 1,2 2 0,2 0 0,2 2-1,1-1 1,-2-1 0,0 0 0,-1-1 0,-1-1 1,2 3-1,1 2 1,0 2 0,1 0 0,0 0-1,0-2 0,1 0 0,-1-1 0,2 3 0,0 2 0,2 2-1,-1 1 1,0 0-1,-2-1 1,0 1-1,-1 0 1,0-1-1,0 1 1,0 0-1,0-1 1,0-1 0,0 0-1,1-2 1,-1 0 0,2 0 0,0 0 1,2-1 0,-1 1 1,-1 0-1,0 0 0,-1 0 1,-1 0-1,2-1-1,0 1 1,2 0 0,0 0-1,0 0 0,0 0 0,0-1-1,1 2 1,2 0 0,2 1 0,2 2 0,0-1-1,-1-1 1,0-1 0,-2 0 0,1-2 0,2-1 0,2 0 0,2-2 0,0 0 0,-1 0 0,-1 0 0,0 0 0,-1 0 0,1 0 0,2-1 0,0 2 0,0-2-1,-1 1 0,0 0 0,-2 0-1,0 0 0,0 0 1,0 0-1,0 0 0,-1-1 1,1-1-1,0 0 1,0-1 0,0-1 1,2 0-1,0 0 1,1 0 0,0-1 1,-1-1-1,0 0 0,-2-1 0,1-1 0,0 2 0,1 0 0,2 2-1,-1-1 0,-1 0 0,-1-2 0,0 0 0,-1-1 1,-1 0-2,1 0 1,0 1 0,0-2-1,0 0 1,0-2 0,0 0 0,-1-1 1,1-2-1,0 0 0,0-1 0,0-2-1,0 0 1,-1-1-1,1-1 0,-1 0 0,0 3 0,-2 1 0,0 2 0,-1 1-1,2 0 1,0 1 0,1-1 0,1 0 0,-2 0 0,-1 0-1,0 0 1,-2 0 0,-1-1 1,0-2 1,-1 0 1,-1-1 1,0-1-1,0-1-1,0-2 0,0 1 0,0 1 0,0 1 0,0 1 0,-2 0 0,0 2 0,-3 1-1,-2 1 1,-1 0-1,0 2 1,0 0 0,1 2 0,-2-1 1,-2-2 0,-2-2 1,-1-1-1,-3-2 2,0 2-1,-1 1 2,-1 1 0,0 0 0,3 2 1,1 0 0,2 2 1,1 1-1,1 2 0,-1 2-1,0 2 0,1 1-2,2 0 0,3 0-1,1 0-2,1 0-2,0 1-3,0 2-4,0 0-3,1 1-2,0 0 0,2 0-2,0 0 1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6:09"/>
    </inkml:context>
    <inkml:brush xml:id="br0">
      <inkml:brushProperty name="width" value="0.02537" units="cm"/>
      <inkml:brushProperty name="height" value="0.02537" units="cm"/>
      <inkml:brushProperty name="color" value="#FED406"/>
    </inkml:brush>
  </inkml:definitions>
  <inkml:trace contextRef="#ctx0" brushRef="#br0">39229 15234 867,'-21'-1'-48,"3"-1"15,4 0 15,5-1 15,1-1 9,0 2 1,0 0 0,0 2 2,0 0 1,0 2-2,1 0 0,-1 2-1,-1 0 0,0 0 1,-1-1-1,-1 2 1,-1-2-1,2 1 0,1 0 0,0 0-2,2 1 0,-1 0 0,0 1-1,0 2-1,1 0 0,0-1 0,2 1-1,1 0 0,-1 0 0,-2 2 1,-2 0 2,-2 1 1,0 0 0,2 0 0,3-2 0,1-1 0,1 0-1,2 0 0,0 0-1,2 0 1,0 0-1,0-1-1,0 1 0,0 0-1,0 0 0,0 2 1,0 0 0,0 1 0,0 0 0,0 0-1,0-2 0,0 0-2,1-2 1,2 1-2,2 0 1,2 0-1,1 0 0,-1 0 0,1-1 0,0 1 0,0 0 0,0-2 0,0-1 0,-1 0 0,2-1 1,0 0-1,1-1 0,2 1 1,-1 0 0,-1 0-1,-1 0 1,0 0 0,-1 0 0,-1 0 0,1 0 0,0 0-1,0-1 1,0-1-2,0 0 0,-1-1 0,1-1-2,0 0-1,0 0 0,0 0-2,0 0 1,0 0 0,-1 0 2,1 0 0,0-1 1,2-1 3,0 0 0,1-1 2,1-2 1,0 0 0,-1-1-1,1-2 0,0 0 0,0 1-1,0-1-1,-1 0 0,0-1 0,0-2 0,-2-2-1,0-1 1,-2-1 0,1 0 0,0 2-1,0 1 2,0 0-1,0 1 0,-1-1 0,1 0-1,-1 0 1,-2 0 0,-2 1 0,-2-1 0,-1 0 1,2 0-1,0 1 0,2-1 0,-1-1 1,-1 0-1,0-1 0,-1-1 0,-2 0 0,-1 1 0,0 0 0,-1 2 0,-1 1 0,0 1 1,0 0 0,0 2 0,-1 0 1,-2 0 1,-2 0-1,-1 1 2,-2-1-1,0 0 0,0 0-1,1 0-1,-1 1 0,0 0 0,0 2 0,1 1 0,-2 0 0,0 0-1,-1 0 1,-1 0-2,-1 1 1,1 2 0,-1 2-1,0 2 1,-1 2-4,-1 4-4,-3 2-5,-1 3-4,-3 4-3,-1 5-1,-3 5 0,-1 5 0,2 0-1,5-5-3,6-5-3,7-5-1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6:11"/>
    </inkml:context>
    <inkml:brush xml:id="br0">
      <inkml:brushProperty name="width" value="0.02422" units="cm"/>
      <inkml:brushProperty name="height" value="0.02422" units="cm"/>
      <inkml:brushProperty name="color" value="#FED406"/>
    </inkml:brush>
  </inkml:definitions>
  <inkml:trace contextRef="#ctx0" brushRef="#br0">30063 24555 908,'-15'0'-3,"2"0"-7,2 0-6,3 0-6,1-2 1,2-1 8,2-2 8,2-1 8,1-3 4,0-2-1,0-2 0,0-1 0,0-2-1,0-2-1,0 0 1,0-1-1,1 0 0,2-1 0,2 0-1,2 1 0,1 0-1,1 1 1,2 0-1,0 2-1,1 2 1,1 3 0,1 3 0,2 2 1,-1 3-1,1 0 0,0 2 0,-1 0-1,1 1 0,-2 0 1,-1 0 0,-1 0 1,0 1 1,0 0-1,-1 2 1,1 0 0,-1 0-1,0 0 1,-2-2-2,0 0 1,-2-1-1,1 0-1,0 0 1,0 0-1,0 0 0,0 0 0,-1 0 0,1 0 0,0 0 1,2 2-1,0 0 1,1 2 0,1 0 0,0 2-1,0 0 1,0 1-1,-1 1 0,-1 0 0,-1 0 1,0 0 0,-2 0 0,-1 1 0,0 2 1,-2 0-1,-1 2 1,0 3-1,-2 3 0,0 3 1,-1 2-1,2 0 0,0-1 0,2 1 0,-1-2 0,-2 0-1,-2-1 0,-2 0 1,-2-2-2,0-1 1,-1-1-2,-2-1 0,0-1 0,-1-1 1,-2 0-1,0-2 0,-1-1 1,-2-1-1,0 0 0,-1-2 0,0 0 0,-1-2 0,0-1-1,1 0 0,-1-2 0,0-1 0,1 0 0,-1-1 1,0-1 0,1 0 0,-1 0 0,0 0 0,1-2-1,-1 0 2,0-3-1,0-2 1,2-2-1,1-2 0,2-2-1,2-1-1,1-3 1,-1-1-1,-2-3 1,0-1 1,0-3-2,2-3-1,3-3-3,1-3-1,1 2-2,2 7 1,0 7 1,2 7 0,0-1-1,0-8-2,0-7-3,0-8-2,0-1 1,2 7 1,0 7 3,2 7 2,0 3 1,2 0 0,0 0 1,1 1 0,1-1 1,-2 0 1,-1 0 0,0 1 1,0-2 0,2 0-3,1-1-1,3-1-2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6:12"/>
    </inkml:context>
    <inkml:brush xml:id="br0">
      <inkml:brushProperty name="width" value="0.02601" units="cm"/>
      <inkml:brushProperty name="height" value="0.02601" units="cm"/>
      <inkml:brushProperty name="color" value="#FED406"/>
    </inkml:brush>
  </inkml:definitions>
  <inkml:trace contextRef="#ctx0" brushRef="#br0">36579 25950 845,'-15'0'-34,"3"0"12,1 0 14,2 0 14,1 0 5,-2 0 2,0 0-1,-1 0 1,-1 1 0,0 2-3,1 2-1,-1 2-2,0 0-1,0 1-1,1 0-1,-1 0 0,0 0-1,0 0 1,0-1-1,1 1 1,0 0 0,0 2-1,2 0 0,1 1-1,0 1 0,0 0 1,0 0-1,0-1 0,1 1 0,1 0 1,0-1-1,2 1-1,0 1 1,2 0 0,0 1 1,2 1-1,0 0 1,0-1-1,0-1 0,0 0 1,0-1-1,2 1-1,0 1 0,2 2-1,1-2 1,1-1-1,3-2 1,2-2 0,1-1 0,0 1 0,-1 2 0,1 0 0,0 0 0,2-3 1,0-1 0,1-2 0,1 0 0,-1 0 0,1 1 0,0 2 0,-1 0 0,-1-1-1,-1 1 1,0 0 0,-1-1 0,1-2 1,1-3-1,2 0 0,-1-2-1,-1 0 0,-1 0-2,-1 0-1,1-3-1,0-4 0,1-6-1,1-3 0,0-3 0,-1 2 0,0 2 0,-2 3-1,0-2 0,0-2 1,-1-3-1,1-3-1,-1 0 1,-1 1 1,0 3 0,-2 1 1,-1 2 0,-2 1 0,-2 1 0,-2 0 1,-1 2 0,2 1 0,0 0 1,2 2-1,-1 0 2,-1 1-1,0-1 0,-1 0 0,-3 0 0,0 0 1,-3 0 1,-2 1 0,-2-1 0,-2 2 0,-2 0-2,-1 2 0,-1 1-1,1 0-1,0 2-2,2 0 0,-2 0-2,-3-2-6,-5-2-3,-3-1-5,-1-2-2,5 2-3,3 1-2,4 0-1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6:13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34131 21750 999,'-13'1'-67,"3"2"20,4 2 21,4 2 20,2 1 10,2 1 0,0 2 1,2 0-1,1 2-1,1 3-2,3 3-2,2 3-3,2 2-1,1 1 0,3 1-1,2 1 0,0 1-1,1 1 0,0 1-1,-1 1 0,1-1 0,-1 0 1,1-1 1,0-1 0,-2-1 2,1-1 0,-2-1 0,-1-1 1,-1-1 0,-1-1 0,0-1 1,-2-1 1,0-1 0,0-3 0,-1-1 0,1-2 0,-1-1 0,-1-1 0,0 1 0,-2 0 1,0 0-1,0-1 1,0 1 0,0 0-1,0 0 1,1 1 1,2 1 0,0 2 0,0 0 0,-1 1 1,0 1 1,-2 1 0,0 0 0,0-1 1,0 0-1,-1-2 0,1-1 0,0-1 0,0-1 0,0 0 0,0-1 1,1 1-1,2 1 1,0 1-1,1 1 1,-1 0-1,1-1 0,0 1 0,-1-1 0,-1-1-1,0-1 1,-2 0 1,0-1-1,0 0-2,0-1 0,-1 1-1,1-1 0,-2-1-2,-1 0 0,0-2-1,-1-1 1,0 0-2,0-2 1,0 0 0,-1-2-1,1 2 1,0-2 0,0 1 1,0 0-1,0 0-1,0 0-2,0 0-1,0 0 0,0 0 1,0 0 1,0 0 1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6:13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34184 18045 999,'-17'15'-2,"0"-1"-4,-1 0-6,-1-2-3,3-3-3,7-4 1,6-6 1,8-4 0,4-3 2,3 0 3,3 1 4,4-1 2,1-1 3,1 0-1,1-2 0,1 0 1,1-1-1,1-1 2,1-1-1,1-1 2,0-2-1,1 0-3,-1-1-3,0-1-2,1-1-1,1-1 1,1-1 2,1-1 1,0-1 1,-2-1 0,0-1 1,0-1 0,-2 0 1,0 3 0,1 1 2,-1 3-1,1 0 2,1 1 0,1-1 1,1 0 1,0 1 1,1 1-1,-1 1 1,0 1-1,1 0 1,-1 0-1,0 1 1,1-1-1,-2 0 1,-2 1 0,-1-1-1,-3 0 1,-1 1-1,-1 1 1,-1 1-1,0 0-1,-3 2 1,1 1-2,-2 0-1,-1 2 0,0 0-1,-1-2-1,1 0 0,0-1-1,-2 0-1,-3 2 1,-3 2-1,-2 3 0,-2 0 0,0 0 1,0 0 1,0 0 1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6:14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29334 18500 999,'-15'1'0,"2"2"0,3 2 0,1 2 0,3 1-2,6 3-5,4 2-6,6 2-4,3 0-1,3-1 4,3-1 5,3 0 5,3-1 2,3 1 0,3 1 1,3 1 0,1 0 0,0-2-1,1-3 0,-1-1 0,-1 0-2,-2 0-3,-1 1-1,-3 2-3,0 0 0,1 1 2,1 1 2,1 1 2,0 1 2,1 2 1,-1 0 0,0 1 0,1 1 0,-1 1-2,0 1-2,1 1-2,-3-1-1,-3-3 1,-5-3 0,-3-2 0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6:15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30924 22314 999,'-14'7'0,"3"-1"0,3 0 0,2-2 0,2-1-3,0-4-7,0-2-6,1-3-8,0-4 1,3-2 4,4-3 6,2-3 5,2-3 3,2-1 2,0-3 2,2-1 1,0-2 0,3 1 1,1-1 0,3 1 0,1 0 0,-1 3-1,1 1 0,0 3-1,-2 0 1,1-1 0,-2-1-1,-1-1 1,5-7 0,13-15-1,11-12-2,12-15 0,3-5-2,-3 3-2,-4 3-4,-4 3-2,-6 8 0,-7 11 0,-9 11 2,-7 13 1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6:56"/>
    </inkml:context>
    <inkml:brush xml:id="br0">
      <inkml:brushProperty name="width" value="0.03858" units="cm"/>
      <inkml:brushProperty name="height" value="0.03858" units="cm"/>
      <inkml:brushProperty name="color" value="#FED406"/>
    </inkml:brush>
  </inkml:definitions>
  <inkml:trace contextRef="#ctx0" brushRef="#br0">71145 42959 570,'-13'8'6,"4"-2"12,6-1 13,5 0 11,3-2 3,3 0-9,3-2-7,4 0-8,3-2-5,7 0-3,5-2-2,6 0-2,3-2-3,-1-2-3,-2-2-1,0-1-3,-2-1-2,-3 2 0,-3 2-3,-3 2 0,-6 3-1,-7 4-1,-8 4-1,-8 4 0,-4 2 3,-2 1 7,0 1 7,-1 2 7,0 5 4,2 13 2,2 10 0,3 13 1,0 0-1,2-14-5,0-12-3,2-13-5,0-6-3,0 0 0,0-1-1,0 1-1,0 4 0,0 8 0,0 7 0,0 8 1,0 3-1,0-2-2,0-2-1,0-1-1,0-4-3,0-2-3,0-3-4,0-3-3,0-7-8,2-10-14,0-12-13,2-10-14,0-7 0,3-1 12,2-3 12,2-1 13,0 0 10,-1 3 8,0 3 8,-2 3 9,0 2 4,2 4 3,0 3 0,1 3 3,2 1 0,0 0-1,1 0-1,1 0-1,0 0-1,-1 0-2,0 0 0,-2 0-2,-1 1-2,-1 0-3,0 2-3,-2 1-4,-3-1-10,-8-1-17,-6 0-17,-7-1-17,-5-1-2,0 0 13,-1 0 15,0 0 13,-5-1 8,-5 0 3,-7-1 4,-4-1 3,-2-1 2,5 0 1,5 0 0,6 0 2,2 0-1,3 1 0,1-1 1,3 0 0,2-1 1,4 0 3,4-1 3,5-1 2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0:48"/>
    </inkml:context>
    <inkml:brush xml:id="br0">
      <inkml:brushProperty name="width" value="0.04141" units="cm"/>
      <inkml:brushProperty name="height" value="0.04141" units="cm"/>
      <inkml:brushProperty name="color" value="#F2395B"/>
    </inkml:brush>
  </inkml:definitions>
  <inkml:trace contextRef="#ctx0" brushRef="#br0">52332 10631 531,'-2'-13'37,"-6"3"8,-4 4 6,-5 4 6,-4 5-2,-1 6-11,-3 5-13,-1 7-11,-1 2-8,3-1-4,1-1-4,3-1-3,2-1-3,5-3-3,2-1-1,6-2-3,1-1 2,2 0 3,0-1 4,2 1 4,4 0 2,10 0 0,8-1-1,9 1 1,5-2 1,4-2 6,3-4 4,2-2 5,3-4 0,0 0-7,2-3-5,0-2-6,1 0-10,0 2-13,0 2-12,0 2-13,-4 1-10,-10 0-8,-8 0-6,-8 0-8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7:00"/>
    </inkml:context>
    <inkml:brush xml:id="br0">
      <inkml:brushProperty name="width" value="0.05586" units="cm"/>
      <inkml:brushProperty name="height" value="0.05586" units="cm"/>
      <inkml:brushProperty name="color" value="#F2395B"/>
    </inkml:brush>
  </inkml:definitions>
  <inkml:trace contextRef="#ctx0" brushRef="#br0">70935 42585 393,'-63'0'1,"16"0"1,16 0 2,15 0 1,9 0 5,-1 0 7,0 0 6,0 0 8,3-2 5,8-2 3,6-4 5,8-2 3,5-2-1,4-1-6,6-1-6,5-1-5,3-1-4,0 0 1,2 1-1,1-1-1,0 1-1,2 1-4,0 0-3,2 2-4,-2 1-3,-4 2-3,-4 3-2,-3 1-3,-4 1-1,-3 2 2,-3 0 1,-3 2 1,-5 1-12,-9 4-22,-7 2-25,-7 3-22,-8 1-5,-4 0 15,-5-2 14,-5 0 15,-2-2 9,0 1 5,-1 0 5,1 0 4,1 0 3,3 0 3,3-1 3,3 1 2,3 0 2,2-2 4,4-1 2,3 0 3,2-1 2,2 2 1,2 0 0,2 1 1,3 1-1,2 0 1,4 0-1,2 0 1,2 0 2,-1 3 5,1 2 6,0 2 5,-1 2 1,-1 3-3,0 3-2,-2 3-4,-1 2-2,-2 0-2,-2 2-2,-2 1-3,-1 1-2,2 1-3,0 1-4,2 0-4,-1 1-3,-3-1-2,0-1-1,-3-2-3,-1 0-3,0-3-2,0-2-5,0-1-3,1-8-4,4-13-4,2-12-6,4-13-4,2-7 2,3-3 9,4-1 9,2-2 8,2 0 6,1 3 3,1 3 2,1 3 3,0 4 3,-1 3 4,-1 5 4,-1 3 3,-1 3 2,-1 2 0,-1 2 0,0 2 0,-3 2-3,-3 2-4,-3 2-4,-2 2-5,-4 1-5,-4 1-6,-4 2-5,-4 0-6,-3 1-4,-5-1 0,-4 1 0,-3 0-1,-4-2 2,-3-2 1,-3-4 3,-2-3 3,-3-1 1,-1-2 1,-1 0 2,0-1 1,0-2 2,3-2 2,4-2 2,2-2 3,3 0 2,3 1 5,3 0 3,3 2 3,4 2 7,6 2 9,6 4 8,7 2 9,2 4 1,3 4-5,2 3-6,2 5-6,1 2-4,0-1-5,-1 1-5,1 0-4,-1 0-4,-2 1-3,-3 1-3,-1 1-4,-2 0-3,-2-1-2,-2-1-1,-2-1-3,-1-1-2,-2-1-3,0-1-3,-1-1-4,-2-2 0,-4-2 0,-2-4 1,-3-2 1,-2-3 2,-1 1 4,-1 0 4,-1 0 4,0 1 3,1 0 3,1 1 4,1 2 2,1 0 4,2-1 3,2 1 3,3 0 4,4-1 5,8-2 6,8-3 7,8 0 6,6-4 0,8 0-4,7-3-5,7-2-4,5-1-5,6-2-3,4 0-4,5-1-3,2-1-4,-1 0-2,0 0-2,-2 1-3,-3 1-5,-5 2-8,-4 4-7,-5 2-8,-4 2-2,-2 0 4,-2 0 5,-2 0 4,-4 0-3,-7-2-9,-7 0-10,-6-1-9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7:00"/>
    </inkml:context>
    <inkml:brush xml:id="br0">
      <inkml:brushProperty name="width" value="0.04123" units="cm"/>
      <inkml:brushProperty name="height" value="0.04123" units="cm"/>
      <inkml:brushProperty name="color" value="#F2395B"/>
    </inkml:brush>
  </inkml:definitions>
  <inkml:trace contextRef="#ctx0" brushRef="#br0">74465 42837 533,'-8'-36'7,"0"5"15,0 7 14,0 5 14,2 9 6,4 10-5,4 12-4,4 10-5,1 7-4,0 5-5,-2 3-6,0 4-6,-2 3-4,-1 4-5,0 2-6,-1 4-4,-2-1-7,-1-4-6,0-4-7,-1-4-6,-1-5-7,2-6-5,0-5-6,2-6-6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7:02"/>
    </inkml:context>
    <inkml:brush xml:id="br0">
      <inkml:brushProperty name="width" value="0.05257" units="cm"/>
      <inkml:brushProperty name="height" value="0.05257" units="cm"/>
      <inkml:brushProperty name="color" value="#F2395B"/>
    </inkml:brush>
  </inkml:definitions>
  <inkml:trace contextRef="#ctx0" brushRef="#br0">74900 40494 418,'22'-9'17,"-1"0"0,-3-2 0,-1 1 0,1-2-1,4 2-1,3 0 0,5 2-2,0 1 0,-2 2-2,-1 3-2,-3 1-1,-2 1-2,-3 0 0,-3 0-1,-2 0 0,-3 0-1,1 0 2,0 0 0,0 0 2,-1 1 1,-3 3 2,-1 4 1,-2 2 2,-2 3 3,0 3 3,-1 3 3,-2 4 2,0 2 1,0 5-3,0 3-3,0 4-2,0 2-2,0 0-1,0 1-1,0-1-1,0-1-3,0 0-1,0-2-3,0 1-2,0-3-3,0-2-1,0-2-3,0-1-2,-1-5-5,-4-5-8,-2-6-8,-3-6-9,-3-9-1,0-8 5,-1-11 4,-1-9 6,-2-10 0,-2-9-3,-1-8-2,-3-9-4,1-2 2,3 5 5,3 5 6,3 5 5,1 5 4,2 7 2,1 7 1,1 8 2,0 6 6,2 8 10,0 8 9,2 8 10,-1 8 3,0 8-6,-1 7-4,-2 8-6,1 5-5,1 1-3,0 0-5,2 2-3,0-4-4,2-6-1,0-7-2,2-7-1,2-5-3,4-4-3,4-5-2,3-2-3,3-6-2,2-6-1,0-6-1,1-5 0,0-3 0,-3 4 2,-1 3 2,-2 3 3,-3 5 3,-5 6 5,-3 7 6,-4 8 6,-3 5 3,-3 3 1,-4 5 3,-2 3 1,-1 2 0,-1-2-1,0 0-2,1 0-1,0-4-2,2-2-1,2-3-1,2-2-2,5-9-5,6-10-12,8-13-10,6-12-11,6-12-5,5-14 2,5-13 1,5-15 1,4-6 4,6 2 7,4 0 7,6 2 6,1 1 6,-1 5 2,0 3 3,-2 5 3,-3 5 3,-4 8 3,-6 8 4,-4 8 3,-5 7 2,-7 7 0,-5 7 0,-6 7 0,-4 4 1,-1 4-2,-1 3 1,0 2-2,-1 3 3,1 2 3,2 2 5,0 2 4,0 2 1,-1 3-4,0 3-3,-2 3-3,-1 2-3,0-1-3,-2 1-4,0-1-3,-2 1-4,-3 1-4,0 1-5,-3 1-4,-4 0-5,-4 1-8,-5-1-5,-5 1-8,-3-3-1,-1-2 2,-1-3 2,-1-2 2,0-4 3,1-1 5,1-2 3,1-2 4,1-3 4,1-1 2,1-2 3,1-2 2,3 1 10,8 2 19,6 4 18,8 2 17,2 3 4,-2 3-12,-2 3-12,-2 3-11,-2 3-8,-2 3-4,-2 3-5,-2 3-5,0-1-3,0-2-5,2-3-4,1-3-4,4-8-6,7-12-10,9-13-10,8-13-8,5-11-2,4-5 5,4-8 7,5-6 6,0-2 4,-2 6 0,-2 4 1,-1 6 0,-4 4 4,-4 7 7,-3 5 6,-5 7 6,-3 4 6,-2 4 5,-4 4 5,-3 4 5,-1 4 3,-2 6 0,-1 4 1,0 5 1,-3 4-1,-4 3-3,-4 3-2,-4 3-3,-3 0-3,-1 0-4,-3-1-4,-2-1-5,1-2-4,1-2-5,2-1-5,3-3-4,0-7-7,2-12-5,1-13-6,0-13-6,4-10-1,3-3 5,4-6 5,3-4 4,4-1 2,0 5 2,1 6 1,2 4 1,-1 5 4,-1 5 7,-1 4 6,0 6 8,-3 5 3,0 4 1,-4 6 0,0 4-1,-4 5 4,-2 4 4,-4 3 4,-2 5 6,-2 1 0,1 2-3,-1 1-4,0 1-2,1-1-3,2-1-3,2-3-2,3-1-3,4-10-7,7-17-14,9-16-12,8-16-14,2-11-5,0-1 4,-1-2 1,0-1 4,-1-4 2,2 0 3,3-3 1,1-2 4,2 1 4,-1 2 10,1 4 7,-1 3 10,-1 4 5,-3 7 4,-3 7 3,-3 8 4,-4 7 7,-5 10 12,-4 10 12,-6 10 11,-4 6-1,-4 6-12,-4 5-14,-3 5-12,-2-1-7,2-6-2,2-5-3,3-6-1,1-4-6,2-1-7,2-1-8,2 0-8,2-3-6,4-3-2,2-3-3,3-2-4,1-1 5,0 2 9,-2 2 11,0 2 10,-2 3 6,-1 7 2,0 5 3,-2 7 2,-2 2 2,-4 1 3,-4-1 1,-3 0 2,-3 0-1,0-1-4,0-1-4,0-1-5,1-2-2,1-3-3,0-3-1,2-3-2,2-7-11,2-10-21,4-12-22,2-9-19,4-9-5,4-1 15,4-4 14,3-3 14,2 0 8,-2 4 3,-3 2 2,-1 3 2,-1 3 6,0 3 11,-1 3 11,1 3 11,1 2 9,2 1 7,1 0 7,3 2 7,1 0 1,3-2-7,1 0-6,3-1-7,1-1-4,1-1-6,1-1-3,1-1-5,-1 0-5,-2 1-5,-1 0-5,-2 2-7,-4 2-7,-1 3-10,-4 2-10,-3 4-10,-4 0-2,-6-2 7,-6-2 7,-6-1 8,-3-4 6,-2-2 4,0-3 5,-1-3 4,0-2 3,-1-3 0,0-1 0,0-2-1,1-1 2,1 1 4,1 1 2,1 1 3,1 1 4,2 1 3,2 1 5,2 1 3,1 2 3,0 3 2,0 3 3,1 3 2,-1 5 2,3 8 0,2 8 1,3 8 1,0 7-1,1 10-2,2 9-3,0 8-3,0 10-2,-2 11-2,-3 11-2,0 11-1,-2 9-4,0 9-4,0 9-3,0 9-4,0 6-6,0 6-5,0 4-7,0 6-6,0-2-8,2-8-10,0-8-11,2-8-11,-1-10-3,1-15 6,0-12 4,0-15 6,0-13 5,0-12 9,0-14 7,0-11 8,-1-9 3,0-1-1,-2-2-2,0-2-1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7:02"/>
    </inkml:context>
    <inkml:brush xml:id="br0">
      <inkml:brushProperty name="width" value="0.03641" units="cm"/>
      <inkml:brushProperty name="height" value="0.03641" units="cm"/>
      <inkml:brushProperty name="color" value="#F2395B"/>
    </inkml:brush>
  </inkml:definitions>
  <inkml:trace contextRef="#ctx0" brushRef="#br0">79642 41712 604,'0'-30'0,"2"1"0,0 3 0,2 2 0,-3 6 9,-6 14 21,-6 12 19,-6 13 20,-5 9 2,-5 5-15,-5 4-14,-4 6-15,-5 2-9,-3 0-5,-2 0-5,-4 0-5,2-1-8,4-4-12,5-2-13,6-3-12,4-6-6,7-6 0,5-6 0,6-8 0,5-6 2,2-2 4,4-6 5,3-2 2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7:02"/>
    </inkml:context>
    <inkml:brush xml:id="br0">
      <inkml:brushProperty name="width" value="0.03784" units="cm"/>
      <inkml:brushProperty name="height" value="0.03784" units="cm"/>
      <inkml:brushProperty name="color" value="#F2395B"/>
    </inkml:brush>
  </inkml:definitions>
  <inkml:trace contextRef="#ctx0" brushRef="#br0">81300 42150 581,'49'0'89,"-10"2"-11,-11 0-12,-11 2-12,-5 1-10,0 3-8,0 4-9,0 2-9,-2 2-11,-1-1-18,-2 1-17,-2 0-16,-2 0-10,-2-1 1,-2 1-1,-2 0 0,-2-2 2,-2-1 7,-2-2 5,-1-2 7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7:03"/>
    </inkml:context>
    <inkml:brush xml:id="br0">
      <inkml:brushProperty name="width" value="0.04109" units="cm"/>
      <inkml:brushProperty name="height" value="0.04109" units="cm"/>
      <inkml:brushProperty name="color" value="#F2395B"/>
    </inkml:brush>
  </inkml:definitions>
  <inkml:trace contextRef="#ctx0" brushRef="#br0">79834 43381 535,'-37'6'49,"21"-2"8,20-4 8,21-2 7,16-3-3,8 0-15,11-1-13,10-1-14,3 0-11,-1 2-6,-3 2-5,-1 2-8,-4 2-7,-5 4-11,-4 2-10,-5 3-10,-8 1-2,-10 0 9,-10-2 8,-9-1 8,-5 0-2,0 0-14,0 0-14,0 0-13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7:37"/>
    </inkml:context>
    <inkml:brush xml:id="br0">
      <inkml:brushProperty name="width" value="0.04545" units="cm"/>
      <inkml:brushProperty name="height" value="0.04545" units="cm"/>
      <inkml:brushProperty name="color" value="#F2395B"/>
    </inkml:brush>
  </inkml:definitions>
  <inkml:trace contextRef="#ctx0" brushRef="#br0">16131 47479 484,'-7'-37'23,"2"6"0,2 6 0,2 6 0,1 2 1,0-2-2,0-2 0,0-2 0,0-2-2,0 0-1,0-2-3,0 0-2,0 0-1,0 0-2,0 2-2,0 0-2,-1 2-1,0 2 1,-2 2-1,0 2 0,-2 2 0,-2 0-1,-2 2-2,-2 0 0,-2 1 0,-2 2 0,-2 1 0,-2 0 1,-2 2-1,-2 2 1,-2 2 0,-2 2-1,-2 2 1,0 2-1,-2 2 0,0 2 0,0 3 0,2 4 0,2 4 0,2 4 1,1 3 0,2 2 1,0 2 1,2 2 1,1 0 0,4 0 1,2-1 1,4-2 0,2-1 1,4-2 0,2-2-1,4-2 0,3-2-1,6 0-1,4-2 0,6 0-1,3-2-2,2-2-1,2-2-2,2-2-1,1-1-2,2 2 1,0 1-1,2 0 1,-1 3-1,-2 2 2,-2 3-1,-2 4 2,-3 1-1,-2 2-2,-4 0-1,-2 2-2,-3 1 0,-2 4 0,-2 2 1,-2 4 1,-2 0-1,-2-2 1,-2-2 0,-2-2 0,-1-2 1,0-2 0,0-2 1,0-2 0,-2-2 1,-4-2 0,-4-2 1,-4-2 1,-3-1 0,-2 0-1,-2 0-1,-2 0 0,-3-1-1,-2-2-1,-4-2-1,-2-2-1,-2-2-2,2-2 1,0-2 0,2-2-1,0-3 0,2-4 1,0-4 1,2-4 1,2-2 0,3 0 1,6 0 1,2 0 0,6-3 2,5-4-1,4-6 2,6-4 0,5-6 0,6-4-1,6-6 0,6-4-1,4-3-1,6 2 1,3 0 0,4 2 1,3 1-6,4 4-9,2 2-12,4 4-9,-1 2-5,-2 2 3,-4 2 2,-2 2 1,-6 4 0,-8 6-5,-8 6-4,-8 6-4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7:41"/>
    </inkml:context>
    <inkml:brush xml:id="br0">
      <inkml:brushProperty name="width" value="0.04294" units="cm"/>
      <inkml:brushProperty name="height" value="0.04294" units="cm"/>
      <inkml:brushProperty name="color" value="#F2395B"/>
    </inkml:brush>
  </inkml:definitions>
  <inkml:trace contextRef="#ctx0" brushRef="#br0">90906 36378 512,'1'-15'9,"2"4"18,2 2 18,2 4 19,4 2 3,8 2-8,7 2-11,6 2-9,5 1-7,0 0-4,2 0-5,0 0-3,0 1-6,-2 2-5,-1 2-5,-3 2-7,-3 0-6,-2 0-8,-4-2-8,-2 0-8,-5 0-5,-4 2-1,-6 2-2,-4 2-2,-5 1 0,-4 0 2,-4 0 1,-4-1 2,-1 1 2,2-3 3,2-2 3,2-2 3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7:42"/>
    </inkml:context>
    <inkml:brush xml:id="br0">
      <inkml:brushProperty name="width" value="0.04256" units="cm"/>
      <inkml:brushProperty name="height" value="0.04256" units="cm"/>
      <inkml:brushProperty name="color" value="#F2395B"/>
    </inkml:brush>
  </inkml:definitions>
  <inkml:trace contextRef="#ctx0" brushRef="#br0">90641 37597 516,'-8'8'1,"0"-2"2,-1-1 2,2 0 1,-2 0 0,2 2-4,-2 2-4,1 2-3,1 3 9,0 4 21,2 4 22,0 4 21,1 4 6,0 6-11,0 4-11,0 6-11,0 2-9,-2 0-6,0 0-8,-2 0-6,1-3-7,0-4-5,1-6-4,2-5-6,0-4-5,0-4-5,0-3-4,0-5-5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7:43"/>
    </inkml:context>
    <inkml:brush xml:id="br0">
      <inkml:brushProperty name="width" value="0.0473" units="cm"/>
      <inkml:brushProperty name="height" value="0.0473" units="cm"/>
      <inkml:brushProperty name="color" value="#F2395B"/>
    </inkml:brush>
  </inkml:definitions>
  <inkml:trace contextRef="#ctx0" brushRef="#br0">90906 36940 465,'24'-15'19,"-2"4"2,-1 2 1,0 4 3,1 1 0,4 0 2,4 0 1,4 0 1,2 0-3,0 0-5,0 0-5,0 0-6,-2 1-4,-4 0 0,-4 1-2,-4 2-1,-3 3 1,-4 8 5,-2 6 5,-4 8 4,-3 3 2,-4 2 2,-4 0 2,-4 2 0,-2 0 0,-2 0-4,0 0-3,-2 0-4,1-1-3,0-2-4,2-2-3,0-2-3,2-3-5,0-2-3,2-4-3,0-2-4,0-4-7,-4-4-8,-2-4-9,-4-4-10,0-9-1,2-12 6,2-14 5,2-12 6,2-9 3,0-4 2,1-4 3,2-4 1,0 2 3,0 8 6,0 8 6,0 8 4,0 7 3,0 6-2,0 6-2,0 6-2,0 6 11,-2 4 20,-1 5 22,0 6 21,-2 5 4,-2 6-13,-2 6-14,-2 6-14,0 3-9,0 2-3,2 1-4,0 0-4,1 2-3,-2 4-3,-1 2-2,0 4-2,1-3-3,2-6-2,3-8-4,4-6-3,7-11-5,12-12-7,12-14-7,12-12-8,4-6-2,-4 2 6,-4 2 3,-4 2 5,-5 4 6,-4 6 7,-5 6 7,-6 6 6,-4 7 8,-6 8 9,-4 8 8,-6 8 9,-4 4 2,-4 2-3,-4 0-4,-4 2-4,-1-1-5,2-2-7,2-2-7,2-2-8,3-3-5,2-4-5,3-4-3,4-4-6,3-5-1,6-4-2,4-6 0,6-4-2,5-8 0,6-8 1,6-10-1,6-8 0,3-4 2,2 2 4,1 2 3,0 2 5,-1 3 2,-2 4 4,-3 4 1,-4 4 3,-2 3 6,-2 2 8,-2 2 7,-2 2 9,0 2 6,0 2 5,2 2 4,0 2 5,0 2 0,-2 0-3,-2 1-4,-2 2-3,-2 2-4,-2 4-6,-2 4-6,-2 4-5,-2 3-4,-4 4-2,-2 2-3,-4 4-2,-4 3-4,-8 4-5,-6 4-4,-8 4-6,-3 2-4,0 0-3,0 0-3,0 0-4,1-3 0,2-4 3,2-6 3,2-4 3,3-5 2,4-4 3,4-4 3,4-4 3,6-4 4,6-4 5,8-4 5,6-4 6,5-1 2,2 2-1,2 2-1,2 2 0,0 2 0,-4 2 1,-2 2 3,-4 2 1,-2 3 1,-2 4 0,-2 4 2,-2 4 0,-2 2 0,-2 2 0,-2 0 0,-2 2 1,-1-1-2,0 0-1,0-2-1,0 0-3,2-4-2,2-6-5,4-6-4,2-6-3,5-9-7,4-12-7,6-12-8,4-12-7,5-8-5,3-4-1,2-4-1,3-4-2,0 1 1,-4 8 2,-3 6 2,-6 8 2,-1 4 3,-4 4 1,0 2 3,-3 4 2,-3 1 2,0 0 2,-3 0 4,-2 0 1,-2 1 5,0 4 6,-2 3 5,-1 2 5,0 3 7,-1 2 7,-2 2 8,0 2 7,-2 4 9,-1 6 8,0 6 8,-1 6 9,-4 6-3,-2 6-12,-5 6-13,-5 6-14,-2 2-10,-4 0-9,-2-1-9,-3-2-8,-1-2-6,2-2-6,2-3-4,2-4-4,5-5-6,9-6-7,10-8-6,8-6-8,5-5 5,-1 0 13,-2-2 14,0 0 14,-2 0 12,0 2 9,-2 2 9,-1 2 11,0 3 4,-3 6-1,-3 4-1,-1 6 0,-1 6-1,-1 8 0,-2 8 0,0 8 0,-2 5-2,0 4-4,-2 2-4,-1 4-3,0 0-7,0-2-9,1-2-9,-2-2-9,2-2-9,1-2-6,0-2-8,2-2-7,0-5-3,1-6 3,2-8 2,0-6 3,1-6-1,-1-2-3,-2-4-2,0-2-3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0:58"/>
    </inkml:context>
    <inkml:brush xml:id="br0">
      <inkml:brushProperty name="width" value="0.03596" units="cm"/>
      <inkml:brushProperty name="height" value="0.03596" units="cm"/>
      <inkml:brushProperty name="color" value="#F2395B"/>
    </inkml:brush>
  </inkml:definitions>
  <inkml:trace contextRef="#ctx0" brushRef="#br0">64322 15479 611,'-19'-14'6,"7"4"11,8 4 12,8 4 11,6 2 2,4 0-6,3 0-7,5 0-6,3 1-4,2 0-2,4 2 0,3 0-2,2 1 0,1 0-1,0 0 0,2 0-1,1-1-2,2-1-1,3 0-2,1-1-2,3-2-2,4-1-1,3 0-2,5-1-3,2-2-1,0-2-3,-1-2-3,1-2-3,-1 0-2,-1 3-4,-1 1-4,0 2-2,-2 1-4,-3 2-2,-1 0-3,-2 2-2,-4 0 0,-6 0 4,-5 0 2,-7 0 3,-5 0 1,-5 0-1,-5 0 1,-4 0-1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7:44"/>
    </inkml:context>
    <inkml:brush xml:id="br0">
      <inkml:brushProperty name="width" value="0.04393" units="cm"/>
      <inkml:brushProperty name="height" value="0.04393" units="cm"/>
      <inkml:brushProperty name="color" value="#F2395B"/>
    </inkml:brush>
  </inkml:definitions>
  <inkml:trace contextRef="#ctx0" brushRef="#br0">95446 36047 500,'8'-14'21,"0"4"-6,0 4-3,1 4-6,-2 5 4,-1 4 10,0 5 11,-2 6 11,-1 4-1,-3 4-10,-4 4-10,-2 4-11,-6 2-9,-5 2-9,-6 0-8,-6 2-9,-2-3-3,0-4 0,2-6 1,0-4 1,3-6 3,4-4 6,4-6 5,4-4 5,7-6 5,10-4 7,10-6 4,10-4 7,6-2 2,2 2-1,2 2-1,2 2 0,-1 2-1,-4 4-1,-4 2-1,-4 4-1,-3 3-1,-6 4-2,-3 4 0,-4 4-1,-3 2 1,-3 2 1,-4 0 3,-2 2 2,-4 0 1,-2 2 2,-4 0 2,-3 2 1,0-1 0,0 0-2,2-2-3,0 0-1,2-2-3,0 0-3,2-2-2,0 0-3,8-5-10,12-6-17,14-8-18,12-6-18,5-4-2,-6 0 14,-4 0 14,-6 0 12,-2 1 9,1 4 1,-2 2 3,1 4 1,-5 3 9,-10 6 17,-10 4 15,-10 6 17,-6 2 2,-3 2-9,-4 0-11,-2 2-10,-2 0-7,-1 0-4,1 0-5,0 0-4,0-1-2,0 0-1,0-2 0,0 0 0,3-2 1,4-2 1,6-2 1,4-2 1,7-2 2,8 0 2,8-2 2,8 0 2,9-3-1,10-4-2,10-4-3,10-4-2,6-3-6,2-2-6,3-2-8,0-2-6,0 0-6,-6 2-4,-4 2-5,-5 2-4,-7 1-2,-8 2 1,-8 0 0,-8 2 1,-6 0 2,0 0-1,-3 0 2,-2 0 0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7:45"/>
    </inkml:context>
    <inkml:brush xml:id="br0">
      <inkml:brushProperty name="width" value="0.05937" units="cm"/>
      <inkml:brushProperty name="height" value="0.05937" units="cm"/>
      <inkml:brushProperty name="color" value="#F2395B"/>
    </inkml:brush>
  </inkml:definitions>
  <inkml:trace contextRef="#ctx0" brushRef="#br0">96565 35719 370,'-14'-21'0,"2"4"0,4 6 0,2 4 0,3 2 2,0-2 6,2-2 3,0-2 6,4-1 5,4 0 8,6 0 7,4 0 7,6 1-1,4 2-9,6 2-7,4 2-10,3 1-4,0-2-2,0 0-2,0-2-1,-1 1-4,-4 0-4,-2 2-5,-4 0-5,-4-1-6,-6-4-11,-6-4-10,-6-4-10,-5-5-1,-6-6 6,-4-6 9,-6-6 6,-2-2 5,0 1 3,0 0 1,0 1 4,0 4 4,0 5 7,0 4 8,0 5 7,1 5 8,2 3 5,2 2 6,2 4 6,1 4 6,0 8 2,0 6 4,0 8 4,1 8-2,0 10-6,2 9-6,0 12-5,1 4-4,0 1-1,0 2-1,0 0-2,0 0-3,0-2-4,0-2-5,0-2-6,0-3-4,0-6-4,0-4-5,0-6-4,0-4-1,0-4 1,0-4 1,0-4 3,-2-7-9,-4-12-17,-4-11-18,-4-10-17,-1-9-5,0-8 10,2-6 8,0-8 10,3-4 7,4-4 4,4-2 4,4-4 4,3 1 6,2 2 5,2 4 5,2 2 6,2 6 5,0 8 7,2 8 6,0 9 7,1 5 2,-2 5 1,0 6 0,-2 4 0,0 5-1,-2 2-3,0 4-3,-2 3-3,0 2-2,0 3 0,0 4-2,0 2-1,-1 3-3,-2 0-6,-2 2-5,-2 0-6,0-1-5,0-4-5,2-4-5,0-4-5,3-4-2,4-4-1,4-4-1,4-4-1,4-4 2,4-4 4,4-4 5,4-4 3,1 0 5,-2 2 4,-2 4 4,-2 3 5,-3 1 5,-4 1 7,-4 2 6,-4 0 6,-2 4 4,-2 2 1,0 5 1,-2 4 0,-1 4 0,-4 0-2,-2 3-3,-4 2-3,-4 2-2,-6 2-3,-6 2-4,-6 2-3,-3 2-3,-2 0-2,0 2-3,-2 0-2,1 0-3,0-4-4,2-2-4,0-4-4,3-3 0,4-4 1,4-4 2,4-4 2,7-2 0,8 0 1,10 0 0,8 0 0,5 0 2,0 0 5,0 0 4,0 0 5,0 1 2,-2 2 1,0 2 2,-2 2 1,-2 2-2,-4 2-4,-4 2-5,-4 2-5,-5 2-4,-6 4-3,-6 2-3,-6 4-4,-4 0 0,-2-4-1,-2-2 2,-2-4 0,-1-3 2,0-2 2,0-3 4,0-4 1,2-1 7,2 0 10,4 0 9,2 0 9,4 0 8,4 2 5,4 0 6,4 2 4,5 0-1,6 0-6,6 0-8,6 0-6,4 0-7,2 0-3,2 0-4,2 0-4,1-1-2,-2 0-1,0-2 1,-2 0 0,0-2-4,-2-2-8,0-2-8,-2-2-8,-1-4-9,-2-4-12,-2-6-10,-2-4-12,-1-8-1,-2-8 8,0-10 8,-2-8 7,0-3 8,0 6 7,0 5 7,0 4 6,0 6 7,0 4 6,0 5 6,0 6 6,0 4 4,0 2 5,0 4 3,0 2 4,0 2 2,0 2 1,0 1 0,0 0 2,0 3-1,0 2-3,0 4-3,0 2-3,0 3-2,-2 2-2,0 2-3,-2 2-1,-2 2-2,-6 2-1,-4 2-1,-6 2 0,-4 2-3,-4 2-6,-4 2-6,-4 2-5,-3 0-5,-2-4-2,-2-3-3,-2-2-2,-1-5-1,0-4 0,0-6 1,0-4 0,1-4 2,2 0 4,2-2 2,2 0 4,4-3 2,4-4 0,5-4 0,6-4-1,6-4 3,6-4 4,8-4 5,6-4 3,11-5 3,12-4-1,14-6-1,12-4 0,9-1-2,2 4-3,4 4-3,2 4-3,0 5 0,-4 6 4,-4 6 3,-4 6 3,-4 4 2,-3 2 2,-6 2 0,-3 2 2,-5 2 3,-8 2 4,-6 2 5,-8 2 4,-5 3 2,-6 2-4,-4 4-2,-5 2-3,-4 4-3,0 2-1,-2 4-3,-1 2-1,1 3-2,-1 2-1,-1 2-1,1 2-1,1 1-1,0 0 1,2 0 0,1 0 0,0-1-2,1-4-6,2-3-5,0-2-6,0-3-2,-2 0 1,-2-2 2,-2 0 0,-3-3-2,-4-2-8,-3-4-8,-6-2-6,-3-2-4,-4 0 2,-3 0 1,-6 0 2,-1-2 1,-2-4 1,0-4 2,-2-4 1,2-5 2,2-4 4,4-6 3,2-4 3,5-3 4,6 0 2,6 0 2,6 0 3,6 1 3,4 2 4,6 2 4,4 2 4,6 3 3,4 4 3,6 4 2,4 4 2,4 4 2,2 4-2,3 4-2,0 4 0,2 2-3,1 2-3,-2 1-3,1 0-4,0 1-4,-1 0-6,-2 0-6,-1 0-6,-3-2-5,-7-4-1,-8-4-4,-6-4-2,-5-2-2,0 2-4,-2 0-3,0 2-3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7:53"/>
    </inkml:context>
    <inkml:brush xml:id="br0">
      <inkml:brushProperty name="width" value="0.03488" units="cm"/>
      <inkml:brushProperty name="height" value="0.03488" units="cm"/>
      <inkml:brushProperty name="color" value="#F2395B"/>
    </inkml:brush>
  </inkml:definitions>
  <inkml:trace contextRef="#ctx0" brushRef="#br0">92519 23413 630,'-15'-23'0,"2"4"0,2 2 0,2 4 0,3 2 6,4 2 12,4 2 12,4 2 12,5 2 3,6 0-3,6 1-3,6 2-5,4-1-4,4-2-5,3-2-5,2-2-4,1-1-5,-2 2-3,-2 1-5,-2 0-3,-2 1-6,-2 2-10,-2 1-9,-2 0-10,-4 2-5,-6 2-2,-6 2-2,-6 2-2,-5 2 1,-6 2 4,-4 2 4,-6 2 4,-1-1 4,2-2 6,2-4 5,2-2 5,1-2 5,-2 0 1,0 0 2,-2 0 2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7:53"/>
    </inkml:context>
    <inkml:brush xml:id="br0">
      <inkml:brushProperty name="width" value="0.04038" units="cm"/>
      <inkml:brushProperty name="height" value="0.04038" units="cm"/>
      <inkml:brushProperty name="color" value="#F2395B"/>
    </inkml:brush>
  </inkml:definitions>
  <inkml:trace contextRef="#ctx0" brushRef="#br0">92396 23764 544,'-45'0'3,"7"0"5,8 0 5,6 0 5,6 1 4,3 2 2,2 2 2,3 2 2,3 1 0,2 2 1,3 0-1,0 2 0,1 3-2,-2 8 0,-2 6-3,-2 8-1,-1 6-2,0 8-1,0 6-2,0 8-1,0 3-2,-2 0-4,0 0-5,-2 0-3,0-1-5,0-2-8,0-2-8,0-2-8,1-2-5,2 0-3,2-2-4,2 0-2,2-5-3,0-8 0,1-8 0,2-8-1,0-6 2,-2-4 6,-1-4 6,0-4 6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7:54"/>
    </inkml:context>
    <inkml:brush xml:id="br0">
      <inkml:brushProperty name="width" value="0.04011" units="cm"/>
      <inkml:brushProperty name="height" value="0.04011" units="cm"/>
      <inkml:brushProperty name="color" value="#F2395B"/>
    </inkml:brush>
  </inkml:definitions>
  <inkml:trace contextRef="#ctx0" brushRef="#br0">93077 23848 548,'5'-6'8,"-4"4"15,-6 4 17,-4 4 15,-8 5 0,-9 8-18,-8 7-18,-10 6-17,-3 5-9,0 2-3,2 2-1,0 2-2,4-3-1,6-8-1,6-8-1,6-8-2,10-6 1,12-4-2,14-4-1,12-4 0,7-1 4,-2 2 7,0 2 9,-2 2 8,-2 2 4,-4 4 2,-4 2 1,-4 4 1,-3 1 1,-4 2 1,-2 0-1,-4 2 0,-2-1 0,-2 0 0,-2-2 1,-2 0-1,-1-3-2,0-2-4,0-4-3,0-2-4,5-6-9,10-6-12,10-8-14,10-6-13,7-3-2,0 4 10,3 2 10,2 4 9,-2 2 8,-6 2 7,-5 2 6,-7 2 7,-5 3 6,-4 6 4,-4 4 4,-4 6 4,-5 2 0,-4 0-6,-6 0-5,-4 0-7,-4 0-5,-2 0-8,-3 0-7,0 0-7,-1-1-4,1-2 0,4-2 1,0-2 0,4-2 1,2-2 2,4-2 2,2-2 2,3 0 5,2 2 8,2 2 8,2 2 7,3 2 6,2 2 1,4 2 2,2 2 3,2 1-1,0 2 1,0 0-1,0 2-1,-1 0-1,-2 2-2,-2 0-2,-2 2-3,-1-2-1,-2-2-2,0-4-2,-2-2-2,-1-2-3,-1 2-4,-3 0-3,-3 2-5,-1-2-4,-1-4-4,-4-5-5,-1-2-4,-1-6-3,-2-2-3,0-5-2,-2-4-2,1-4-1,0-4 1,2-4 0,0-4 1,3-1 3,2 2 3,4 2 5,2 2 4,3 3 4,0 4 4,2 4 3,0 4 3,-1 6 9,-4 8 14,-4 8 13,-4 8 13,-1 3 3,0 0-7,2-2-8,0 0-8,5-4-20,6-4-30,8-6-32,6-4-30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7:54"/>
    </inkml:context>
    <inkml:brush xml:id="br0">
      <inkml:brushProperty name="width" value="0.03183" units="cm"/>
      <inkml:brushProperty name="height" value="0.03183" units="cm"/>
      <inkml:brushProperty name="color" value="#F2395B"/>
    </inkml:brush>
  </inkml:definitions>
  <inkml:trace contextRef="#ctx0" brushRef="#br0">93662 26265 691,'17'0'2,"2"0"4,2 0 3,2 0 5,0 0 3,-2 0 3,-2 0 3,-2 0 3,0 1 1,-1 2-1,0 2 0,0 2-2,-1 1-1,0 0-2,-2 0-3,0 0-1,-2 0-7,0 2-14,-2 0-11,0 2-13,-2-1-7,-2 0 2,-2-2 0,-2 0 0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7:54"/>
    </inkml:context>
    <inkml:brush xml:id="br0">
      <inkml:brushProperty name="width" value="0.03792" units="cm"/>
      <inkml:brushProperty name="height" value="0.03792" units="cm"/>
      <inkml:brushProperty name="color" value="#F2395B"/>
    </inkml:brush>
  </inkml:definitions>
  <inkml:trace contextRef="#ctx0" brushRef="#br0">95117 25050 580,'7'-8'0,"-1"2"0,0 1 0,-2 0 0,1 1 5,1 2 10,0 0 10,2 2 10,0 1 3,4 2-6,1 2-4,2 2-5,1 2-2,1 4 1,2 2 1,1 4 1,-2 1-1,-2 2-1,-4 0-3,-2 2-1,-3 0-3,-2 2-3,-2 0-3,-2 2-2,-3-1-4,-2-2-3,-4-2-3,-2-2-3,-3-1-1,-3-2-1,0-1 1,-3 0 0,-2-2-2,0-2-5,-2-2-5,0-2-5,-1-2-2,3-4 4,3-2 2,1-4 3,2-2 3,4-2 3,2-2 4,4-2 3,2-1 2,4-2 0,2-1 1,3 0 0,5-2-1,5-2-3,4-2-3,5-2-2,6-2-5,5-2-4,4-2-5,6-2-4,2-1-3,4-2 1,1 0 1,2-2 0,-5 3 3,-10 6 6,-12 6 4,-10 6 5,-6 2 3,2 0 2,0-2 2,2 0 1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7:55"/>
    </inkml:context>
    <inkml:brush xml:id="br0">
      <inkml:brushProperty name="width" value="0.04392" units="cm"/>
      <inkml:brushProperty name="height" value="0.04392" units="cm"/>
      <inkml:brushProperty name="color" value="#F2395B"/>
    </inkml:brush>
  </inkml:definitions>
  <inkml:trace contextRef="#ctx0" brushRef="#br0">97126 23792 500,'-2'-11'57,"-4"12"3,-4 10 2,-4 11 3,-4 9-4,-2 2-12,-4 6-12,-3 3-11,-1 2-7,1 0-1,-2 0-2,1 0-2,1-2-3,2-2-6,2-4-7,2-2-5,1-4-13,2-4-17,1-4-19,0-4-17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7:55"/>
    </inkml:context>
    <inkml:brush xml:id="br0">
      <inkml:brushProperty name="width" value="0.03715" units="cm"/>
      <inkml:brushProperty name="height" value="0.03715" units="cm"/>
      <inkml:brushProperty name="color" value="#F2395B"/>
    </inkml:brush>
  </inkml:definitions>
  <inkml:trace contextRef="#ctx0" brushRef="#br0">98001 24121 592,'30'8'24,"-2"0"8,-4 0 8,-2 0 7,-2 0 2,0 0-4,0 0-4,0 0-5,0 1-6,0 4-4,0 2-7,0 4-5,-2 1-10,-4 0-11,-4 0-13,-4 0-13,-3-1-11,-4-2-11,-2-2-11,-4-2-11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7:55"/>
    </inkml:context>
    <inkml:brush xml:id="br0">
      <inkml:brushProperty name="width" value="0.04775" units="cm"/>
      <inkml:brushProperty name="height" value="0.04775" units="cm"/>
      <inkml:brushProperty name="color" value="#F2395B"/>
    </inkml:brush>
  </inkml:definitions>
  <inkml:trace contextRef="#ctx0" brushRef="#br0">97754 24545 460,'-8'-7'2,"0"2"3,-1 2 4,2 2 3,-2 1 4,1 0 3,1 0 4,-2 0 4,2 1 1,1 2 1,0 2 0,1 2-1,2 6 2,0 8-1,2 10 1,0 8 0,1 7-1,-2 4 1,0 4-1,-2 4-1,1 3-2,0 2-6,2 2-4,0 2-5,0 7-6,-2 12-10,-2 12-9,-2 12-9,0 4-8,0-4-7,2-4-8,0-4-6,1-10-1,2-14 5,0-16 5,2-14 6,0-11 2,2-6-1,0-6-1,2-6-1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0:59"/>
    </inkml:context>
    <inkml:brush xml:id="br0">
      <inkml:brushProperty name="width" value="0.0409" units="cm"/>
      <inkml:brushProperty name="height" value="0.0409" units="cm"/>
      <inkml:brushProperty name="color" value="#F2395B"/>
    </inkml:brush>
  </inkml:definitions>
  <inkml:trace contextRef="#ctx0" brushRef="#br0">69237 10209 537,'-6'-8'46,"6"2"-7,4 1-7,6 0-6,4 1-5,7 1-3,5-2-3,7 2-3,3-1-4,0 0-2,2 0-3,1 0-3,-2-1-2,-2 0 0,-3-1 0,-3-1 0,-3 0-4,-3 2-7,-3 2-7,-3 2-8,-5-2-5,-6-4-3,-8-5-3,-6-5-3,-5-4 3,-2 0 8,-1-1 9,-3 0 9,0-2 5,-1 2 2,0 1 2,1 1 1,0 2 5,3 3 5,1 3 7,2 3 5,2 1 6,1 2 4,0 0 5,2 2 3,1 4 5,2 10 3,2 8 4,2 9 3,1 5-2,-2 4-8,0 3-10,-1 3-7,-1 5-6,2 9-1,0 10-2,2 8 0,-2 3-5,0 0-7,-3-1-8,-2-1-6,-1 0-9,0 1-11,1 1-11,-1 1-11,1-6-4,2-9 3,2-12 3,2-10 3,0-9 3,0-4 6,-2-4 3,0-6 5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7:57"/>
    </inkml:context>
    <inkml:brush xml:id="br0">
      <inkml:brushProperty name="width" value="0.05422" units="cm"/>
      <inkml:brushProperty name="height" value="0.05422" units="cm"/>
      <inkml:brushProperty name="color" value="#F2395B"/>
    </inkml:brush>
  </inkml:definitions>
  <inkml:trace contextRef="#ctx0" brushRef="#br0">99025 23763 405,'3'-14'40,"4"2"-2,6 4-1,5 2-2,5 2-4,9 0-8,9 0-7,7 0-7,4 0-5,0-2-2,0 0-2,0-2-3,-3 0-2,-8 0-3,-7 0-4,-6 0-3,-5-1-3,-4-2-2,-2-2-3,-4-2-1,-3 0-1,-4 0 3,-4 2 2,-4 0 1,-4 0 4,-6-4 3,-4-2 2,-6-4 4,-2-1 3,-2-2 5,-1 0 5,0-2 3,1 2 5,4 2 4,4 4 5,4 2 4,3 9 6,2 12 9,2 14 9,2 13 8,1 9 1,2 7-9,0 8-8,2 6-9,-1 5-7,0 2-4,-2 2-4,0 2-4,-1-3-4,0-10 0,0-9-3,0-8-1,0-5-4,0-2-6,0 0-6,0-2-6,-1-3-9,-2-6-10,-2-6-11,-2-6-10,-2-8-3,0-10 8,-2-10 6,0-10 7,-1-10 5,0-10 1,0-10 2,0-10 1,2-3 3,4 4 5,4 4 5,4 4 4,3 7 5,1 8 4,4 10 4,1 8 4,1 7 3,0 4 2,0 4 1,0 4 2,0 2 0,2 0 1,0 0 0,2 0 0,1 1-2,4 0-5,2 2-5,4 0-4,2 1-3,2-2 0,2 0 0,2-2-1,1 0-1,0-2-4,0 0-2,0-2-4,-2 1 0,-6 2 3,-5 2 2,-4 2 4,-9 5 3,-10 6 5,-12 8 6,-10 6 4,-8 5 3,-6 2 2,-5 2 2,-4 2 2,-2 1-2,2-2-6,2 0-7,2-2-5,3-1-5,4-2-1,4-2-4,4-2-1,4-2-2,8-4-3,4-3-2,8-2-2,4-3-2,8-2-1,5-2-2,6-2-1,6-1 1,8-2 3,6 0 1,8-2 3,1 0 3,-2-2 3,-4 0 2,-2-2 4,-5 1 1,-6 2 0,-6 2 1,-6 2 1,-5 3 1,-4 2 3,-4 4 3,-4 2 2,-5 3 3,-6 0-1,-6 2 1,-6 0 0,-4 0 0,-2 0-2,-2-1-2,-2-2-1,0-1-2,1 0-1,4-2-1,1 0-1,2-2 0,1 0 1,4-1 1,1-2 0,3 0 7,5 2 12,6 0 11,4 2 12,6 0 3,3 2-8,4 1-6,3 0-7,3 2-5,0 2-5,0 2-4,1 2-3,-2 0-5,0 0-3,-2-2-3,0 0-4,-2-8-8,0-12-15,-2-14-15,0-12-14,0-9-1,2-2 10,2-4 12,2-2 10,1-1 7,2 2 3,0 2 4,2 2 2,-1 4 6,-2 6 6,-2 6 7,-2 6 7,-2 4 6,0 4 4,-2 3 6,0 2 3,-3 5 2,-2 6-1,-4 6-2,-2 6-2,-5 4-4,-6 0-8,-6 2-6,-6 0-9,-4 1-4,-2 2-1,-2 1-3,-2 0-1,-1-1-1,0-4 0,0-4 0,0-4-1,2-4 1,5-4 2,6-4 1,4-4 3,4-3-1,2-2-1,2-2-1,2-2-2,5-4-2,7-6-1,6-6-3,8-6-2,8-4 0,12-2 1,10-2 0,12-2 2,4 0-1,0 2-2,-2 2-2,0 2-3,-4 3 2,-4 4 4,-6 4 5,-4 4 4,-4 4 7,-2 2 9,-2 4 9,-2 2 9,-3 3 3,-4 0-1,-4 2-3,-4 0-1,-2 4-2,-2 6 1,0 6 1,-2 6-1,0 3 0,-2 0-5,0 0-3,-2 0-3,0 1-3,-2 0-1,0 1 0,-2 2-2,-1 0 0,-2 0-3,-2 0-1,-2 0-2,-2 0-2,-4 0-2,-2 0-3,-4 0-2,-2 0-2,-4-2-4,-2-1-2,-4 0-4,-2-3-3,-2-4-2,-2-4-3,-2-4-3,0-5-2,2-4 0,2-6-2,2-4-1,3-6 0,2-6-1,3-6 1,4-6 0,4-2 1,8 2 4,6 2 3,8 2 3,5 3 4,6 4 4,5 4 3,4 4 4,3 3 3,0 4 7,0 3 4,0 2 5,1 5 3,2 4-1,2 6-1,2 4 0,2 4 2,0 4 6,2 2 6,1 4 5,-1 0-2,-1 0-11,0-2-11,-2 0-11,-4-3-12,-7-4-11,-9-4-13,-8-4-12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7:57"/>
    </inkml:context>
    <inkml:brush xml:id="br0">
      <inkml:brushProperty name="width" value="0.03955" units="cm"/>
      <inkml:brushProperty name="height" value="0.03955" units="cm"/>
      <inkml:brushProperty name="color" value="#F2395B"/>
    </inkml:brush>
  </inkml:definitions>
  <inkml:trace contextRef="#ctx0" brushRef="#br0">96593 17140 556,'0'-32'0,"-2"-2"2,0 0 1,-2-2 1,0 4 4,-2 8 8,0 8 6,-2 8 8,-1 4 2,-2-2-3,-2 0-2,-2-2-4,-3 2-2,-6 2-2,-4 4-2,-6 3-3,-3 4-2,-2 7 0,-2 8-2,-2 7-1,0 3 0,0 3-1,2 3 1,0 0 1,4 2-1,6-2 0,6 0 0,6-2 0,5 0-1,2-2-3,4 0-2,2-2-3,4 0-2,4-2-2,4 0-2,4-2-3,5-1 0,4-2 0,6-2-1,4-2-1,5-3 0,4-4-2,4-4-1,4-4-2,3-3-2,2-4-5,2-2-4,2-4-3,-2-2-1,-6-4 3,-6-2 3,-6-4 2,-6-1 5,-8 0 3,-6 0 3,-8 0 5,-5 1 5,-4 0 7,-4 2 7,-4 0 7,-3 3 4,-4 2-2,-2 4-1,-4 2-1,-2 3 2,-2 0 7,-2 2 5,-2 0 7,0 3 1,0 4-7,2 4-6,0 4-5,3 2-5,2 0-4,4 0-3,2 0-4,6 0-6,8 0-9,8 0-9,8 0-10,7-2-7,4-6-5,6-4-5,4-6-5,4-3 0,0-2 7,2-2 7,0-2 6,-1 0 6,-6 2 5,-4 2 7,-6 2 5,-3 2 3,-4 0-1,-2 2-2,-3 0-1,-4 3 6,-1 2 14,-2 4 14,-2 2 13,0 3 7,0 2 1,2 2-1,0 2 1,2 1-3,0 0-7,2 0-6,1 0-6,1-1-7,3-4-6,4-2-6,2-4-7,4-2-5,2-4-7,4-2-5,2-4-6,4-4-8,2-8-11,4-6-11,2-8-10,0-2 0,-5 0 11,-6 2 9,-4 0 12,-5 2 5,-2 0 3,-4 2 2,-2 0 3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7:58"/>
    </inkml:context>
    <inkml:brush xml:id="br0">
      <inkml:brushProperty name="width" value="0.04922" units="cm"/>
      <inkml:brushProperty name="height" value="0.04922" units="cm"/>
      <inkml:brushProperty name="color" value="#F2395B"/>
    </inkml:brush>
  </inkml:definitions>
  <inkml:trace contextRef="#ctx0" brushRef="#br0">99898 15699 446,'-7'-17'1,"0"0"3,2-2 1,0 0 2,1-1 3,0-2 5,0-1 5,0 0 5,2 1 2,2 4 2,4 4 0,2 4 2,4 2-1,2 2-3,4 1-3,2 0-2,4 1-4,2 2-3,4 1-5,3 0-4,1 3-2,0 2 1,0 3 0,0 4 1,-2 1-4,-2 0-10,-4 0-10,-2 0-9,-4 1-6,-2 2-6,-4 2-4,-2 2-4,-5 0 0,-4-2 5,-6-2 5,-4-2 5,-6-2 4,-4-2 7,-6-2 4,-4-2 6,-3-2 3,0 0 1,0-2 2,0 0 1,0-1 5,1 0 10,2 0 8,0 0 10,3 0 5,2 0 0,4 0 1,2 0 2,3 1-2,2 2-2,2 2-2,2 2-3,2 2-2,0 4-1,2 2-2,0 4-2,2 3 0,0 6-1,1 5 0,2 4 0,0 5 0,0 2-2,0 3 0,0 4 0,0 2-2,0 4-1,0 2-1,0 4-1,0 4-4,0 6-3,0 6-6,0 6-3,0 2-7,0 0-7,0-2-7,0 0-8,0-3-4,-2-4-5,0-4-2,-2-4-3,0-6 1,0-6 8,0-8 7,0-6 7,0-8 1,0-7-8,0-6-7,0-7-6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7:58"/>
    </inkml:context>
    <inkml:brush xml:id="br0">
      <inkml:brushProperty name="width" value="0.03074" units="cm"/>
      <inkml:brushProperty name="height" value="0.03074" units="cm"/>
      <inkml:brushProperty name="color" value="#F2395B"/>
    </inkml:brush>
  </inkml:definitions>
  <inkml:trace contextRef="#ctx0" brushRef="#br0">100451 18037 715,'3'-30'5,"6"4"11,6 4 10,6 4 10,2 3 5,-4 4-4,-2 2-2,-4 4-2,2 2-6,4 0-9,6 2-9,4 0-7,3 3-12,-4 2-14,0 3-12,-3 4-14,-4 0-2,-6 0 9,-6-2 8,-6 0 9,-3-1 3,2 0-1,0 0-1,2 0-2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7:58"/>
    </inkml:context>
    <inkml:brush xml:id="br0">
      <inkml:brushProperty name="width" value="0.03764" units="cm"/>
      <inkml:brushProperty name="height" value="0.03764" units="cm"/>
      <inkml:brushProperty name="color" value="#F2395B"/>
    </inkml:brush>
  </inkml:definitions>
  <inkml:trace contextRef="#ctx0" brushRef="#br0">101932 18897 584,'18'-6'2,"4"4"4,4 4 4,4 4 5,0 4 2,-6 4 3,-4 4 4,-6 4 1,-3 3 1,-4 2-3,-2 2-3,-4 2-2,-3 0-2,-6 0 1,-5-1 0,-4-2 0,-2-1 0,2-2 2,2-2 0,2-2 2,6-2-2,8-4-2,10-2-2,8-4-3,9-2-8,6-4-18,8-2-17,6-4-16,2-1-6,-6 0 5,-4 0 6,-6 0 5,-3 0 2,-3-2-2,-4 0-3,-2-2-3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02"/>
    </inkml:context>
    <inkml:brush xml:id="br0">
      <inkml:brushProperty name="width" value="0.034" units="cm"/>
      <inkml:brushProperty name="height" value="0.034" units="cm"/>
      <inkml:brushProperty name="color" value="#F2395B"/>
    </inkml:brush>
  </inkml:definitions>
  <inkml:trace contextRef="#ctx0" brushRef="#br0">93994 29308 647,'23'-7'-7,"-2"0"12,-2 2 12,-2 0 12,4 2 5,10 0-4,10 2-3,9 0-2,2 1-5,-8 0-5,-7 0-5,-9 0-7,-5 0-5,-2 0-8,-2 0-7,-2 0-8,-5 1-6,-4 2-6,-7 2-6,-6 2-5,-6 1 2,-4-2 11,-6 0 9,-5-2 11,-1 0 6,-1 0 2,-1 0 2,2 0 2,-1 1 3,2 0 5,0 2 4,1 0 4,3 2 6,1 0 6,1 2 5,4 0 7,0 3 2,4 2 0,1 4-2,2 2 0,2 3-2,2 2-3,2 2-3,2 2-3,0 3-4,0 2-3,-2 4-4,-1 2-3,-1 2-3,-1 0-2,-4 0-3,-1 0-1,0 0-2,1-2-3,0 0-1,2-2-2,0-1-1,2-4 0,0-2 0,2-4 0,1-7-11,4-10-20,2-11-21,3-12-20,3-8-3,1-8 18,0-6 16,1-8 17,2-3 10,2 0 6,3 0 4,0 0 5,2 2 4,1 2 3,-1 4 2,0 2 4,0 3 4,2 2 5,0 2 6,1 2 5,2 4 2,1 4 0,0 6-1,2 4 0,-1 5-2,0 2 0,-2 4-1,0 2-1,-3 4-2,-4 2-4,-5 4-3,-2 2-4,-6 4-1,-2 2-2,-6 4 0,-2 2 0,-7 3-2,-7 0 0,-6 2-2,-8 0-1,-2 0-2,1-2-4,0-2-4,2-2-4,1-3-5,2-6-6,2-5-6,1-4-7,3-4-3,0-4 3,2-3 2,0-2 2,3-5 1,0-6 0,4-6 0,0-6 0,4-3 3,4-2 7,5 0 5,2-2 6,5 2 6,4 4 4,5 4 6,2 4 3,4 4 5,3 4 5,0 4 4,4 4 4,1 4 2,2 4-1,1 4-3,4 4 0,0 2-3,2 0-1,0 0-2,2 0-2,-2 0-5,-4 0-6,-5 0-7,-3 0-6,-2-1-8,-3-2-6,-3-2-7,-1-2-6,-2-2-5,-1-2 0,-3-2-2,-2-2-1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02"/>
    </inkml:context>
    <inkml:brush xml:id="br0">
      <inkml:brushProperty name="width" value="0.03985" units="cm"/>
      <inkml:brushProperty name="height" value="0.03985" units="cm"/>
      <inkml:brushProperty name="color" value="#F2395B"/>
    </inkml:brush>
  </inkml:definitions>
  <inkml:trace contextRef="#ctx0" brushRef="#br0">98113 29021 552,'-8'48'110,"0"0"-23,0 0-23,0 0-23,0 2-13,0 4-3,0 4-2,0 4-3,0 1-3,0 0-4,0-2-3,0 0-3,1-5-4,2-6-4,2-8-4,2-6-4,1-7-3,0-4-2,0-6-4,0-4-2,2-5-4,2-2-5,4-4-5,2-2-6,3-6-2,2-6 1,2-8 0,2-6 1,1-7 2,-2-6 4,0-6 4,-2-6 5,0-2 3,-2 2 4,0 2 4,-2 2 5,0 4 2,-2 6 2,0 6 1,-2 6 2,0 4 4,-1 4 7,-2 3 7,-1 2 8,1 2 4,0 2 5,2 0 3,0 2 5,2 0-1,-2 0-4,2 0-5,-2 0-5,2 1-3,0 0-2,2 2-2,1 0-2,0 1-14,0 0-26,0 0-25,0 0-27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02"/>
    </inkml:context>
    <inkml:brush xml:id="br0">
      <inkml:brushProperty name="width" value="0.0467" units="cm"/>
      <inkml:brushProperty name="height" value="0.0467" units="cm"/>
      <inkml:brushProperty name="color" value="#F2395B"/>
    </inkml:brush>
  </inkml:definitions>
  <inkml:trace contextRef="#ctx0" brushRef="#br0">99385 29144 471,'7'-8'1,"-2"0"5,-2 0 3,-2 0 4,-1 3 7,0 6 9,0 6 11,0 6 9,0 6 2,0 6-6,0 6-6,0 6-5,-1 4-5,-4 0-4,-2 2-4,-4 0-4,0 1-2,2 0-2,2 0-2,2 0-2,2-1 0,2-4 0,2-2 1,2-4 0,3-2-1,4-4-4,4-2-4,4-4-5,3-2-3,4-4-5,3-2-4,2-4-4,2-1-5,0-2-3,0 0-5,0-2-4,0-1-2,-2-4-1,0-2-2,-1-4 0,-4-1 4,-7 0 6,-4 0 8,-7 0 7,-3 0 2,2 0-5,0 0-5,2 0-5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03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99879 29476 525,'-15'-8'39,"2"2"6,2 0 7,2 2 5,-1 2-1,-4 6-6,-4 4-9,-4 6-6,-5 6-7,-4 8-3,-6 8-4,-5 8-5,-5 8-6,-6 7-13,-6 9-11,-6 9-12,3-4-5,12-14 1,12-14 2,12-15 2,6-5-7,0-1-12,0 0-14,0 0-13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06"/>
    </inkml:context>
    <inkml:brush xml:id="br0">
      <inkml:brushProperty name="width" value="0.03307" units="cm"/>
      <inkml:brushProperty name="height" value="0.03307" units="cm"/>
      <inkml:brushProperty name="color" value="#F2395B"/>
    </inkml:brush>
  </inkml:definitions>
  <inkml:trace contextRef="#ctx0" brushRef="#br0">87218 37253 665,'-15'-7'5,"1"2"9,3 2 9,2 2 10,5 0 4,7 0-1,6-2-2,8 0-2,7-1-1,10 0-3,8 0-3,10 0-2,2 0-9,-1 0-18,-1 0-15,-3 0-18,-3 0-8,-2 2 0,-4 0-1,-2 2-1,-5 0 2,-4 2 4,-6 0 4,-4 2 3,-5 0 5,-2 2 6,-4 0 7,-2 2 7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00"/>
    </inkml:context>
    <inkml:brush xml:id="br0">
      <inkml:brushProperty name="width" value="0.04178" units="cm"/>
      <inkml:brushProperty name="height" value="0.04178" units="cm"/>
      <inkml:brushProperty name="color" value="#F2395B"/>
    </inkml:brush>
  </inkml:definitions>
  <inkml:trace contextRef="#ctx0" brushRef="#br0">69484 10913 526,'0'-15'3,"0"2"7,0 2 7,0 3 7,-2 1 3,-4 4 1,-4 2 1,-4 4 1,-2 4-2,-3 7-6,-2 7-6,-1 7-5,-3 5-5,-1 3 0,-3 2-3,-1 4 0,0-1-2,3-6 1,3-4-1,3-5 0,2-3 1,1-3-1,1-1 0,1-2 0,1-3 0,2-1-1,2-2-2,3-2 0,5-6-3,11-6-6,11-9-6,11-8-5,8-7-4,5-6 0,4-8-2,6-7-1,0-1 4,-4 4 7,-4 4 8,-4 4 8,-3 4 5,-3 5 3,-4 5 3,-2 5 4,-3 5 2,-3 3 1,-2 4 0,-4 4 1,-2 2 3,1 2 2,0 0 2,0 2 4,-1 1 0,-1 1-1,-1 3-1,-1 2-2,-1 2-2,-2 1-3,-2 3-3,-2 2-3,-2 1-3,-1 3 0,0 1 0,-1 3-2,-4 1 0,-2 1-2,-5 0-2,-4 2-2,-2-1-2,-1-1-6,-1-3-5,-1-1-5,0-3-3,0-3-3,2-3-2,1-3-3,1-2 0,1-2 1,0-2 0,2-2 1,1-3-1,1-4 0,0-4-2,2-4-1,1-4 0,2-5 1,2-5 1,2-5 0,3-2 4,2-1 4,3 1 4,4 0 5,0 1 3,-1 5 3,0 3 3,-2 5 1,-2 3 12,-2 6 19,-4 5 18,-2 4 20,-5 6 2,-6 7-14,-5 7-13,-7 8-13,-3 2-12,-3 2-8,-1 1-9,-2 1-8,0-3-8,3-4-6,3-5-6,3-4-6,3-5-5,5-1-1,3-2-3,4-2-1,3-3 1,0-3 4,2-2 5,1-4 5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06"/>
    </inkml:context>
    <inkml:brush xml:id="br0">
      <inkml:brushProperty name="width" value="0.0313" units="cm"/>
      <inkml:brushProperty name="height" value="0.0313" units="cm"/>
      <inkml:brushProperty name="color" value="#F2395B"/>
    </inkml:brush>
  </inkml:definitions>
  <inkml:trace contextRef="#ctx0" brushRef="#br0">87221 38148 702,'-15'-1'3,"2"-1"6,2 0 6,2-1 7,6-2 3,10 0 4,10-2 2,10 0 3,11-1-1,12 0-3,12 0-5,12 0-3,9-1-7,6 0-10,6-2-11,6 0-9,0-1-9,-8 2-9,-6 1-7,-7 0-9,-11 1-1,-12 2 2,-14 0 4,-12 2 3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07"/>
    </inkml:context>
    <inkml:brush xml:id="br0">
      <inkml:brushProperty name="width" value="0.03326" units="cm"/>
      <inkml:brushProperty name="height" value="0.03326" units="cm"/>
      <inkml:brushProperty name="color" value="#F2395B"/>
    </inkml:brush>
  </inkml:definitions>
  <inkml:trace contextRef="#ctx0" brushRef="#br0">101625 36219 661,'24'8'108,"-2"2"-21,0 1-22,-2 0-23,0 1-17,0 2-14,1 1-13,-2 0-15,0 1-10,-2 0-4,-2 0-4,-1 0-6,-3-1-3,-3-2-3,0-2-1,-3-2-3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07"/>
    </inkml:context>
    <inkml:brush xml:id="br0">
      <inkml:brushProperty name="width" value="0.03851" units="cm"/>
      <inkml:brushProperty name="height" value="0.03851" units="cm"/>
      <inkml:brushProperty name="color" value="#F2395B"/>
    </inkml:brush>
  </inkml:definitions>
  <inkml:trace contextRef="#ctx0" brushRef="#br0">100952 37536 571,'-5'6'43,"4"-2"-6,6-4-6,4-2-5,5-2-4,4 0-3,4 0-2,4 0-2,2 0-1,0 0-1,0 0-1,0 0 0,-2 1-2,-4 2-4,-4 2-2,-4 2-3,-3 2-3,-4 2-1,-2 2-1,-4 2-2,-4 3-1,-6 4-1,-6 4-1,-6 4-1,-4 2 0,-2 2 2,-2 0 0,-2 2 2,-1-2 0,0-2 2,0-4 0,0-2 1,1-3 1,0 0-1,1-2 1,2 0-1,2-3 1,4-4 0,4-4 1,4-4 0,7-3 8,10 0 11,10-2 13,10 0 13,8 1 2,4 6-7,6 4-9,4 6-7,4 3-8,2 2-8,2 2-7,2 2-7,0 0-8,-2 0-6,-2-2-6,-2 0-7,-3-3-4,-4-2-4,-3-4-4,-5-2-3,-5-3 0,-4 0 3,-6-2 4,-4 0 3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08"/>
    </inkml:context>
    <inkml:brush xml:id="br0">
      <inkml:brushProperty name="width" value="0.04783" units="cm"/>
      <inkml:brushProperty name="height" value="0.04783" units="cm"/>
      <inkml:brushProperty name="color" value="#F2395B"/>
    </inkml:brush>
  </inkml:definitions>
  <inkml:trace contextRef="#ctx0" brushRef="#br0">103036 36244 459,'-14'-15'4,"4"2"7,4 2 7,4 2 7,3 2 3,2 2-3,2 2-2,2 2-2,4 1-2,8 0 0,6 0 0,8 0-1,4 0-2,4 0-5,2 0-4,4 0-5,-1 0-2,-4 0-1,-4 0-1,-4 0 0,-4-1-2,-4 0-5,-4-2-5,-4 0-3,-5-3-6,-4-4-6,-5-4-7,-6-4-5,-3-3 0,-2 0 7,-2-2 7,-2 0 8,-1-1 3,0 0 3,0 0 1,0 0 2,1 0 5,0 0 9,2 0 9,0 0 8,2 1 4,0 4 1,2 2-1,0 4 1,2 7 8,2 12 14,2 12 16,2 12 15,1 7 0,-2 2-16,0 2-14,-2 2-16,0 1-12,0 2-7,0 0-9,0 2-6,0-2-5,-2-2 0,0-4-1,-2-2 0,0-4-2,-2-4-5,0-4-4,-2-4-5,1-3-4,0-2-1,2-2-2,0-2-2,-1-5-1,-6-6-2,-5-8-1,-4-6-1,-2-6 3,2-4 5,2-4 5,2-4 7,2-3 3,4-2 4,2-2 4,4-2 2,2 0 3,2 4 3,2 2 2,2 4 2,1 2 2,2 4 0,0 2 1,2 4 2,0 2-1,0 2-1,0 2 0,0 2 0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08"/>
    </inkml:context>
    <inkml:brush xml:id="br0">
      <inkml:brushProperty name="width" value="0.04873" units="cm"/>
      <inkml:brushProperty name="height" value="0.04873" units="cm"/>
      <inkml:brushProperty name="color" value="#F2395B"/>
    </inkml:brush>
  </inkml:definitions>
  <inkml:trace contextRef="#ctx0" brushRef="#br0">103216 36141 451,'0'-38'1,"0"4"3,0 4 3,0 4 2,0 3 3,0 2 3,0 2 4,0 2 3,1 6 8,0 8 10,2 10 11,0 8 11,1 8 0,0 8-12,0 7-10,0 6-12,-1 6-6,-2 2-4,-2 3-2,-2 4-3,-2 2-2,-4 2-3,-2 2-3,-4 2-2,0 0-3,0-2-1,2-2-4,0-2-1,2-3-2,0-4 0,2-4-1,0-4 1,2-6-2,0-8 0,1-8 0,2-8-2,4-8-1,8-10 0,8-8-1,8-10-2,5-4 1,2-2 0,2 0 1,2-2 0,0 0-2,-4-2-5,-2 0-4,-4-2-5,-3 2-2,-4 4 0,-4 4 0,-4 4 0,-3 2 0,-4-2 0,-2 0 0,-4-2-1,-1 2 4,0 2 5,0 4 7,0 2 5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09"/>
    </inkml:context>
    <inkml:brush xml:id="br0">
      <inkml:brushProperty name="width" value="0.0604" units="cm"/>
      <inkml:brushProperty name="height" value="0.0604" units="cm"/>
      <inkml:brushProperty name="color" value="#F2395B"/>
    </inkml:brush>
  </inkml:definitions>
  <inkml:trace contextRef="#ctx0" brushRef="#br0">103769 36378 364,'31'-15'73,"-2"2"-19,-2 2-19,-2 2-20,-1 1-10,-2 0-4,0 0-2,-2 0-3,-1 0-4,-2 2-3,-2 0-3,-2 2-4,-2-1-3,-4 0 1,-2-2-2,-4 0 0,-1-2 1,0-2 1,0-2 2,0-2 2,0-1 2,0-2 3,0-1 3,0 0 3,0-1 3,0 0 3,0 0 2,0 0 3,0 1 3,0 2 2,0 2 3,0 2 2,0 1 1,0 2-1,0 1 0,0 0-2,0 3 9,0 4 17,0 4 17,0 4 16,1 4 3,0 4-15,2 4-13,0 4-13,1 3-10,0 0-3,0 2-4,0 0-4,0 3-2,-2 2 0,0 4 1,-2 2 0,0 3-1,-2 2-2,0 2-1,-2 2-2,1 1-3,0 2-3,2 0-3,0 2-3,1-1-1,0-2 2,0-2 3,0-2 1,1-4-1,2-4-2,2-6-5,2-5-3,2-3-2,0-5 0,2-4 0,0-4-1,2-3 1,0-2 0,2-3 2,1 0 1,0-2 0,1 0 2,2 0 0,0 0 1,1-1 0,1-1 1,-2 0-1,2-1 1,-2-2 0,1 2-1,1-1-1,-1 0 1,-1-1-3,0-2-2,-2-2-3,-1-2-2,-1-1-2,-3-1 2,-4 2 2,-2-1 1,-2-2-2,-1-4-5,2-4-5,-1-4-4,-1-4-4,-2-4-1,-2-4-2,-2-4-1,-1 2 2,2 8 7,0 8 7,2 8 6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09"/>
    </inkml:context>
    <inkml:brush xml:id="br0">
      <inkml:brushProperty name="width" value="0.05532" units="cm"/>
      <inkml:brushProperty name="height" value="0.05532" units="cm"/>
      <inkml:brushProperty name="color" value="#F2395B"/>
    </inkml:brush>
  </inkml:definitions>
  <inkml:trace contextRef="#ctx0" brushRef="#br0">104272 36563 397,'0'-24'0,"0"2"0,0 1 0,0 0 0,0 3 0,0 2 0,0 3 0,0 4 0,0 2 10,2 0 18,0 2 18,2 0 20,-3 4 8,-6 6 2,-6 6-1,-6 6 1,-6 6-9,-6 6-20,-6 6-19,-6 6-19,-10 9-16,-12 10-14,-14 12-14,-13 10-14,-2 8-9,7 4-3,6 4-2,7 4-4,10-8 1,12-18 9,12-20 6,12-18 7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37"/>
    </inkml:context>
    <inkml:brush xml:id="br0">
      <inkml:brushProperty name="width" value="0.05" units="cm"/>
      <inkml:brushProperty name="height" value="0.05" units="cm"/>
      <inkml:brushProperty name="color" value="#00BFF3"/>
    </inkml:brush>
  </inkml:definitions>
  <inkml:trace contextRef="#ctx0" brushRef="#br0">85469 10976 333,'50'20'167,"15"14"-1,15 15 1,17 15 0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40"/>
    </inkml:context>
    <inkml:brush xml:id="br0">
      <inkml:brushProperty name="width" value="0.03795" units="cm"/>
      <inkml:brushProperty name="height" value="0.03795" units="cm"/>
      <inkml:brushProperty name="color" value="#00BFF3"/>
    </inkml:brush>
  </inkml:definitions>
  <inkml:trace contextRef="#ctx0" brushRef="#br0">77061 4900 579,'-13'0'8,"8"0"15,7 0 16,6 0 15,4 0 3,0 2-8,-1 0-9,1 2-8,1 0-5,1 2-2,3 0-2,2 1-2,-1 2-6,1 0-8,-2 1-8,-1 2-9,-2 0-8,-1 1-9,-2 1-9,-2 2-9,-2-1 0,-2-1 7,-3-1 8,0-1 9,-4-1-2,0 0-7,-3-2-8,-2 0-9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40"/>
    </inkml:context>
    <inkml:brush xml:id="br0">
      <inkml:brushProperty name="width" value="0.03307" units="cm"/>
      <inkml:brushProperty name="height" value="0.03307" units="cm"/>
      <inkml:brushProperty name="color" value="#00BFF3"/>
    </inkml:brush>
  </inkml:definitions>
  <inkml:trace contextRef="#ctx0" brushRef="#br0">76850 6300 665,'50'0'121,"-10"2"-28,-10 0-27,-9 2-28,-5 1-22,1 3-17,1 4-18,2 2-17,-4 2-6,-3 1 6,-6 2 7,-4 0 5,-4-1 0,-1-3-9,0-3-8,-1-2-9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3:16"/>
    </inkml:context>
    <inkml:brush xml:id="br0">
      <inkml:brushProperty name="width" value="0.05704" units="cm"/>
      <inkml:brushProperty name="height" value="0.05704" units="cm"/>
      <inkml:brushProperty name="color" value="#00BFF3"/>
    </inkml:brush>
  </inkml:definitions>
  <inkml:trace contextRef="#ctx0" brushRef="#br0">5550 30798 385,'2'-19'31,"4"10"15,4 10 15,3 10 16,2 5 0,0 1-15,-2 2-15,-1 0-16,0 1-8,0 3-3,-1 1-3,1 3-3,0 1-3,0 2-3,-1 3-2,1 1-3,0 0-3,0 0-2,-1-1-4,1-1-2,0-2-1,0-1 1,-1-3 1,1-1 2,-1-3 0,0-3 0,-2-3 1,0-3 0,0-3 3,3-2 7,3-4 5,3-2 6,4-6 3,1-6-3,4-7-3,3-7-1,5-7-2,7-9-1,6-7-2,8-7 0,7-8-2,9-4-3,9-5-2,9-4-4,4-2-2,0 7-3,0 4-4,0 4-2,-6 6-3,-10 5-2,-11 4-3,-10 6-2,-11 5-3,-8 7-1,-9 7-3,-9 7-2,-9 5-6,-8 4-12,-10 4-11,-8 4-12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00"/>
    </inkml:context>
    <inkml:brush xml:id="br0">
      <inkml:brushProperty name="width" value="0.03062" units="cm"/>
      <inkml:brushProperty name="height" value="0.03062" units="cm"/>
      <inkml:brushProperty name="color" value="#F2395B"/>
    </inkml:brush>
  </inkml:definitions>
  <inkml:trace contextRef="#ctx0" brushRef="#br0">70450 11950 718,'22'1'-6,"-3"2"9,-3 2 7,-2 2 9,-2 1 6,1 3 5,1 2 5,1 2 5,2 1-1,2 1-7,1 1-6,3 1-8,1 0-8,3-1-9,1 0-11,3-2-10,-2-2-4,-4-3 0,-3-3 0,-4-2 1,-4-2-5,-1 0-8,-2 0-8,-2 0-9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41"/>
    </inkml:context>
    <inkml:brush xml:id="br0">
      <inkml:brushProperty name="width" value="0.0432" units="cm"/>
      <inkml:brushProperty name="height" value="0.0432" units="cm"/>
      <inkml:brushProperty name="color" value="#00BFF3"/>
    </inkml:brush>
  </inkml:definitions>
  <inkml:trace contextRef="#ctx0" brushRef="#br0">76887 5522 509,'-6'5'7,"6"-2"15,4-6 14,6-2 14,3-5 1,3-4-15,3-4-14,3-3-13,2-4-8,-1-3-1,1-3 0,-1-2-1,0-6-3,-1-5-7,-1-6-8,0-6-6,-2-2-4,1 3-1,-1 1-1,1 2 0,-1 4 0,-1 8 3,-1 6 2,0 7 2,-2 5 4,-1 5 5,-1 3 5,-1 4 6,-1 3 4,-2 1 7,-2 0 4,-2 2 6,-1 0 8,1 2 7,2 0 8,0 2 9,0 2 1,-2 4-8,-2 4-7,-2 3-6,-2 4-6,0 3-3,-2 4-5,0 2-2,-2 2-4,-2 4-2,-2 3-3,-1 3-3,-1-1-2,2-4-2,2-3-1,2-5-2,4-11-9,6-18-14,6-19-17,6-19-14,2-9-2,1-2 12,-1 0 12,1-1 11,-1 2 10,-3 8 7,-1 6 6,-2 7 8,-3 6 6,-1 3 5,-2 4 6,-2 5 6,0 5 7,0 8 9,1 8 11,2 8 9,-2 5-1,-1 2-10,-2 4-10,-2 3-10,0 0-8,0-1-5,2-3-4,0-1-6,3-3-2,2-1-3,3-2-2,3-3-3,2-1-4,2-4-5,0-3-5,1-2-5,0-3-4,1-1-2,0 0-2,-1-1-1,0-3-1,-1-1-1,0-2 2,-2-1-1,-1-3 0,-1 0-1,-1-1 0,0-1-1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41"/>
    </inkml:context>
    <inkml:brush xml:id="br0">
      <inkml:brushProperty name="width" value="0.0405" units="cm"/>
      <inkml:brushProperty name="height" value="0.0405" units="cm"/>
      <inkml:brushProperty name="color" value="#00BFF3"/>
    </inkml:brush>
  </inkml:definitions>
  <inkml:trace contextRef="#ctx0" brushRef="#br0">78272 6550 543,'-29'0'13,"5"0"1,5 0 1,5 0 0,4 2 7,4 6 13,4 4 12,4 5 13,2 3 1,0 1-11,0 1-10,0 1-11,-1 2-7,-1 1-5,0 2-6,-1 3-5,-1-1-10,0-2-13,0-1-12,0-3-14,0-1-8,0-3-1,0-1-2,0-2-3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42"/>
    </inkml:context>
    <inkml:brush xml:id="br0">
      <inkml:brushProperty name="width" value="0.04183" units="cm"/>
      <inkml:brushProperty name="height" value="0.04183" units="cm"/>
      <inkml:brushProperty name="color" value="#00BFF3"/>
    </inkml:brush>
  </inkml:definitions>
  <inkml:trace contextRef="#ctx0" brushRef="#br0">78600 6678 525,'31'-21'32,"-1"5"2,-2 5 5,1 5 3,-2 2-2,0 2-5,1 0-6,-1 2-7,-1 1-3,-3 1-4,-3 3-4,-2 2-2,-4 2-3,-3 0 0,-3 1-2,-2 2-1,-5 1 1,-4 3 2,-6 3 2,-4 3 3,-4 2 1,-3-1 0,-3 1-1,-3-1 0,-1-1-1,3-3 0,1-3-1,3-2-1,2-3-1,2-1-2,4 0-2,3-2-2,4-3-8,6-4-15,6-6-17,6-4-14,6-6-7,7-9 2,7-7 3,6-9 3,2-1 4,-3 4 7,-5 3 6,-4 5 6,-3 3 6,-3 3 3,-3 3 4,-2 3 4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42"/>
    </inkml:context>
    <inkml:brush xml:id="br0">
      <inkml:brushProperty name="width" value="0.05023" units="cm"/>
      <inkml:brushProperty name="height" value="0.05023" units="cm"/>
      <inkml:brushProperty name="color" value="#00BFF3"/>
    </inkml:brush>
  </inkml:definitions>
  <inkml:trace contextRef="#ctx0" brushRef="#br0">80306 4590 437,'-5'-8'5,"4"2"10,6 0 9,4 2 10,4 1 4,1 2-2,3 2-2,2 2-2,0 1-1,1 2-4,-1 0-3,1 2-3,-2-1-4,-3 1-4,-2 0-4,-4 0-3,-2 0-2,-2 1 1,-3 2 1,0 0 2,-5 2-4,-2 3-7,-5 3-9,-4 4-7,-4 0-4,-5 2-1,-5 1-1,-5 1 0,-2 0 1,0-1 2,-1-1 1,1-1 3,1-3 2,1-3 3,3-4 3,2-4 4,2-3 3,5-1 3,3 0 2,4-2 3,3 1 5,3 2 8,1 2 7,2 2 7,2 1 1,2 1-3,2 1-4,2 1-4,1 2-2,2 2 1,0 1 2,2 3 1,-2 1 0,-1 1-1,-2 1 0,-2 1 0,0-1-4,0 0-4,2-1-5,0-1-5,0-1-6,0-3-7,-2-1-9,0-2-7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43"/>
    </inkml:context>
    <inkml:brush xml:id="br0">
      <inkml:brushProperty name="width" value="0.04756" units="cm"/>
      <inkml:brushProperty name="height" value="0.04756" units="cm"/>
      <inkml:brushProperty name="color" value="#00BFF3"/>
    </inkml:brush>
  </inkml:definitions>
  <inkml:trace contextRef="#ctx0" brushRef="#br0">80800 5481 462,'16'-9'0,"-1"0"-1,1-2 1,0 0-1,1-1 3,5-1 7,3-1 6,5-1 7,2 0 4,2 2 1,3 2-1,1 3 1,0 0-2,-2 2-4,-2 0-5,-1 2-5,-3 1-2,-3 2-2,-3 2 0,-3 2-2,-4 2 0,-3 2 1,-4 1 2,-4 3 1,-3 3 2,-1 2 2,0 3 1,-1 3 3,-1 3 0,0 3 0,0 3 0,0 3-1,-1 1 0,-1 2 0,0 1 1,-1 1 0,-2-1-1,0 0-2,-1-2-3,-2 0-1,1-2-3,-1-3-1,0-3-3,0-3-1,0-3-3,-2-3-3,0-3-2,-1-2-3,-2-4-2,-2-1-2,-1-2-1,-3-2-2,-1-2-3,-1-2-3,-1-2-4,-1-2-3,-1-4-2,-1-4 1,-1-5 0,-1-5 0,0-5 2,3-3 1,1-4 2,3-4 1,3-2 2,4 1 3,6 1 1,5 2 2,2 1 4,0 5 7,0 3 7,0 5 6,0 3 5,0 2 3,0 4 4,0 3 3,0 3 2,0 4 4,0 4 3,0 4 2,-1 4 0,0 5-6,-2 6-6,0 4-5,-2 2-5,-2 1-2,-2-1-5,-1 0-2,-1-1-5,2-5-3,2-3-4,2-4-4,5-6-4,8-7-5,8-6-4,7-7-4,6-7-3,3-7 0,3-7 0,2-7 0,0-1 4,-3 4 7,-5 3 8,-3 5 7,-4 4 5,-3 3 2,-3 4 2,-3 5 2,-3 5 8,-6 10 12,-4 8 12,-6 9 13,-4 7 2,-5 3-10,-6 4-10,-3 5-9,-3-1-7,3-2-3,1-3-3,3-3-4,1-4-4,4-3-4,3-4-4,3-5-5,7-5-8,12-10-13,11-8-12,12-9-13,4-3-2,-7 5 11,-6 3 10,-5 4 10,-4 2 7,-1 1 1,0-1 2,-2 0 3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44"/>
    </inkml:context>
    <inkml:brush xml:id="br0">
      <inkml:brushProperty name="width" value="0.05839" units="cm"/>
      <inkml:brushProperty name="height" value="0.05839" units="cm"/>
      <inkml:brushProperty name="color" value="#00BFF3"/>
    </inkml:brush>
  </inkml:definitions>
  <inkml:trace contextRef="#ctx0" brushRef="#br0">83306 4544 376,'-5'6'3,"3"-1"6,4-2 5,3-1 6,5-3 3,4-1 0,4 0-1,3-1-1,4-1 0,1 2-2,3 0-2,1 2-1,0 0-1,-3 0-2,-3 0-1,-3 0-1,-3 1-1,-5 4-1,-3 2-1,-4 3 0,-3 4-1,-2 2 1,-2 3 0,-2 3 1,-3 2-1,-4 3 0,-3 1 0,-5 3-1,-3 0-1,-3 0-1,-3 1-2,-3-1-2,-1-1-1,1-3-2,1-3-3,1-3-2,2-4-1,1-3-2,3-4-2,1-4-1,3-6-4,5-8-5,3-8-6,4-7-6,4-4 1,4 3 6,4 1 5,4 3 7,2 2 6,3 5 6,2 2 6,2 6 6,-1 2 5,1 4 4,-2 2 4,-1 4 4,0 2 2,0 5 1,-1 4 0,1 3 0,-1 3-1,-1-1-4,-1 1-4,0-1-4,-2 0-5,-3-3-5,-1-1-6,-2-2-6,-3-7-11,-2-9-17,-3-9-17,-4-11-18,0-7-1,2-5 13,3-5 14,1-4 14,1-2 11,2 1 6,0 3 7,2 2 6,1 2 3,3 1-2,3 3-2,4 2-3,1 2 4,1 5 10,1 3 10,1 4 10,3 3 3,3 1-2,5 0-4,3 2-4,2 1-1,-2 0-3,0 2-2,-1 1-1,-1 0-3,-3 0-4,-2 0-3,-1 0-4,-3 0-5,-3 0-6,-3 0-5,-2 0-7,-4-1-2,-5-2-2,-3-1 0,-4-3-2,-3-2 3,-3-2 3,-4-1 4,-2-3 4,-1-1 3,-1-1 3,0-1 4,1-1 2,0 1 2,2 1 4,2 2 2,2 3 3,2 0 2,-1 2 4,0 1 3,0 1 3,1 5 7,0 10 11,2 10 10,1 9 12,0 8-1,0 5-10,0 4-12,0 6-11,0 4-8,2 6-2,0 4-5,2 5-3,0 4-3,0 3-4,0 3-3,0 3-3,0-2-5,0-9-5,0-7-7,0-8-5,0-6-4,0-6-1,0-4-2,0-5-1,-2-6-1,-2-5 1,-3-6 0,-3-6 0,-5-7 3,-4-8 3,-5-8 4,-5-7 3,0-4 5,3 1 5,5 1 5,3 1 5,3 0 3,3 1-1,1-1-1,2 1-1,3 0 2,4 3 3,4 1 4,4 2 3,5 0 0,5-3-4,7-3-4,6-3-4,4-3-5,4-3-5,4-2-4,4-4-6,1-2-4,-2-1 0,-2 0-2,-1-2-1,-2 0 0,0 0-2,1 0 0,-1 0-2,-3 4 4,-8 7 4,-6 9 7,-6 7 5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44"/>
    </inkml:context>
    <inkml:brush xml:id="br0">
      <inkml:brushProperty name="width" value="0.05357" units="cm"/>
      <inkml:brushProperty name="height" value="0.05357" units="cm"/>
      <inkml:brushProperty name="color" value="#00BFF3"/>
    </inkml:brush>
  </inkml:definitions>
  <inkml:trace contextRef="#ctx0" brushRef="#br0">86504 3704 410,'35'-37'1,"-7"5"2,-9 5 2,-7 5 3,-4 4 2,0 3 5,0 2 5,-1 4 5,1 2 2,0 1 2,0 0 1,0 2 1,0 0 1,1 2-2,2 0-2,0 2-1,2 1-2,1 2-4,3 2-4,2 2-3,0 1-5,-1 1-3,-1 2-4,-1 0-4,-2 1-5,-2 1-3,-4 1-4,-3 2-4,-2 0-5,-4 1-5,-2 1-4,-3 1-6,-6 1-1,-6 1 5,-7 1 3,-7 1 5,-3 0 3,0-1 3,-1-1 3,1-1 4,1-1 3,1-2 4,3-3 4,2-1 4,2-2 1,2-1-1,4 0-1,3-2-1,3 0 5,1 0 11,2 0 10,2 0 11,2 0 5,1 3 0,0 2-2,2 2 0,0 1-2,0 3-2,0 1-3,0 3-1,1 2-3,0 5-2,2 3-1,0 4-2,1 2-3,-2 1-4,0-1-4,-1 0-4,-2-2-3,2-2-6,-1-3-3,0-3-5,0-3-10,2-3-17,0-3-18,2-3-16,0-5-4,0-6 9,0-8 10,0-6 9,0-4 5,0 0 1,0 1 0,0-1 2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45"/>
    </inkml:context>
    <inkml:brush xml:id="br0">
      <inkml:brushProperty name="width" value="0.05588" units="cm"/>
      <inkml:brushProperty name="height" value="0.05588" units="cm"/>
      <inkml:brushProperty name="color" value="#00BFF3"/>
    </inkml:brush>
  </inkml:definitions>
  <inkml:trace contextRef="#ctx0" brushRef="#br0">86800 4788 393,'11'-10'0,"5"-4"0,7-3 0,5-5 0,4 0 3,1 3 5,1 3 7,1 3 4,0 2 2,0 0-4,0 2-5,1 1-4,-3 1-1,-2 2-1,-3 2-1,-3 2 0,-2 1 1,-1 2 3,-1 0 1,0 2 3,-3 1 1,-3 1 0,-3 3 1,-2 2 1,-3 1 0,-1 0 2,-1-1 2,0 1 2,-1 1 0,0 1 0,0 3 0,0 2-1,-1 1 1,-1 1-1,0 1-1,-1 1 0,-1 2-1,0 3-1,0 3-3,0 2-1,0 3-2,2-1-1,0 0-1,1 0-1,1 1-1,0 1-1,0 0-2,0 2-1,0-1-1,0-3-1,0-4-1,0-2-2,-1-2-1,-1-3-3,0-1-3,-1-3-3,-5-2-4,-6-4-6,-7-5-6,-7-3-6,-7-6-2,-5-10 0,-6-8 1,-6-9 1,-1-4 2,6 2 3,4 0 3,5 1 4,5 0 3,3 1 4,5 0 4,3-1 3,4 2 4,3 1 4,2 3 4,4 1 3,2 3 3,0 1 2,2 2 1,0 3 2,4-1-1,8-2-1,6-1-2,7-3-2,3 0-2,1 1-3,-1 1-3,1 1-2,-2 2-3,-3 4-2,-3 4-2,-3 4-2,-3 5-1,-2 6-2,-4 6-1,-3 5-2,-5 6 0,-10 3 3,-8 4 1,-9 5 2,-5 0 3,-1 0 4,0-2 2,-2 0 4,2-3 2,3-7 3,5-5 0,3-7 3,4-2 1,3 0-1,3-1 1,2 1 1,5-2-4,5-2-7,4-4-6,5-2-7,5-4-3,4-2-3,3-4-2,5-2-1,2-3-1,0-3 0,2-3 2,1-3 0,-1-4 0,-1-5-2,-3-5-3,-1-4-2,-4-4 0,-5-3 1,-5 0 2,-4-3 1,-5 2 2,-4 7 5,-4 8 3,-4 6 5,-3 4 3,-3 3 3,-3 1 3,-3 3 2,-1 1 4,2 2 5,3 2 7,1 3 5,3 0 4,1 2 5,2 1 3,2 0 4,2 5 1,2 10-3,3 8-3,1 9-2,1 10-4,1 12-4,2 12-5,0 11-6,1 10-5,0 6-6,0 8-7,0 6-6,-1 8-10,0 7-14,-2 9-12,0 7-13,-2-9-4,0-27 5,-2-26 6,0-26 5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46"/>
    </inkml:context>
    <inkml:brush xml:id="br0">
      <inkml:brushProperty name="width" value="0.04786" units="cm"/>
      <inkml:brushProperty name="height" value="0.04786" units="cm"/>
      <inkml:brushProperty name="color" value="#00BFF3"/>
    </inkml:brush>
  </inkml:definitions>
  <inkml:trace contextRef="#ctx0" brushRef="#br0">90225 3988 459,'-2'-13'5,"-2"4"10,-4 6 10,-2 5 10,-1 1 1,1 1-7,0 0-8,2 0-7,-4 4-7,-7 10-2,-9 8-5,-7 8-3,-1 2-4,7-5-2,7-7-4,7-5-2,5-4-2,2-1 2,4-1 1,2 0 0,4-1 2,2-1 3,4 1 1,2 0 3,2 1 1,-1 5 1,1 4 0,0 3 0,-1 3 8,-3 3 15,-1 1 15,-2 3 14,-2 0 6,0 0-6,-1 0-5,-2 1-4,0-2-6,-2 0-4,-1-1-4,0-1-5,-1-2-4,-2-2-2,0-1-2,-1-3-3,-1-2-4,2-2-4,1-4-7,0-3-4,3-12-13,4-20-21,4-20-20,4-22-21,3-11-4,5-2 14,4-5 13,3-1 13,2 4 11,-3 13 8,-1 12 9,-3 14 7,0 7 9,0 5 7,-1 3 7,1 5 8,-1 1 6,1 0 2,-1 1 4,1-1 4,0 1 0,-1 3-2,1 1 0,0 2-3,-2 2-3,-1 0-7,-3 2-5,-1 1-6,-3 1-7,-4 3-6,-4 4-6,-4 2-7,-5 4-3,-4 6 1,-5 4 1,-5 5 1,-5 4 1,-5 2 0,-5 4 1,-4 3 0,-3 2 0,0 0 1,-1 2 1,1 1 1,3-2 5,4-2 10,5-3 10,5-4 9,5-3 7,3-5 1,4-5 2,4-4 2,7-5-3,8-1-5,9-2-6,10-2-5,5-4-6,4-6-3,4-6-5,5-5-4,0-5-4,0-2-2,-1-1-3,-2-2-3,-1-3-1,-3 1 0,-4-2 2,-1-1 0,-5 0-1,-3-1-2,-5 1-1,-3 0-3,-4 0 0,-4 1 0,-4 1 1,-4 1 0,-4 1 2,-2 1 3,-3 1 2,-3 1 3,-3 2 3,0 3 1,-1 3 3,-1 3 1,0 1 3,3 0 3,1 1 3,2-1 4,1 0 4,1 0 5,-1 1 7,0-1 5,2 3 8,5 6 12,2 6 12,6 6 10,3 9 1,7 15-12,5 13-13,7 14-11,2 4-9,-3-3-7,-1-4-6,-3-4-6,1 1-8,1 9-11,3 8-11,1 7-10,1 2-7,-1-1-4,-1-5-4,-1-2-5,-2-2-1,-5-3 0,-3-1 0,-4-2-1,-3-7 5,-2-9 8,-3-9 8,0-11 8,-3-6 5,-1-3 3,0-3 3,-1-2 3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46"/>
    </inkml:context>
    <inkml:brush xml:id="br0">
      <inkml:brushProperty name="width" value="0.04257" units="cm"/>
      <inkml:brushProperty name="height" value="0.04257" units="cm"/>
      <inkml:brushProperty name="color" value="#00BFF3"/>
    </inkml:brush>
  </inkml:definitions>
  <inkml:trace contextRef="#ctx0" brushRef="#br0">91173 5150 516,'-3'30'124,"-2"-1"-24,-5-3-25,-4-1-24,-4 0-15,-3 5-6,-5 3-7,-3 4-7,-4 2-4,-4 0-3,-5 1-4,-3-1-3,0-2-4,2-4-8,4-4-6,2-3-8,3-5-8,3-3-11,3-4-11,3-4-11,2-5-3,1-2 9,1-6 6,1-2 7,2-4 8,5-2 8,3-2 8,4-1 7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00"/>
    </inkml:context>
    <inkml:brush xml:id="br0">
      <inkml:brushProperty name="width" value="0.03268" units="cm"/>
      <inkml:brushProperty name="height" value="0.03268" units="cm"/>
      <inkml:brushProperty name="color" value="#F2395B"/>
    </inkml:brush>
  </inkml:definitions>
  <inkml:trace contextRef="#ctx0" brushRef="#br0">72416 11050 673,'-7'9'119,"2"3"-29,2 4-31,2 2-30,1 1-17,2 1-3,0-1-3,2 1-3,0-1-6,0-3-8,0-1-6,0-2-8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46"/>
    </inkml:context>
    <inkml:brush xml:id="br0">
      <inkml:brushProperty name="width" value="0.03255" units="cm"/>
      <inkml:brushProperty name="height" value="0.03255" units="cm"/>
      <inkml:brushProperty name="color" value="#00BFF3"/>
    </inkml:brush>
  </inkml:definitions>
  <inkml:trace contextRef="#ctx0" brushRef="#br0">91200 3359 675,'2'-15'86,"4"4"-17,4 3-18,3 3-16,4 2-12,1 3-3,3 4-5,2 2-3,-2 2-4,-3 0-4,-5 0-2,-3 0-5,3 2-4,10 7-8,9 5-6,10 7-6,1 0-9,-7-3-10,-9-5-10,-7-3-9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47"/>
    </inkml:context>
    <inkml:brush xml:id="br0">
      <inkml:brushProperty name="width" value="0.04955" units="cm"/>
      <inkml:brushProperty name="height" value="0.04955" units="cm"/>
      <inkml:brushProperty name="color" value="#00BFF3"/>
    </inkml:brush>
  </inkml:definitions>
  <inkml:trace contextRef="#ctx0" brushRef="#br0">93100 3725 444,'8'-9'4,"2"0"9,0-2 8,1 0 9,4-1 2,5 1-2,7-1-3,5 0-4,5 0-2,3 1-4,2-1-4,4 0-3,0 0-4,-4 1-8,-2-1-5,-3 0-6,-3 1-6,-2 3-3,-1 1-3,-3 2-4,-3 0 0,-5 0 2,-5-1 2,-4-1 3,-6-2 1,-2 0 0,-6-2 2,-2 0 0,-6 0 2,-6 1 5,-5 0 2,-7 2 5,-1 0 2,3-2 0,3 0 1,3-1 1,3 0 3,3 2 4,3 2 4,3 3 5,1 0 8,2 0 11,0 0 11,2 0 11,1 4 5,0 10-1,1 8 0,2 9-2,0 6-4,0 6-9,0 5-8,0 4-9,0 9-6,0 12-4,0 11-4,0 12-4,0 2-7,0-6-6,0-7-7,0-7-7,0-3-7,0 3-3,0 1-6,0 3-4,0-6-4,2-9-4,1-12-4,0-10-5,0-9 3,0-6 7,-2-5 8,0-6 7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47"/>
    </inkml:context>
    <inkml:brush xml:id="br0">
      <inkml:brushProperty name="width" value="0.039" units="cm"/>
      <inkml:brushProperty name="height" value="0.039" units="cm"/>
      <inkml:brushProperty name="color" value="#00BFF3"/>
    </inkml:brush>
  </inkml:definitions>
  <inkml:trace contextRef="#ctx0" brushRef="#br0">93625 4677 564,'0'-16'0,"0"2"0,0 1 0,0 1 0,0 1 4,0 0 8,0 2 8,0 1 8,-2 2 8,0 4 8,-3 4 9,-2 4 7,-4 6-2,-6 9-13,-5 9-15,-6 9-12,-5 4-9,-1 2-1,-2 0-2,-2 2-1,1-2-8,5-4-11,5-4-11,5-4-12,4-4-8,5-7-3,3-5-4,4-6-4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47"/>
    </inkml:context>
    <inkml:brush xml:id="br0">
      <inkml:brushProperty name="width" value="0.03406" units="cm"/>
      <inkml:brushProperty name="height" value="0.03406" units="cm"/>
      <inkml:brushProperty name="color" value="#00BFF3"/>
    </inkml:brush>
  </inkml:definitions>
  <inkml:trace contextRef="#ctx0" brushRef="#br0">94500 5116 645,'22'-7'3,"-1"2"6,-3 2 5,-1 2 5,-2 1 6,-2 2 3,-3 0 5,-1 2 3,0 1 2,4 3-3,2 4-3,3 2-2,1 1-5,-1-1-8,-1-1-9,0 0-7,-3-2-4,-1-1 3,-2-1 1,-2 0 3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48"/>
    </inkml:context>
    <inkml:brush xml:id="br0">
      <inkml:brushProperty name="width" value="0.04733" units="cm"/>
      <inkml:brushProperty name="height" value="0.04733" units="cm"/>
      <inkml:brushProperty name="color" value="#00BFF3"/>
    </inkml:brush>
  </inkml:definitions>
  <inkml:trace contextRef="#ctx0" brushRef="#br0">95648 4277 464,'0'-10'13,"0"10"26,0 12 26,0 10 26,0 8 4,0 4-18,0 6-17,0 5-18,-1 1-14,-1-2-10,0-2-10,-1-2-12,-1-2-9,0-1-12,0-3-10,0-2-11,-1-3-5,0-7 3,-2-5 1,0-6 3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48"/>
    </inkml:context>
    <inkml:brush xml:id="br0">
      <inkml:brushProperty name="width" value="0.05077" units="cm"/>
      <inkml:brushProperty name="height" value="0.05077" units="cm"/>
      <inkml:brushProperty name="color" value="#00BFF3"/>
    </inkml:brush>
  </inkml:definitions>
  <inkml:trace contextRef="#ctx0" brushRef="#br0">95735 3297 433,'7'-8'1,"-1"0"2,0 0 2,-2 1 2,2 0 2,2 2 1,3 2 1,4 2 2,0 1-2,-1 2-4,-1 0-5,-1 2-5,-1 0-1,0 2 2,-2 0 1,0 1 1,-2 2 3,1 2 4,0 2 4,0 1 4,-1 3 4,-2 1 4,-3 3 3,0 2 5,-2 1 2,0 4-1,0 3 0,0 3 0,0 2-2,0 1-4,0 0-2,0 2-4,0 0-1,0 0 0,0 0 0,0 1 1,0-1-2,0 0-4,0 0-3,0 0-3,0-2-4,0-3-3,0-5-2,0-3-3,-3-5-7,-4-3-11,-6-5-12,-4-3-10,-4-5-6,-3-8 2,-3-6 1,-2-7 1,-3-7 3,1-5 3,-1-6 3,1-7 4,2-2 3,5-2 5,5 0 3,5-2 5,4 3 2,4 4 1,4 5 0,4 5 2,4 4 4,4 3 8,3 3 7,5 3 8,3 3 5,1 3 3,3 2 2,1 4 2,1 2 1,-3 0-2,-1 2-2,-3 0-2,-2 4-1,-2 4-4,-4 5-2,-3 5-2,-2 4-2,-4 3-1,-3 3-1,-2 3-2,-4 3 1,-4 1 1,-3 2 0,-5 2 2,-1 0 0,1-3-1,1-4-1,1-2 0,0-2-1,2-1-1,1-1 1,1-1-1,5-4-10,10-8-17,9-9-17,11-6-19,2-6-3,-3-2 11,-4-2 9,-5-1 12,-1-2 3,0 0-1,0 1-2,-1-1-1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49"/>
    </inkml:context>
    <inkml:brush xml:id="br0">
      <inkml:brushProperty name="width" value="0.05676" units="cm"/>
      <inkml:brushProperty name="height" value="0.05676" units="cm"/>
      <inkml:brushProperty name="color" value="#00BFF3"/>
    </inkml:brush>
  </inkml:definitions>
  <inkml:trace contextRef="#ctx0" brushRef="#br0">97150 3254 387,'32'-1'113,"1"-2"-28,1-2-29,0-2-29,2-1-17,1-2-7,1 0-7,0-1-6,2-1-3,1-2 1,1 0 0,0-1 1,-2 1-2,-7 1-4,-7 2-5,-7 2-5,-6 0-1,-5-1 1,-4-3 2,-6-2 0,-4-2 2,-3-1 5,-5-3 3,-4-1 4,-2 0 2,-1 3-1,-1 3 1,-1 3-1,1 2 4,3 2 9,3 2 7,2 2 8,3 3 11,1 4 11,0 4 11,2 4 12,1 6 2,0 7-8,2 8-8,1 8-8,0 3-6,0-1-4,0-3-5,0-2-5,0 0-2,0 0 0,0 2 1,0 1 0,1 0-1,0 2-6,2 1-4,0 0-5,1-1-1,0-3 0,0-5 0,0-4 1,1-3-11,2-3-25,2-3-24,2-3-25,1-4-8,0-6 5,0-6 6,0-6 6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49"/>
    </inkml:context>
    <inkml:brush xml:id="br0">
      <inkml:brushProperty name="width" value="0.06493" units="cm"/>
      <inkml:brushProperty name="height" value="0.06493" units="cm"/>
      <inkml:brushProperty name="color" value="#00BFF3"/>
    </inkml:brush>
  </inkml:definitions>
  <inkml:trace contextRef="#ctx0" brushRef="#br0">98650 3291 338,'0'-15'20,"1"1"0,2 0 1,0 2 1,4 1 0,4 1-1,5 0-1,5 2-1,5 0-2,3 0-4,4 1-5,5-1-4,0 1-3,-2 2-1,-2 2-2,-1 2-1,-3 1 0,-1 0 1,-3 0 1,-1 0 1,-3 0 0,-3 2 1,-3 0 1,-3 2 0,-2 2 5,-2 5 6,-2 5 8,-2 6 7,-2 2 3,-1 2-2,0 3-2,-1 1-2,-3 3-2,0 1 0,-3 2-1,-2 2 0,-2 3-1,-2 1 0,-2 2-1,-1 2 0,-2 2-1,-2 2-2,0 2-2,-1 2-2,0-2-1,1-3-3,1-4 0,1-3-3,1-6-1,2-6-3,2-5-4,3-7-2,-2-5-8,-2-8-15,-3-7-13,-3-6-16,0-9-4,2-9 5,4-10 4,3-10 5,2-8 1,4-6-1,2-5-1,4-7-1,2-1 2,3 5 8,4 3 6,2 5 7,1 5 6,-2 8 4,-3 8 4,-1 7 5,-2 10 12,-2 9 22,-2 10 21,-2 10 21,-2 8 4,-2 7-12,-2 7-13,-2 7-11,-5 5-9,-7 6-3,-9 4-3,-7 6-4,-5 1-7,-2-1-9,-3-1-9,0 0-10,-1-3-5,3 0 1,4-4-1,2 0 1,3-5-7,5-6-13,3-6-12,5-5-13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51"/>
    </inkml:context>
    <inkml:brush xml:id="br0">
      <inkml:brushProperty name="width" value="0.04277" units="cm"/>
      <inkml:brushProperty name="height" value="0.04277" units="cm"/>
      <inkml:brushProperty name="color" value="#00BFF3"/>
    </inkml:brush>
  </inkml:definitions>
  <inkml:trace contextRef="#ctx0" brushRef="#br0">83695 10900 514,'-10'17'135,"-2"3"-31,-3 3-33,-3 3-31,-2 1-17,1-1-3,-1-1-3,0-1-3,-1 0-2,-3 1-1,-3 1-3,-3 1-1,0-1-3,3-2-1,3-1-3,3-2-2,2-3 0,1 1-1,1-2 1,1-1 0,1-2 0,2-1 0,2-2-1,3-2 0,3-2 0,8-2 1,6-3 1,7 0 1,5-2 2,1 0 1,3 0 1,1 0 1,6-2 2,9 0-1,8-3 0,10-2-1,-1 0 0,-9 2-5,-8 2-2,-9 2-3,-4 1-6,3 0-8,1 0-9,3 0-7,-3 1-4,-4 2-1,-5 2 0,-4 2 0,-5 0 0,-1-2 3,-2-3 1,-2 0 2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52"/>
    </inkml:context>
    <inkml:brush xml:id="br0">
      <inkml:brushProperty name="width" value="0.04839" units="cm"/>
      <inkml:brushProperty name="height" value="0.04839" units="cm"/>
      <inkml:brushProperty name="color" value="#00BFF3"/>
    </inkml:brush>
  </inkml:definitions>
  <inkml:trace contextRef="#ctx0" brushRef="#br0">84421 11422 454,'-22'-19'50,"5"7"8,3 8 10,4 8 8,2 6-1,0 4-13,1 3-14,-1 5-14,0 3-8,0 5-6,0 3-5,0 4-6,1 3-4,1 0-6,0 2-6,2 0-4,0 3-8,0 2-10,0 4-9,0 2-11,0 4-1,0 6 4,0 4 5,1 5 5,-1-5 1,0-13-6,0-14-4,0-13-5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00"/>
    </inkml:context>
    <inkml:brush xml:id="br0">
      <inkml:brushProperty name="width" value="0.04861" units="cm"/>
      <inkml:brushProperty name="height" value="0.04861" units="cm"/>
      <inkml:brushProperty name="color" value="#F2395B"/>
    </inkml:brush>
  </inkml:definitions>
  <inkml:trace contextRef="#ctx0" brushRef="#br0">72999 9766 452,'6'-12'45,"0"8"3,-4 8 2,0 8 3,-2 6 0,0 5-6,0 5-5,0 4-5,0 3-5,0-1-5,0-1-5,0-1-4,-1 3-4,-1 8 0,0 8-2,-1 8 0,-1 1-2,2-3-3,0-4-4,2-4-2,-1-1-9,0 2-15,-2 2-16,0 1-15,-1-2-7,2-8 4,0-8 3,2-7 2,-1-7 4,0-3 1,-2-4 2,0-4 2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55"/>
    </inkml:context>
    <inkml:brush xml:id="br0">
      <inkml:brushProperty name="width" value="0.04508" units="cm"/>
      <inkml:brushProperty name="height" value="0.04508" units="cm"/>
      <inkml:brushProperty name="color" value="#00BFF3"/>
    </inkml:brush>
  </inkml:definitions>
  <inkml:trace contextRef="#ctx0" brushRef="#br0">64374 12550 488,'-14'0'2,"1"2"4,2 0 4,2 2 5,3 1 5,2 3 9,4 4 7,3 2 8,1 0 1,1-1-8,2-2-7,0-2-6,1-1-6,0 0-3,0 0-3,-1-1-3,1 1-2,0 0-1,0 0-1,0 0-1,0-1-1,1-1 0,2-1 0,0 0 0,1-1-2,1 0-1,1 0-1,2 0-2,-1 0 0,-1 2-1,-1 0 1,0 1 0,-2 1 0,1 0 2,0 0 1,0 0 2,-1 0 1,1-1 0,0 1-1,0 0 0,-1-1 1,1-1-1,0 0 0,0-1 0,0-2 0,1-1-1,1 0 0,2-2 0,-1 1-1,-1 0-1,-1 2 0,0 0-1,-1 2 0,3 2 1,1 2 0,3 2 1,-1-1 0,-2 1-1,-4-2 1,-3 0 0,-1-2 0,2-1-1,0-1 0,1 0-1,2 0 0,2 2-1,1 2-1,3 2 0,0-1 1,-3-1 0,-1-2 2,-2-2 0,-2-1 1,-1 2 1,0 0 1,-2 1 1,0 1 0,2-2 1,0-1-1,1 0-1,1-1 1,0 0 0,-1-1-1,1 2 0,0-2 1,0 1-1,-1 0 2,1 0-1,1 0 2,0 0-1,1 0 1,1 0 0,1 0 1,0 2-2,-1 0 1,1 1-2,0 1 1,-1 0 0,1 0 1,0 0-1,-1-1 1,1-1-2,0-1-1,-1 0-1,0-1-1,0 0 0,-2 0 0,-1 0-1,0 0 0,0 0 2,-1-1-1,1 2 2,0-2 0,0 1 0,-1 0 1,1 0 0,0 0 0,0 0-1,-1 0 0,1 0-1,1 0 0,0 0-1,1-1 1,1 2-1,0-2 0,-1 1 1,0 0 0,-2 0 0,0 1 0,0 0 1,-1 1 0,1 2 1,0-1-1,0-1 0,-1-1 0,1 0 0,0 0 0,0 0-1,-1 1 0,1 2 0,0-1-1,2-1 1,0-1 0,1 0 0,1 0-1,-1 0-1,1 1-3,0 2-2,-1-1 0,-1-1 0,-1-1 1,0 0 1,-1 0 0,1 0 0,1 1 1,2 2 0,-1-1 0,-1-1 1,-1-1 0,-1 0 0,1 0 0,2 0 0,1 1 0,3 2 0,0 0 1,-3-1 0,-1 1 0,-2 0 1,-2-1 0,1-1 0,0 0 0,0-1 0,0-2 0,-1 1-2,1 0 1,0 0-2,0 0 0,1 0 0,1 0-1,2 0-1,-1 0-1,-1 2 0,-1 0-1,0 1 0,-2 1-1,1-2 1,0-1 1,0 0 1,-1-1-1,1 2 0,0 0-1,0 1 0,0 1-6,1 0-8,1 0-10,2 0-9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56"/>
    </inkml:context>
    <inkml:brush xml:id="br0">
      <inkml:brushProperty name="width" value="0.04147" units="cm"/>
      <inkml:brushProperty name="height" value="0.04147" units="cm"/>
      <inkml:brushProperty name="color" value="#00BFF3"/>
    </inkml:brush>
  </inkml:definitions>
  <inkml:trace contextRef="#ctx0" brushRef="#br0">67026 13275 530,'7'-14'0,"-2"1"9,-2 2 11,-2 2 10,-3 2 5,-2 2-3,-3 3-2,-3 1-1,-3 1-4,0 2-5,-1 0-4,-1 2-4,-1 0-3,0 1-1,1 1 0,-1 2 0,0 1 0,1 1 2,-1 3 1,0 2 1,0 1 2,-1 1-1,-2 1 0,1 2-1,-1 0 0,2 1-2,2 0-2,3 3-1,1-1-2,2 1 1,2-1-1,3 1-1,-1-1 0,2 1 1,-1-1-1,0 1 0,0-2 0,2-3-1,0-3-1,2-3 0,1-1-2,2 0 0,2-1 0,2 1-1,1-1-1,1-1 0,2 0 0,0-2-1,1 0 0,3-2 0,2-1-1,2 0 0,0-2 0,1-1-1,-1 0-1,1-1-1,-1-1 1,1 0 0,0 0 1,-1 0 1,0 0-1,-1 0 0,0 0-1,-2 0 0,0-1 0,1-1 2,1 0 1,2-1 3,-1-2 1,1 0-1,-1-1-1,1-2 0,-1 1-1,-1-1-1,-1 0 0,0 0-2,-2 0 1,1-2 0,0 0 2,-1-1 1,0-3 1,-1-3-1,0-5 0,-2-3-1,-2-3 0,-2 1 1,-4-1 0,-2 1 1,-2-1-1,0 1-2,0-1-1,0 1-1,-1 1-1,-1 1 1,0 3 0,-1 1 0,-2 2 2,-2 3 3,-2 1 3,-2 3 4,0 0 2,1 0 0,0 0 1,2 1 1,-1-1-1,-1 2 0,-3 0-1,-2 2-1,0 1-1,-1 1-1,0 0 0,1 2-1,-1 0-3,0 2-2,0 0-4,1 2-3,-2 1-4,-2 4-2,-1 2-3,-3 4-3,0 2 0,-1 3 1,1 3 2,-1 3 2,3-1-7,3-3-16,4-4-14,5-4-16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58"/>
    </inkml:context>
    <inkml:brush xml:id="br0">
      <inkml:brushProperty name="width" value="0.04331" units="cm"/>
      <inkml:brushProperty name="height" value="0.04331" units="cm"/>
      <inkml:brushProperty name="color" value="#00BFF3"/>
    </inkml:brush>
  </inkml:definitions>
  <inkml:trace contextRef="#ctx0" brushRef="#br0">85650 11008 507,'30'30'133,"-3"-3"-30,-3-3-30,-3-3-29,-3-2-17,-3 1-4,-2 0-3,-4-1-5,-2 2-2,-1 1-2,0 3-1,-1 1-3,-2 2-1,-1-1-2,0 0-1,-2 1-2,0-1-2,-2-1 0,0-1-2,-1-1-1,-2-2 0,-1-1 1,0-3 0,-1-1 0,-1-2 1,0-1-1,0 0-2,1-2 1,1-6 0,6-12 5,4-12 3,5-11 4,4-6 0,0 1-4,1 2-3,1 0-3,2-1-3,2-3-2,1-3-3,3-2-1,-1 0-1,-3 4-1,-3 3 0,-3 5 0,0 1 0,0 1 0,1 0 1,1-1 0,0 2-1,0 3-5,-2 3-3,-1 3-3,0 2-2,0 1 2,0 1 1,-1 0 3,0 2-4,0 3-8,-2 1-8,0 2-7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59"/>
    </inkml:context>
    <inkml:brush xml:id="br0">
      <inkml:brushProperty name="width" value="0.03859" units="cm"/>
      <inkml:brushProperty name="height" value="0.03859" units="cm"/>
      <inkml:brushProperty name="color" value="#00BFF3"/>
    </inkml:brush>
  </inkml:definitions>
  <inkml:trace contextRef="#ctx0" brushRef="#br0">87550 11347 570,'4'-14'120,"8"2"-23,7 4-24,9 3-23,3 1-17,1 2-7,-1 0-8,0 2-8,-1 0-7,-1 0-10,-3 0-8,-1 0-8,-3 0-7,-1 2-7,-2 0-7,-2 2-6,-3 1-2,-3 2 2,-3 1 4,-2 3 1,-3 0 6,-1 0 6,0-2 6,-1 0 7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59"/>
    </inkml:context>
    <inkml:brush xml:id="br0">
      <inkml:brushProperty name="width" value="0.03601" units="cm"/>
      <inkml:brushProperty name="height" value="0.03601" units="cm"/>
      <inkml:brushProperty name="color" value="#00BFF3"/>
    </inkml:brush>
  </inkml:definitions>
  <inkml:trace contextRef="#ctx0" brushRef="#br0">87618 12216 611,'-8'6'0,"1"0"0,-1-4 0,0 0 0,2-2 10,6 0 21,4 0 21,6 0 21,4-1 3,5-1-18,5 0-15,5-1-18,2-1-11,1 0-8,-1 0-7,0 0-8,1 0-9,-1 2-11,0 0-11,1 2-11,-3 0-2,-3 0 7,-5 0 8,-3 0 7,-4 0 3,-1 0-2,-2 0-1,-2 0-1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8:59"/>
    </inkml:context>
    <inkml:brush xml:id="br0">
      <inkml:brushProperty name="width" value="0.05076" units="cm"/>
      <inkml:brushProperty name="height" value="0.05076" units="cm"/>
      <inkml:brushProperty name="color" value="#00BFF3"/>
    </inkml:brush>
  </inkml:definitions>
  <inkml:trace contextRef="#ctx0" brushRef="#br0">89281 10578 433,'-13'-8'72,"3"0"-14,4 0-13,4 0-12,4-2-8,4-3-2,4-5-2,3-3-1,2-3-4,0 3-5,-2 0-7,-1 0-5,-1 1-4,0-1-2,-2-1-2,0-1-2,-2 2 1,1 3 5,0 4 4,0 5 4,2 4 6,3 10 6,5 6 6,4 9 6,1 4 3,-2 3 0,1 1-1,-2 3 0,-1-2-3,-1-2-5,-1-3-4,0-3-4,-2-2-5,-1-2-3,-1-3-4,-1-1-4,-1-5-6,-2-6-11,-2-7-10,-2-8-11,-2-6-1,-1-7 5,0-7 6,-1-6 6,-1-6 4,0-2 0,0-4 2,0-2 0,0 0 2,0 4 2,0 4 3,0 4 2,1 3 1,1 3 1,3 3 0,2 4 0,1 1 4,2 2 8,0 3 7,2 2 7,0 1 5,1 2 4,1 2 2,1 3 4,2 1 0,3 0-1,4 2-3,2 1-2,2 1-3,1 2-2,0 2-2,2 2-3,1 1-2,1 0-1,1 0-2,1 0-1,-1 0-3,-2 0-5,-1 0-4,-3 0-5,-1 0-5,-1 0-5,-1 0-4,-1 0-4,-2 0-5,-1 2-5,-2 0-4,-2 2-6,-3 0 0,-1 0 1,-2-1 1,-2 2 2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9:00"/>
    </inkml:context>
    <inkml:brush xml:id="br0">
      <inkml:brushProperty name="width" value="0.04306" units="cm"/>
      <inkml:brushProperty name="height" value="0.04306" units="cm"/>
      <inkml:brushProperty name="color" value="#00BFF3"/>
    </inkml:brush>
  </inkml:definitions>
  <inkml:trace contextRef="#ctx0" brushRef="#br0">91816 10816 510,'57'-7'134,"-10"2"-31,-11 2-31,-11 2-32,-6 1-15,-3 0-1,-1 0-1,-2 0-1,-3 2-3,-1 6-7,-2 4-6,-2 5-6,-4 4-6,-6 3-4,-6 3-4,-5 3-5,-5 0-1,0-1 0,-1-3 2,-1-1 0,0-3 2,1-1 3,1-3 2,1-1 4,1-2 1,3-2-1,1-3 1,3-1 0,4-1 7,10 0 13,8 0 13,9 0 14,5-3 3,1-2-10,1-6-9,1-2-10,1-4-9,1-2-14,1-2-11,1-1-12,-1-1-7,-2 2-1,-1 3-1,-3 1-1,-2 2 2,-4 2 5,-5 2 4,-3 2 6,2-1-1,9-6-3,9-4-4,9-5-5,0-1 1,-8 2 7,-7 4 5,-8 3 7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9:00"/>
    </inkml:context>
    <inkml:brush xml:id="br0">
      <inkml:brushProperty name="width" value="0.05974" units="cm"/>
      <inkml:brushProperty name="height" value="0.05974" units="cm"/>
      <inkml:brushProperty name="color" value="#00BFF3"/>
    </inkml:brush>
  </inkml:definitions>
  <inkml:trace contextRef="#ctx0" brushRef="#br0">93898 8946 368,'0'-16'1,"0"0"1,0 1 2,0-1 1,0 1 4,0 1 5,0 0 6,0 2 5,0 1 6,0 1 5,0 0 7,0 2 5,0 3 2,0 6-3,0 6-2,0 6-3,0 5-4,2 5-5,0 5-5,2 4-5,-1 4-4,-2 1-2,-2 0-2,-2 2-3,-1 2-2,0 2-3,0 4-2,0 2-2,0 1-4,0-2-2,0-2-4,0-2-3,1-1-2,0-2-4,2 0-3,1-1-2,-2-3-1,0-4 1,-3-3 2,-2-5 1,-1-9 0,2-16-4,1-16-3,0-15-3,6-10-1,10-2 4,10-4 3,9-2 3,5 2 4,-2 8 6,0 7 4,-1 9 7,-2 5 3,-3 2 4,-3 4 2,-3 3 4,-2 1 2,-1 2-1,0 1 1,-2 0 0,-1 3 0,-1 2 0,-1 4-1,0 2 1,-2 3 0,-1 2 2,0 2 1,-2 1 1,-1 2 0,-2 0-5,-3-1-4,0 1-4,-4 1-3,-2 1-1,-4 3-1,-2 1-1,-5 3-2,-5 1-1,-7 3-1,-5 1-1,-7 2-5,-8 0-9,-8 2-9,-8 1-10,-1-2-6,5-5-4,4-5-4,6-5-4,4-3-1,4-1 0,3-1 1,5 0 1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9:17"/>
    </inkml:context>
    <inkml:brush xml:id="br0">
      <inkml:brushProperty name="width" value="0.04281" units="cm"/>
      <inkml:brushProperty name="height" value="0.04281" units="cm"/>
      <inkml:brushProperty name="color" value="#00BFF3"/>
    </inkml:brush>
  </inkml:definitions>
  <inkml:trace contextRef="#ctx0" brushRef="#br0">43484 51253 513,'-25'7'3,"0"-1"5,-1-1 5,0 0 6,2-1 7,10 0 11,9 0 11,8 0 11,9-2 0,8-4-9,7-4-11,9-4-9,2-2-6,0 1-4,-2-1-3,0 0-3,2 1-3,5 0-4,4 2-5,6 1-3,0 0-3,-1 2-4,-2 0-4,-1 2-2,-4 1-3,0 2 0,-3 2-1,-2 2 0,-2 1-3,-2 2-7,-2 0-7,-1 2-6,-4 0-3,-5-1-1,-5 1 1,-5 0-1,-3-1 3,-2 0 6,-2-2 6,-2 0 5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9:18"/>
    </inkml:context>
    <inkml:brush xml:id="br0">
      <inkml:brushProperty name="width" value="0.04071" units="cm"/>
      <inkml:brushProperty name="height" value="0.04071" units="cm"/>
      <inkml:brushProperty name="color" value="#00BFF3"/>
    </inkml:brush>
  </inkml:definitions>
  <inkml:trace contextRef="#ctx0" brushRef="#br0">44570 51550 540,'-16'1'105,"0"4"-23,1 2-21,-1 4-23,0 1-14,-2 3-4,0 1-6,-1 3-4,-1 2-3,-1 1-3,-1 3-1,-1 1-2,-1 2-2,-1 1 1,-1 1-1,-1 1 1,0-2 0,1-2 1,1-3 2,1-2 0,1-3 2,-1 1 0,1-1 1,-1 1 0,3-2 0,3-3 1,4-3-1,5-2 1,4-4-1,8-3 0,6-2-1,7-4-1,6-2-1,3-1 0,4-3-1,5-2-1,4-1 0,8-2 0,6 0 0,8-1 0,-2 1 0,-6 1-1,-10 2 1,-6 2 1,-5 2-7,1 2-9,-1 3-12,0 1-10,-2 2-6,-3 3-2,-5 4-1,-3 2-2,-4 1 2,-4-1 2,-5 0 2,-2-2 4,-4 0 3,-1-2 5,0-1 4,-1 0 4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01"/>
    </inkml:context>
    <inkml:brush xml:id="br0">
      <inkml:brushProperty name="width" value="0.03757" units="cm"/>
      <inkml:brushProperty name="height" value="0.03757" units="cm"/>
      <inkml:brushProperty name="color" value="#F2395B"/>
    </inkml:brush>
  </inkml:definitions>
  <inkml:trace contextRef="#ctx0" brushRef="#br0">72500 10248 585,'8'-29'36,"2"8"4,0 7 6,1 7 5,2 4-3,2 0-12,1 2-11,3 0-12,0 2-5,-1 0-1,-1 2 0,0 0-1,-2 0-6,-1 0-12,-1-2-12,-1 0-13,-1-1-7,0 0-4,-2 0-2,0 0-2,-2-1 4,-1-2 12,-1-2 13,0-2 13,-1 0 10,0 1 8,0 0 9,0 2 8,0 0 9,2 0 9,0 0 11,1 0 8,2 1 0,0 0-11,1 2-13,2 0-12,-1 1-7,1 0-4,0 0-4,0 0-3,-1 0-6,1 0-5,0 0-7,0 0-5,0 0-8,3-2-8,2 0-7,1-1-9,1-3-2,-2-2 5,-3-4 4,-1-2 5,-3-1 4,-4-1 5,-4 0 6,-4 1 4,-2 0 5,0 4 4,0 3 3,0 3 4,-1 0 3,0 2 4,-1-1 3,-1 0 4,-1 0 2,0 2 1,0 0 2,0 2 1,1 1 6,0 2 13,2 2 11,1 2 13,1 1-7,2 1-21,2 2-23,2 0-23,0-2-19,2-5-16,-2-4-17,1-5-17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9:18"/>
    </inkml:context>
    <inkml:brush xml:id="br0">
      <inkml:brushProperty name="width" value="0.04345" units="cm"/>
      <inkml:brushProperty name="height" value="0.04345" units="cm"/>
      <inkml:brushProperty name="color" value="#00BFF3"/>
    </inkml:brush>
  </inkml:definitions>
  <inkml:trace contextRef="#ctx0" brushRef="#br0">45609 52052 506,'-15'-23'0,"2"1"2,2 1 0,3 1 2,0 1 5,2 2 11,0 3 11,2 1 11,0 5 7,2 6 4,0 7 4,2 8 4,0 8-5,0 11-13,0 10-13,0 12-13,-1 7-8,0 5-3,-2 5-4,0 5-2,-1 6-7,0 8-10,0 8-9,0 8-9,0 2-8,1-1-6,-1-2-7,0-2-5,0-12-1,0-20 8,0-20 5,0-21 8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9:19"/>
    </inkml:context>
    <inkml:brush xml:id="br0">
      <inkml:brushProperty name="width" value="0.04091" units="cm"/>
      <inkml:brushProperty name="height" value="0.04091" units="cm"/>
      <inkml:brushProperty name="color" value="#00BFF3"/>
    </inkml:brush>
  </inkml:definitions>
  <inkml:trace contextRef="#ctx0" brushRef="#br0">43413 48713 537,'-15'-1'0,"4"0"0,3-2 0,3 0 0,0-1 3,2 0 7,-1 0 5,0 1 7,0-2 3,2 0-1,0-2-1,2 0 0,0-1-1,2-2-2,0 0-2,2-1-2,-1-2-1,-1 0-1,0-1-2,-1-1-1,-1-1-1,2 1-2,0-1 0,2 0-2,-1 1 0,-1 1-2,0 1-1,-2 1-1,2 1-1,2 4 0,4 2 0,2 4 0,2 3 0,3 6 1,2 4 0,2 5 1,0 3 0,1 1-2,-1 1-1,1 1-2,-1 1-1,1-1 0,0 1 0,-1-1 0,0-1 0,-3-3-1,-1-3-2,-2-2-1,-5-11-2,-6-18-2,-8-17-4,-6-18-2,-2-7 0,3 4 3,2 4 2,4 4 4,2 2 2,0 0 1,2 0 1,0 0 2,2 2 2,0 6 2,2 3 3,0 7 3,1 2 3,0 3 2,0 1 3,0 2 3,0 3 1,1 1 1,2 2 0,0 2 0,2 2-1,2 1 0,2 0-2,1 2 0,3 0-2,1 0-4,3 0-4,2 0-4,0 0-1,3 0-1,0 0-1,1 1 0,0-1 0,0 0-3,1 0-2,-1 0-2,0 0-2,-1 0-1,-1 0-2,-1 0-2,-1 0-1,-1-2-2,-1 0-2,-1-1-2,-1 1-4,-2 4-8,-3 4-6,-1 4-8,-3 3-1,-2 1 1,-4 3 3,-2 2 2,-3-1 5,-1-1 5,0-2 7,-1-2 6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9:19"/>
    </inkml:context>
    <inkml:brush xml:id="br0">
      <inkml:brushProperty name="width" value="0.03837" units="cm"/>
      <inkml:brushProperty name="height" value="0.03837" units="cm"/>
      <inkml:brushProperty name="color" value="#00BFF3"/>
    </inkml:brush>
  </inkml:definitions>
  <inkml:trace contextRef="#ctx0" brushRef="#br0">44977 48721 573,'-15'-1'5,"4"0"9,3-2 10,2 0 10,6-2 5,8 0 0,8-1-1,8-1 0,3-1-2,2 2-5,1 0-6,1 2-4,-2 1-4,-3 2-5,-5 2-4,-3 2-4,-5 5-6,-6 8-7,-6 7-7,-6 9-7,-5 3-2,-6 2 1,-4 1 4,-5 1 1,-3-1 3,-1-2 0,-1-2 3,0-1 0,-1-3 4,1-3 2,1-4 4,1-1 3,2-4 3,3-3 3,3-3 3,3-2 2,6-4 5,8-3 6,9-2 7,10-4 6,6-2 0,6-1-6,7-3-5,5-2-5,4-1-7,2 1-6,2-1-6,2 0-6,0 1-8,-4 0-9,-2 2-8,-3 1-9,-5 1-2,-6 2 7,-5 2 6,-6 2 5,-5 1-1,-1 0-9,-2 0-9,-2 0-8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29:20"/>
    </inkml:context>
    <inkml:brush xml:id="br0">
      <inkml:brushProperty name="width" value="0.05149" units="cm"/>
      <inkml:brushProperty name="height" value="0.05149" units="cm"/>
      <inkml:brushProperty name="color" value="#00BFF3"/>
    </inkml:brush>
  </inkml:definitions>
  <inkml:trace contextRef="#ctx0" brushRef="#br0">47682 48345 427,'-21'-7'5,"5"0"9,5 2 10,4 1 9,3 2 8,1 5 3,-1 6 5,0 4 3,-1 7-1,0 9-8,-2 9-8,0 8-7,-1 8-5,1 6-2,-1 5-3,0 7-1,0 1-2,2 0-1,1-1-2,0 0-2,2-3-1,0-2-2,2-1-3,0-2-1,1-4-3,0-5-1,0-4-4,0-6-2,0-5 0,0-5-1,0-7 0,0-5 1,0-8-1,0-9-2,0-9-1,0-8-3,2-9 1,2-9 2,4-8 3,2-10 1,3-3 2,1 2 1,3 2 1,2 2 0,1 3 2,1 4 2,1 3 2,1 5 2,1 4 1,-1 5 0,1 5-1,-1 5-1,0 2 1,-1 2-2,-1 1 0,-1 0-1,-1 2 1,-1 2-1,0 2-1,-2 2 1,-2 3 0,-1 4 0,-2 4 1,-2 3 0,-2 3 1,-2 1 1,-3 1 1,0 2 1,-4 0 1,0 4 0,-3 3 0,-2 3-1,-2 2-1,-4 2 0,-2 2 0,-3 3-2,-4-1-1,-3-2-2,-4-2-2,-5-2-2,-2-2-2,0-3-3,-2-3-1,-1-3-3,1-3-3,2-3-7,1-3-5,3-3-6,3-3-2,3-2 1,5-4 1,3-2 2,3-3-4,2-1-10,3 0-10,1-1-9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0:37"/>
    </inkml:context>
    <inkml:brush xml:id="br0">
      <inkml:brushProperty name="width" value="0.04294" units="cm"/>
      <inkml:brushProperty name="height" value="0.04294" units="cm"/>
      <inkml:brushProperty name="color" value="#00BFF3"/>
    </inkml:brush>
  </inkml:definitions>
  <inkml:trace contextRef="#ctx0" brushRef="#br0">69752 54897 512,'2'-14'5,"4"2"10,3 4 10,5 3 11,3 1 3,1 2-4,3 0-3,2 2-4,0 0-4,1 0-3,-1 0-6,1 0-3,-2 0-4,-3 2-1,-3 0-3,-3 2-2,-2 1-1,-2 5 0,-2 4 0,-2 4 0,-4 2-1,-6 1-1,-6 1-1,-6 1-2,-3 1 1,-3 1-1,-1 1 0,-3 1 1,-1-1-2,-1-1-1,-1-3-1,0-1-2,-1-3-1,1-1 0,1-2 1,1-3 1,2-1-1,3-2 1,3-2 0,3-2 1,3 1 6,4 5 12,4 5 12,4 6 12,2 2 5,0 2-5,0 3-3,0 1-4,0 3-5,0 2-3,0 4-5,0 3-3,0 0-4,0-2-2,0-2-3,0-1-2,0-4-1,-2-4 0,0-3 0,-1-5 2,1-5-8,5-8-14,6-8-14,4-8-13,3-9-10,-1-11-3,1-11-4,0-10-4,-2-2 4,-3 10 12,-3 8 11,-2 9 12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0:37"/>
    </inkml:context>
    <inkml:brush xml:id="br0">
      <inkml:brushProperty name="width" value="0.03828" units="cm"/>
      <inkml:brushProperty name="height" value="0.03828" units="cm"/>
      <inkml:brushProperty name="color" value="#00BFF3"/>
    </inkml:brush>
  </inkml:definitions>
  <inkml:trace contextRef="#ctx0" brushRef="#br0">70050 55919 574,'0'-14'-5,"0"1"4,0 2 3,0 2 3,1 2 3,4-1 1,2 0 3,4 0 0,2 0 2,5-2 1,3 0 2,5-1 1,2-1 1,3 0-2,1 0-1,2 1-2,2 0 1,1 0-1,0 2 0,2 1-1,1 1 1,-1 2-1,0 2 0,0 2 0,-2 3-1,-5 4 0,-5 4 1,-5 3-1,-5 4 0,-3 1 0,-4 3 0,-4 2 1,-3 1-2,-1 1-1,0 1-3,-1 1-1,-3 0-2,0 0 0,-3 1-2,-2-1 0,-1 1-2,-2-1 0,0 1 0,-1-1 0,-2-1-1,-2-3 0,-1-3 1,-3-3 1,-1-3-4,-1-4-6,-1-5-7,-1-2-6,0-6-2,1-4 2,1-6 3,1-4 3,0-4 0,0-5-3,1-3-1,-1-4-3,2-2 1,3 3 4,2 2 3,4 1 3,2 2 3,2 1 1,3 1 1,1 1 1,2 2 3,3 1 4,4 3 5,2 1 3,2 3 4,0 2 1,-1 4 0,1 3 2,-1 2 0,-2 4-2,-2 2-1,-2 4-2,-2 2-2,-1 5 0,0 4-2,-2 3-2,-2 4 0,-3 1-1,-6 3 0,-2 1 0,-2-1-1,1-3-2,0-5-1,2-3-1,4-7-5,6-10-8,7-10-9,8-9-8,4-5-2,3 2 2,3 3 4,3 1 2,0 3 6,-5 5 6,-3 3 8,-4 4 7,-4 4 4,-1 4 2,-2 3 0,-2 5 2,-4 2 1,-4 1 1,-5 2 0,-6 0 1,-2 1 0,-1 3 1,-1 1 1,-1 3 0,0-2 0,1-3-1,0-5-1,2-3-2,1-1-1,-1 1-2,0 3-3,1 2-2,0-1-1,2-3 2,2-3 0,3-2 1,2-2-2,6-1-2,4 1-5,5 0-2,6-3-5,6-4-5,5-6-6,6-4-4,5-5-4,1-5 0,2-5 0,2-5-2,-1-1 0,-3 3 1,-5 3 0,-4 3 1,-3 3 2,-5 3 5,-3 2 6,-4 4 4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0:37"/>
    </inkml:context>
    <inkml:brush xml:id="br0">
      <inkml:brushProperty name="width" value="0.03858" units="cm"/>
      <inkml:brushProperty name="height" value="0.03858" units="cm"/>
      <inkml:brushProperty name="color" value="#00BFF3"/>
    </inkml:brush>
  </inkml:definitions>
  <inkml:trace contextRef="#ctx0" brushRef="#br0">72939 56000 570,'-16'30'81,"2"-3"-12,1-4-14,1-1-12,0-1-9,2 3-2,1 2-4,0 5-2,1 1-4,-2 4-5,0 3-5,-1 2-4,0 0-6,0-6-3,2-4-4,1-5-5,1-4-3,2-3-4,2-3-3,2-2-4,2-6-9,2-8-13,2-8-14,2-8-14,0-2 1,-1 3 15,0 2 15,-2 4 15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0:38"/>
    </inkml:context>
    <inkml:brush xml:id="br0">
      <inkml:brushProperty name="width" value="0.04264" units="cm"/>
      <inkml:brushProperty name="height" value="0.04264" units="cm"/>
      <inkml:brushProperty name="color" value="#00BFF3"/>
    </inkml:brush>
  </inkml:definitions>
  <inkml:trace contextRef="#ctx0" brushRef="#br0">73100 56670 515,'7'-7'2,"-1"1"4,0 0 2,-1 2 5,-1 1 3,1 4 3,2 2 2,0 4 4,1 1 0,0 1-1,0 2-2,-1 0-2,2 2 0,0 5 2,1 4 1,2 3 1,-1 2 1,1 1-3,0-1-1,0 1-2,0-2-1,1-1-3,1-3-2,2-1-2,-1-2-1,1-1-1,0-1 0,-1-1-2,1-1-1,-2-2-1,-1-3-2,-1-1-1,0-4-4,0-8-5,0-6-4,-1-7-6,0-7 0,-4-5 2,-3-6 3,-2-7 3,-1-2-1,2-2-3,2 0-2,2-2-4,1 3 1,1 4 4,2 5 5,0 6 4,1 3 4,-1 6 2,1 5 2,0 5 3,0 3 1,0 0 1,-1 2 0,1 1 0,0 2 0,0 5-2,-1 6-1,1 4-3,-2 3-4,-2 1-8,-4 1-8,-2 2-8,-4-2-5,0-1-1,-3-3 0,-2-1-1,-1-3 0,-2-2 1,0-4 0,-1-2 1,-1-3 2,2 0 4,1-2 2,1 0 4,0-2 3,0 0 3,0-1 2,0-2 2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0:38"/>
    </inkml:context>
    <inkml:brush xml:id="br0">
      <inkml:brushProperty name="width" value="0.02996" units="cm"/>
      <inkml:brushProperty name="height" value="0.02996" units="cm"/>
      <inkml:brushProperty name="color" value="#00BFF3"/>
    </inkml:brush>
  </inkml:definitions>
  <inkml:trace contextRef="#ctx0" brushRef="#br0">74000 55178 734,'0'-15'3,"0"1"8,0 1 7,0 0 7,1 3 4,2 3 2,2 2 1,2 4 1,2 3-2,3 4-7,4 4-7,2 3-6,1 4-11,-1 3-11,-1 3-14,0 3-12,-3 0-9,-1-5-2,-2-3-4,-2-4-3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0:39"/>
    </inkml:context>
    <inkml:brush xml:id="br0">
      <inkml:brushProperty name="width" value="0.03869" units="cm"/>
      <inkml:brushProperty name="height" value="0.03869" units="cm"/>
      <inkml:brushProperty name="color" value="#00BFF3"/>
    </inkml:brush>
  </inkml:definitions>
  <inkml:trace contextRef="#ctx0" brushRef="#br0">75887 54266 568,'22'-7'15,"-3"2"1,-3 2 3,-2 2 2,-3 3 0,-1 6-5,0 4-4,-2 5-4,-1 4-6,0 3-5,-2 3-6,0 3-5,-3 1-6,-2 1-2,-4-1-2,-2 0-4,-4-1 0,-4-1 3,-4-3 3,-3-1 3,-2-3 3,-1-1 3,0-3 4,1-1 4,-1-2 3,-1-1 1,-1 0 4,-1-2 1,1-1 2,3-1-1,3 0-1,3-2 1,2 0 2,4 2 7,3 0 5,3 1 7,2-1 4,3-2 0,4-4 0,2-2 1,5-3-2,6-2-4,5-2-4,7-2-3,3-2-3,2-3-1,3-4 1,1-2 0,-1 0-2,-6 1-5,-4 2-3,-4 3-5,-6 1-4,-1 2-1,-4 2-4,-2 2-2,-6 4 0,-5 4 5,-6 5 4,-5 6 3,-4 3 4,-2 1 0,0 3 3,-1 1 0,0 1 2,1-1 0,1-1 0,1-1 2,0 0-2,2 0-2,1-1-2,1 1-3,1-1-2,2-1-3,2-1-3,2-1-3,4-2-3,6-4-6,6-5-4,6-2-7,3-6-1,1-2 1,1-5 1,1-4 1,-1 0 3,-1 1 6,-2 2 5,-3 2 6,-1 2 1,-2 2 0,-3 3 0,0 1-2,-6 3 6,-5 5 11,-6 6 11,-5 4 11,-5 3 3,-4 1-4,-2 1-6,-2 1-4,-2-1-4,1-1-4,0-3-4,3-1-4,-2 0-2,-2 1 0,-1 3 0,-2 2 1,-1-1 1,1 0 0,1-1 3,1 0 0,2-3 2,3-3 1,3-3 0,3-2 2,4-3 0,8 1 0,7 0-1,6 0 1,6-3-2,5-2 0,5-6-2,5-2 0,8-4-3,10 0-3,12-1-3,10-1-3,4-1-5,-3 2-5,-3 1-5,-2 1-6,-6 1-6,-5 4-5,-6 2-6,-6 4-5,-5 0-2,-3-1 5,-5 0 4,-3-1 5,-5-3 2,-3-1 3,-4-2 2,-4-1 1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02"/>
    </inkml:context>
    <inkml:brush xml:id="br0">
      <inkml:brushProperty name="width" value="0.04063" units="cm"/>
      <inkml:brushProperty name="height" value="0.04063" units="cm"/>
      <inkml:brushProperty name="color" value="#F2395B"/>
    </inkml:brush>
  </inkml:definitions>
  <inkml:trace contextRef="#ctx0" brushRef="#br0">73332 9800 541,'-14'2'7,"5"4"24,3 4 23,4 3 23,2 3 3,0 2-14,0 0-17,0 1-15,0 1-11,0 3-5,0 1-6,0 3-6,0 0-5,0 1-4,0-1-4,0 0-6,0 0-1,0-1 1,0-1 0,0-1 1,-1-2-1,0-3-5,-2-3-3,0-2-4,-2-3-2,0-1 1,-1-1 1,-2 0 0,1-3 2,-1-1 2,0-2 2,0-2 3,0-1 1,0 0 3,1 0 1,-1 0 2,0-1 1,0-2 2,0-2 2,0-1 2,1-2 2,2 0 5,3 0 4,1 0 4,2-1 3,3-3 4,4-3 3,2-3 2,4-1 1,4 0-4,3 2-4,5 1-3,0 2-2,0 3 0,-1 2-2,0 4 1,-3 1-2,-3 0-2,-3 0-2,-3 0-2,-2 3-3,-2 4-4,-3 5-4,0 6-5,-4 2-2,-3 1 1,-2 1 1,-3 1 0,-4 1 1,-2-1 0,-3 1 2,-3 0 0,-3-1 2,-2 1 1,-1-1 1,-2 1 1,-3-1 2,1 1 3,-2 0 2,-1-1 2,1 0 3,1-1 3,3-1 3,1 0 3,3-3 1,3-3 1,3-3 1,3-2 1,6-3-1,11-1-1,12 0-1,10-1-2,8-3-1,6-2-4,6-4-2,6-2-3,2-2-5,-4 1-6,-2-1-5,-4 0-7,-1 2-4,1 2-1,-1 4-2,0 3-1,-1 1-5,0 0-6,-1 0-7,-1 0-6,-5 0-2,-6 0 4,-7 0 4,-6 0 4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0:40"/>
    </inkml:context>
    <inkml:brush xml:id="br0">
      <inkml:brushProperty name="width" value="0.03698" units="cm"/>
      <inkml:brushProperty name="height" value="0.03698" units="cm"/>
      <inkml:brushProperty name="color" value="#00BFF3"/>
    </inkml:brush>
  </inkml:definitions>
  <inkml:trace contextRef="#ctx0" brushRef="#br0">78100 54695 594,'35'-13'1,"-8"4"-1,-7 6 1,-8 5 0,-4 3 4,1 3 6,2 3 7,0 4 5,-1 0 0,-3 1-9,-2 0-8,-4-1-10,-2 1-4,-2 2-1,-2 0 0,-1 1-1,-4 0-1,-2 1 0,-3 0 0,-3-1-1,-1 0 3,1-1 2,0 0 4,2-2 3,2-2 4,1-1 4,2-2 4,2-2 4,5-2 2,6-1-1,8 0 1,6-2 0,4-1-2,1-4-2,1-2-3,1-3-2,-1-2-2,-1 2-2,-3 0-3,-1 2-1,-3 2 1,-2 6 4,-4 4 3,-2 6 4,-5 2 2,-2 3-1,-5 1-1,-4 3-1,-4 1 0,-3 1-2,-5 1-2,-3 1 0,-3 1-1,1 2 0,-1 3 1,1 1 1,0 0-3,1-3-5,1-3-4,1-3-5,2-4-5,5-5-3,3-5-5,4-4-4,4-6-3,2-2 1,4-5 0,3-4 0,3-3 0,5-2-4,5-1-1,5-3-3,4-1 2,1 1 5,3-1 6,1 1 5,0 1 6,-3 4 5,-3 4 5,-3 5 6,-2 1 1,1 2 0,-1 0-1,1 2-1,-1 2 6,-3 4 12,-1 4 13,-2 3 12,-2 4 5,-1 1-3,0 3-4,-2 2-4,-1 1-4,-2 2-6,-3 3-4,0 1-6,-5 3-4,-2 1-2,-5 2-2,-4 2-4,-3 0-2,-1-1-3,-3-3-3,-1-2-4,-3-1-7,-1-3-11,-3-2-12,-1-1-11,1-4-2,5-5 7,5-5 6,5-4 7,3-3 0,1 0-6,0 0-8,2 0-7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0:41"/>
    </inkml:context>
    <inkml:brush xml:id="br0">
      <inkml:brushProperty name="width" value="0.04061" units="cm"/>
      <inkml:brushProperty name="height" value="0.04061" units="cm"/>
      <inkml:brushProperty name="color" value="#00BFF3"/>
    </inkml:brush>
  </inkml:definitions>
  <inkml:trace contextRef="#ctx0" brushRef="#br0">80785 54543 541,'0'-22'0,"2"4"0,0 5 0,2 3 0,0 4 7,2 4 12,0 4 14,1 4 12,0 3 3,-2 3-8,-2 4-8,-2 2-8,-1 3-6,0 5-3,0 3-4,0 4-3,-1 1-1,0-3 2,-2-3 1,0-3 1,0-3-3,0-3-10,2-3-9,0-2-9,4-9-10,4-13-8,5-12-9,6-12-10,2-8 2,3-1 9,1-1 12,3 0 9,-1 1 10,-2 6 7,-1 4 7,-2 5 8,-3 5 6,-1 5 5,-2 4 5,-3 6 4,-1 7 5,-4 10 4,-3 9 3,-2 11 4,-6 4-2,-8 2-7,-7 1-6,-9 1-8,-3-1-5,0 0-4,-1-2-4,1 0-3,0-2-5,3-3-4,2-3-4,1-3-4,3-4-3,1-3-2,2-4 0,3-4-2,1-4 0,2-1 1,2-2 1,3-2 2,2-1 1,4-2 2,4 0 3,4-1 2,0 1 0,-3 7 0,-2 6 0,-4 6-1,-2 2 0,-5-1 1,-4-1 0,-4-1 1,-2 0 0,-1 2 1,-1 0-1,-1 1 1,0 0 2,-1 1 6,1 0 7,-1-1 5,2 1 3,1 1 2,2 1 1,3 2 2,1-2-2,4 0-2,3-1-2,3 0-2,2-4-3,3-3-1,4-4-2,2-4 0,5-5-3,8-6-3,6-6-2,7-6-4,3-4-2,2-5-4,1-3-4,1-4-3,-1 0-1,-2 7 4,-2 5 4,-1 7 2,-4 4 3,-6 4 0,-4 4 2,-4 4 1,-5 4 2,-3 4 4,-2 3 4,-4 5 5,-2 2 4,-2 3 4,-2 1 3,-1 3 5,-2-1 1,2-3-3,1-3-2,0-3-2,4-5-6,6-8-12,6-8-11,6-8-10,4-6-7,2-3-1,4-5-1,4-3-1,-1 0 1,0 3 3,-1 5 4,-1 3 3,-2 4 4,-3 5 3,-3 3 3,-3 4 4,-2 4 3,-2 4 4,-3 3 4,-1 5 4,-1 2 3,-2 0 1,-1-1 2,0 1 1,-1-2 0,0-1-1,0-2-3,0-2-1,0-5-9,3-6-19,2-8-17,2-6-18,1-6-6,1-5 5,1-5 4,2-4 5,-2-2 6,-1 3 5,-2 3 5,-2 4 7,0-1 3,1-1 4,3-3 3,2-1 3,0 2 5,-1 7 8,-1 7 7,0 7 7,-2 5 4,-1 6 5,0 4 2,-2 6 3,-1 3 1,-2 3-2,-3 3-2,0 3-2,-2 1-3,0-3-2,0-1-3,0-2-3,-1-2-2,-1-1-1,0-1-2,-1 0 0,-2-2-10,0-1-18,-1-1-18,-2 0-17,0-3-6,1-3 5,-1-2 7,0-3 6,0-3 3,2-2 0,1-2 1,0-2 0,2 0 1,0 1 3,2 0 1,1 2 3,0 0 1,1 0 3,2 1 2,0-1 2,1 0 3,0 2 2,0 1 2,0 0 4,0 1 0,0-2 2,0 0-1,0-1 1,0-1 1,2 2 0,0 1-1,1 0 1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0:42"/>
    </inkml:context>
    <inkml:brush xml:id="br0">
      <inkml:brushProperty name="width" value="0.0397" units="cm"/>
      <inkml:brushProperty name="height" value="0.0397" units="cm"/>
      <inkml:brushProperty name="color" value="#00BFF3"/>
    </inkml:brush>
  </inkml:definitions>
  <inkml:trace contextRef="#ctx0" brushRef="#br0">83894 55105 554,'0'-37'-1,"0"7"-1,0 6 0,0 5-2,0 6 5,2 4 11,0 6 12,2 5 11,-1 4 2,-1 5-4,0 5-4,-1 5-6,-1 4-1,2 1 1,0 3 2,1 1 2,0 2-1,-4 1-3,-2 0-3,-3 2-2,-3 0-3,-2-2-2,-2 0-1,-1-1-3,-2-2-1,0-1-1,0-3 0,1-1-2,-1-3-4,2-3-9,1-3-8,1-3-9,2-5-6,6-10-8,4-8-5,6-9-8,4-7 0,4-3 1,3-4 4,5-4 2,-1 0 6,-3 7 5,-4 6 7,-4 5 7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0:43"/>
    </inkml:context>
    <inkml:brush xml:id="br0">
      <inkml:brushProperty name="width" value="0.04997" units="cm"/>
      <inkml:brushProperty name="height" value="0.04997" units="cm"/>
      <inkml:brushProperty name="color" value="#00BFF3"/>
    </inkml:brush>
  </inkml:definitions>
  <inkml:trace contextRef="#ctx0" brushRef="#br0">84650 54256 440,'8'-16'0,"2"-1"0,0-2 0,1 1 0,0-1 0,-2 2 1,-2 2 1,-2 3 1,-1 1 2,3 2 4,2 2 4,2 3 4,1 1 1,-1 3-1,1 4-1,0 2-2,-1 3-2,-3 2-2,-1 2-2,-2 1-2,-2 3 2,0 3 3,-1 4 3,-2 2 5,0 2 2,2 4-1,1 3 0,0 3 0,0 1 0,0 2-1,-2 1-1,0 0-1,-1 0 0,0-1-2,0-3 0,0-2-2,0 0-1,2 1 0,0 0 0,2 2 0,-1-1-2,1-2-2,0-2-3,0-1-3,-1-4-2,0-3-3,-1-5-2,-2-3-3,-3-9-7,-6-14-11,-5-14-11,-7-13-11,-2-7-3,1 0 8,1 0 7,1-1 6,2 1 6,2-2 2,4-1 3,3 0 3,2 0 2,2 3 2,2 4 2,2 2 2,2 3 3,2 5 3,2 3 3,2 5 3,1 3 3,0 6 1,0 5 1,-1 4 1,1 7 2,-2 6 0,-1 7 0,0 7 2,-3 4-1,-2 2 0,-4 3-2,-2 1 0,-2 0-1,-2-2 0,0-2 0,-1-1-1,0-4-1,0-5-1,2-5-1,1-5-1,3-7-4,6-8-6,6-10-4,5-7-6,7-10-4,7-7 0,7-8-2,7-8-1,2-7-1,0-6 0,-1-5 0,-1-6-1,-3-1 2,0 6 6,-3 7 5,-1 5 5,-4 8 4,-2 8 1,-3 9 1,-2 9 2,-5 8 5,-3 7 11,-4 6 9,-4 8 11,-2 4 3,1 3-5,2 3-5,0 4-5,1-1-4,2 1-2,0-2-4,1-1-3,2-1-2,3-1-3,4-1-3,2 0-2,1-1-2,-1 1-1,-1 1-1,-1 2-1,-1-1-1,-3 1-1,-1 0 0,-2-1 0,-3 2 0,-3 2 0,-2 1 1,-4 3 2,-2 0-1,-2 1 1,-2-1 0,-1 1 1,-4-1-1,-2-1 0,-3-1 0,-3-1-1,-3-1 0,-2-1-2,-1-1-1,-2 0-1,-1-3-1,3-1 2,1-2 0,3-2 1,1-3-1,2-3-3,2-2-4,3-4-3,1-3-1,2-5-1,2-5 2,3-5 0,2-4 1,7-1 2,6-3 2,6-1 2,4-1 3,3 3 3,3 2 2,3 1 4,-1 4 1,-3 5 2,-5 5 1,-3 4 1,-4 5 0,-1 2 0,-2 4-1,-2 2 0,-3 3-1,-1 3-1,-2 4 0,-1 2-2,-5 2 1,-2 3-1,-5 1 0,-4 3-1,-3 0 0,-1-1-1,-3-1-1,-1-1-1,-1-2-1,1-1 0,1-3-1,1-1 0,0-2-2,2-2-1,1-3-1,1-1-2,1-2 0,2-2 0,3-2 0,1-2 1,1-3-2,2-4-2,1-4-5,1-3-2,0-4-1,2 0 3,0-1 3,2-1 2,0 0 3,2 3 3,0 1 3,2 2 4,-1 4 8,-1 5 13,0 4 14,-2 6 14,0 2 2,0 3-10,0 2-9,0 2-8,1 1-6,0 3 1,2 1 1,0 3 0,0 1 0,0 3-1,-2 1 0,0 3-1,-1 2-2,0 4-2,0 4-3,0 4-2,1 2-2,4 0-1,2 0 0,4 0-2,3-3-2,5-5-2,5-7-5,5-5-2,7-6-6,8-5-7,9-5-6,10-5-7,9-5-7,14-8-4,13-6-5,12-7-5,0-4 0,-12-1 7,-14-1 6,-11-1 6,-10 0 2,-3-1 0,-4 1-1,-4 0-1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1:05"/>
    </inkml:context>
    <inkml:brush xml:id="br0">
      <inkml:brushProperty name="width" value="0.04663" units="cm"/>
      <inkml:brushProperty name="height" value="0.04663" units="cm"/>
      <inkml:brushProperty name="color" value="#F2395B"/>
    </inkml:brush>
  </inkml:definitions>
  <inkml:trace contextRef="#ctx0" brushRef="#br0">64213 12383 471,'-7'-6'10,"2"4"21,2 4 19,2 4 20,1 2 4,0 1-13,0 2-13,0 0-13,-1 1-9,0-1-4,-2 1-4,0 0-5,-1 0-1,0 1-1,0 1-1,1 2 0,-2 0-2,2 3-2,-1 1-1,0 3-4,0 0 1,2-1-1,0-1 1,2-1 1,0-1-5,0-3-9,0-1-9,0-2-8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1:06"/>
    </inkml:context>
    <inkml:brush xml:id="br0">
      <inkml:brushProperty name="width" value="0.03998" units="cm"/>
      <inkml:brushProperty name="height" value="0.03998" units="cm"/>
      <inkml:brushProperty name="color" value="#F2395B"/>
    </inkml:brush>
  </inkml:definitions>
  <inkml:trace contextRef="#ctx0" brushRef="#br0">71550 15700 550,'36'0'125,"-6"0"-28,-5 0-30,-6 0-28,-5 1-20,-1 4-9,-2 2-8,-2 3-11,-4 4-3,-5 2 0,-4 3 1,-5 3 1,-4 1 1,-2 1 2,-1-1 2,-3 1 1,0-2 4,3-1 3,1-3 4,3-1 3,2-3 4,6-2 4,4-4 4,6-3 3,3-3 0,5-6-6,4-4-5,3-5-5,4-3-6,1-2-6,3 0-6,1-1-7,0 1-7,-3 1-6,-3 2-7,-3 3-7,-3 1 1,-3 2 7,-3 2 6,-2 2 8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1:07"/>
    </inkml:context>
    <inkml:brush xml:id="br0">
      <inkml:brushProperty name="width" value="0.03933" units="cm"/>
      <inkml:brushProperty name="height" value="0.03933" units="cm"/>
      <inkml:brushProperty name="color" value="#F2395B"/>
    </inkml:brush>
  </inkml:definitions>
  <inkml:trace contextRef="#ctx0" brushRef="#br0">71000 28716 559,'15'-7'125,"-1"2"-29,-1 2-31,0 2-30,-2 3-20,-1 4-8,0 4-8,-2 3-10,-1 3-3,-4 0-2,-3-1 0,-2 1-1,-4 0 0,-2-1 1,-3 1 2,-3 0 1,-1-2 2,2-3 3,3-3 3,1-2 2,3-2 5,4 0 5,4 0 7,4 0 5,3-1 3,1-1 0,3 0-2,2-1 0,1-2-2,1-1-2,1 0-1,2-1-3,-2-1-2,-1 2-1,-3 0-3,-1 2-1,-2 1 0,0 2 0,-2 2 1,0 2 1,-3 2-1,-3 3 0,-2 3-3,-4 3 0,-2 3-2,-3 0-1,-4 0-1,-2 3-1,-2-1-4,-1-1-4,-2-1-6,1-1-4,-2-2-5,2-5-5,1-3-5,1-4-5,0-2-6,2 0-3,1 0-5,1 0-5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1:08"/>
    </inkml:context>
    <inkml:brush xml:id="br0">
      <inkml:brushProperty name="width" value="0.03629" units="cm"/>
      <inkml:brushProperty name="height" value="0.03629" units="cm"/>
      <inkml:brushProperty name="color" value="#F2395B"/>
    </inkml:brush>
  </inkml:definitions>
  <inkml:trace contextRef="#ctx0" brushRef="#br0">63816 24850 606,'-16'45'123,"1"-6"-30,-1-4-31,0-5-30,1-4-16,-1-1-4,0-3-2,1-1-4,-1-2-1,0 1-1,1 0 0,-1-1-2,6-1 1,12-4 0,12-4 1,11-5 1,5-2 0,-1-4-2,-3-2-2,-1-3-1,-1-3-3,3 0-5,1-2-5,3 0-6,-2 0-3,-3 3-4,-5 1-2,-3 2-3,-4 3-6,-1 2-7,-2 3-9,-2 4-8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1:08"/>
    </inkml:context>
    <inkml:brush xml:id="br0">
      <inkml:brushProperty name="width" value="0.03686" units="cm"/>
      <inkml:brushProperty name="height" value="0.03686" units="cm"/>
      <inkml:brushProperty name="color" value="#F2395B"/>
    </inkml:brush>
  </inkml:definitions>
  <inkml:trace contextRef="#ctx0" brushRef="#br0">64456 24949 596,'-8'-8'0,"2"2"0,0 0 0,2 2 0,0 4 11,0 8 20,0 8 22,0 7 21,1 6 2,2 3-15,2 2-16,2 4-16,0 3-13,0 2-8,-2 4-11,0 3-9,-1-2-6,0-6-1,0-6-2,0-6-1,0-4-8,2-3-15,0-3-15,2-2-14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1:13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67848 14100 999,'-21'14'-6,"6"-1"-12,6-2-12,6-2-12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03"/>
    </inkml:context>
    <inkml:brush xml:id="br0">
      <inkml:brushProperty name="width" value="0.04627" units="cm"/>
      <inkml:brushProperty name="height" value="0.04627" units="cm"/>
      <inkml:brushProperty name="color" value="#F2395B"/>
    </inkml:brush>
  </inkml:definitions>
  <inkml:trace contextRef="#ctx0" brushRef="#br0">75498 9650 475,'7'10'130,"-1"4"-27,0 3-29,-2 5-27,0 2-16,0 3-4,0 1-3,0 2-3,0 2-3,0 1-3,0 1-4,0 1-2,-1 1-2,-1 0-3,0 2-1,-1 1-3,-1-1-1,0-2-2,0-2-3,0-1-1,-2-4-1,0-3 0,-3-5 2,-2-3 0,-3-5-3,-4-5-6,-3-4-8,-5-6-6,-2-5-3,-1-7 2,-1-7 2,-1-7 2,1-5 2,1-3-1,3-3 1,1-2 0,3 0 3,3 7 5,2 6 5,4 5 4,2 5 5,1 3 5,0 3 6,2 3 5,0 4 4,2 7 6,0 8 5,2 6 4,0 4-1,0 1-9,0 1-8,0 1-9,0 0-9,0-1-10,0-1-10,0 0-11,0-4-2,2-1 3,0-4 5,2-3 4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1:14"/>
    </inkml:context>
    <inkml:brush xml:id="br0">
      <inkml:brushProperty name="width" value="0.03591" units="cm"/>
      <inkml:brushProperty name="height" value="0.03591" units="cm"/>
      <inkml:brushProperty name="color" value="#FED406"/>
    </inkml:brush>
  </inkml:definitions>
  <inkml:trace contextRef="#ctx0" brushRef="#br0">67454 13600 612,'0'37'73,"0"-6"-18,0-4-16,0-5-18,-1-3-8,-1-1-3,0 0-1,-1-2-2,-1 0-1,0-1-2,0 1-1,0 0-2,0-2 0,0-1-1,0-3-1,1 0 0,-2-2-1,2 3 1,-1 2-1,0 2 0,0-1 0,0-1-1,0-3 0,0-1 0,2-2-1,2-4 3,3-2 1,4-4 1,1-1 2,2 0 1,0 0 0,1 1 1,0-1 1,-1 2 1,0 0 3,-2 2 1,0 0 1,2 0-2,0 0-1,2 0-1,-1 0-2,1 2-1,0 0-3,0 2-1,-2 0 0,-1 1-1,-2 2 2,-2 0-1,-2 2 2,-1 3 0,0 4 3,-1 2 0,-2 0 1,-1-3-1,0-3-1,-1-2 0,-2-2 0,0 1-1,-1 2 0,-2 0 0,1 1-1,-1-1-1,0 1-3,0 0-1,0-1-1,0-1 1,1 0-1,-1-2 1,-1 0 0,-2 0 1,-2 0 0,-1-1 0,-2 1 1,0-2-3,1-1-1,-1 0-1,0-2-2,1-1-2,-1 0 0,0-1-2,2-3-3,1 0-5,2-3-4,2-2-5,2-1-5,1-2-2,0 0-3,2-1-4,0-1 1,2 0 3,0 0 3,2 1 3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1:15"/>
    </inkml:context>
    <inkml:brush xml:id="br0">
      <inkml:brushProperty name="width" value="0.02746" units="cm"/>
      <inkml:brushProperty name="height" value="0.02746" units="cm"/>
      <inkml:brushProperty name="color" value="#FED406"/>
    </inkml:brush>
  </inkml:definitions>
  <inkml:trace contextRef="#ctx0" brushRef="#br0">67900 13629 801,'8'-7'25,"0"2"-1,0 2-2,-1 2-1,3 1-2,2 0-1,3 0-1,3 0-1,2-1-3,0 0-2,-1-2-3,1 0-4,-1-2-4,1 0-10,0-1-8,-1-2-8,-1 1-2,-2 1 4,-4 0 4,-3 2 4,-1 0-1,0 2-8,0 0-8,0 2-8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1:19"/>
    </inkml:context>
    <inkml:brush xml:id="br0">
      <inkml:brushProperty name="width" value="0.03515" units="cm"/>
      <inkml:brushProperty name="height" value="0.03515" units="cm"/>
      <inkml:brushProperty name="color" value="#FED406"/>
    </inkml:brush>
  </inkml:definitions>
  <inkml:trace contextRef="#ctx0" brushRef="#br0">67313 26127 625,'-8'-6'9,"0"2"11,0 4 9,0 3 11,0 1 2,1 3-7,-1 2-7,0 2-7,-1 1-3,0 1-3,-1 1-1,-1 2-1,-1 0-2,2 3-1,0 1 0,2 3-1,0 1-1,1 1-1,-1 1 0,0 1 0,0 1-2,2 1 0,1 0-1,0 2-2,2 0 0,0-3-1,2-2 0,1-1-1,0-2 0,0-1 0,0-1 1,0-1-1,0-1 1,1-3-2,2-1-1,0-2 0,3-3-2,4-2-2,4-4-2,3-2-3,1-4 0,-2-2 1,-4-4-1,-3-2 1,-1-3 0,0-3 2,0-4 0,0-2 2,-1-1 0,-1 1 0,0 1 0,-2 1-1,0 1 2,-2 1 2,0 1 1,-2 1 3,0 1 0,-2 2 0,0 3 0,-2 1 0,-1 2-1,-3 2 1,-4 2 0,-2 2-1,-2 4 1,-1 6-1,-2 5 0,0 7 0,-1 4-2,-3 3-7,-1 3-6,-3 3-5,2 0-6,5-2-3,5-2-5,5-1-4,2-5 0,2-5 2,0-6 4,2-6 3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1:27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58425 58575 333,'49'20'167,"16"14"-1,16 15 1,16 15 0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1:29"/>
    </inkml:context>
    <inkml:brush xml:id="br0">
      <inkml:brushProperty name="width" value="0.03561" units="cm"/>
      <inkml:brushProperty name="height" value="0.03561" units="cm"/>
      <inkml:brushProperty name="color" value="#F2395B"/>
    </inkml:brush>
  </inkml:definitions>
  <inkml:trace contextRef="#ctx0" brushRef="#br0">49090 56161 617,'0'-15'4,"-2"4"6,0 3 8,-1 3 7,-3 3 4,-4 5 2,-4 6 2,-3 4 2,-4 5-2,0 3-6,-1 5-6,-1 3-5,0 3-5,-1 1-2,1 1-3,-1 1-2,2-1-1,1 0-1,3-1-1,1-1-1,2-2-1,0-3 0,2-4 0,1-1-2,1-4 1,0-1-1,2-2 1,1-2-1,2-3 3,4-1 3,4-2 4,4-2 3,4-2 1,3-2-2,5-2-1,4-2-2,0-1-1,0 0 0,-1 0 0,0 0-1,-1 1-1,1 0 0,1 2-2,1 0-1,0 1 0,-1 0-2,-1 0 0,-1 0-2,1 0-1,1-2-1,3 0-3,1-1-1,1-1-2,-1 2-2,-1 0-2,-1 2-2,-2 0-1,-3 0 0,-3 0-1,-2 0 0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1:29"/>
    </inkml:context>
    <inkml:brush xml:id="br0">
      <inkml:brushProperty name="width" value="0.03538" units="cm"/>
      <inkml:brushProperty name="height" value="0.03538" units="cm"/>
      <inkml:brushProperty name="color" value="#F2395B"/>
    </inkml:brush>
  </inkml:definitions>
  <inkml:trace contextRef="#ctx0" brushRef="#br0">49750 56577 621,'-15'-10'1,"4"10"20,3 12 18,2 10 21,2 6 3,1 2-10,-2 3-10,2 1-11,-2 4-8,0 6-6,-2 6-4,0 6-6,-1 1-6,0-2-4,1-4-6,-1-3-6,0-2-5,2-4-7,0-2-5,2-3-6,1-5-4,2-4-1,2-4-1,2-6-2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1:29"/>
    </inkml:context>
    <inkml:brush xml:id="br0">
      <inkml:brushProperty name="width" value="0.03719" units="cm"/>
      <inkml:brushProperty name="height" value="0.03719" units="cm"/>
      <inkml:brushProperty name="color" value="#F2395B"/>
    </inkml:brush>
  </inkml:definitions>
  <inkml:trace contextRef="#ctx0" brushRef="#br0">51266 56639 591,'6'-5'0,"-3"6"18,-2 6 17,-4 6 17,-2 2 6,-1 1-9,-3 0-8,-2-1-7,-2 2-6,-2 3-4,-1 4-4,-3 2-4,-1 2-4,1 2-2,-1 2-3,1 3-3,0-2-3,0-1-6,2-5-5,1-2-5,1-2-6,0-1-7,2-1-6,1 0-7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1:29"/>
    </inkml:context>
    <inkml:brush xml:id="br0">
      <inkml:brushProperty name="width" value="0.04057" units="cm"/>
      <inkml:brushProperty name="height" value="0.04057" units="cm"/>
      <inkml:brushProperty name="color" value="#F2395B"/>
    </inkml:brush>
  </inkml:definitions>
  <inkml:trace contextRef="#ctx0" brushRef="#br0">50681 56975 542,'-7'-15'1,"1"-1"1,0 0 1,2 1 2,0 0 2,2 2 6,0 2 3,2 3 5,1 1 4,2 2 5,2 2 4,2 2 5,1 3-1,1 6-5,2 4-5,0 5-6,1 5-2,3 3 3,2 4 2,2 5 1,1 3-2,3 2-8,1 4-10,3 3-7,0-2-6,-1-2-2,-1-5-2,-1-4-3,-2-4-5,-3-5-9,-3-5-9,-3-4-9,-2-4-6,0 1-3,-2 0-3,0 0-4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1:30"/>
    </inkml:context>
    <inkml:brush xml:id="br0">
      <inkml:brushProperty name="width" value="0.03539" units="cm"/>
      <inkml:brushProperty name="height" value="0.03539" units="cm"/>
      <inkml:brushProperty name="color" value="#F2395B"/>
    </inkml:brush>
  </inkml:definitions>
  <inkml:trace contextRef="#ctx0" brushRef="#br0">51900 57197 621,'8'-21'0,"2"7"0,0 5 0,1 6 0,3 3 7,4 2 15,3 0 13,5 2 15,1 0 3,0 0-8,1-1-8,-1 1-8,1-1-4,3 0-2,1-1-3,3-2-1,0 0-7,0 0-11,0 0-11,1 0-11,-2 0-8,0-2-4,-1-1-5,-1 0-4,-2-1-1,-3 1 1,-3-1 2,-3 0 2,-3 1 1,-3 2 5,-3 2 3,-2 2 4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1:32"/>
    </inkml:context>
    <inkml:brush xml:id="br0">
      <inkml:brushProperty name="width" value="0.03457" units="cm"/>
      <inkml:brushProperty name="height" value="0.03457" units="cm"/>
      <inkml:brushProperty name="color" value="#F2395B"/>
    </inkml:brush>
  </inkml:definitions>
  <inkml:trace contextRef="#ctx0" brushRef="#br0">52747 57720 636,'7'-8'-1,"-2"1"0,-2-1-2,-2 0-2,-2 3 7,-4 6 12,-2 6 12,-3 6 13,-3 3 3,-2 3-5,-2 1-7,-1 3-5,-3 1-5,0 1-1,0 1-3,-2 1-3,-2-1-2,-1 0-2,-3-1-2,-1 0-3,0-3-1,5-2-1,3-1-1,5-2-1,2-3 0,2-3 1,2-3 0,3-2 1,3-3 0,8-2 1,6-2 1,7-2 1,4-1 0,1 0-1,1 0 1,1 0 0,1 1 0,1 0-1,1 2-1,1 0 0,1 1-1,-1 0-3,1 0-2,-1 0-2,0 1-2,1 0-3,-1 2-2,1 0-3,-2 0-3,-1 0-6,-3-2-5,-1 0-5,-2-1-3,-1 0 1,-1 0 1,0 0 1,-3-1 0,-1 0 2,-2-2 0,-2 0 2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03"/>
    </inkml:context>
    <inkml:brush xml:id="br0">
      <inkml:brushProperty name="width" value="0.03436" units="cm"/>
      <inkml:brushProperty name="height" value="0.03436" units="cm"/>
      <inkml:brushProperty name="color" value="#F2395B"/>
    </inkml:brush>
  </inkml:definitions>
  <inkml:trace contextRef="#ctx0" brushRef="#br0">77000 10550 640,'15'8'47,"-1"2"4,-1 0 4,0 1 2,-1 1-3,1 1-13,2 2-11,0 0-12,-1 0-12,-1-1-8,-2-1-10,-2 0-10,-2-2-9,0 1-10,-2 0-10,0 0-10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1:32"/>
    </inkml:context>
    <inkml:brush xml:id="br0">
      <inkml:brushProperty name="width" value="0.03884" units="cm"/>
      <inkml:brushProperty name="height" value="0.03884" units="cm"/>
      <inkml:brushProperty name="color" value="#F2395B"/>
    </inkml:brush>
  </inkml:definitions>
  <inkml:trace contextRef="#ctx0" brushRef="#br0">53687 58034 566,'-8'-15'1,"0"2"1,0 3 2,0 1 2,1 3 6,2 6 12,3 4 12,1 6 12,1 4 3,0 5-7,0 5-6,0 5-7,0 3-4,0 1-3,0 0-3,0 2-3,0 2-2,0 5-3,0 2-4,0 6-2,-1 3-5,-1 5-8,0 5-7,-1 6-6,-1-1-10,0-3-10,0-5-10,0-3-11,1-5-2,2-8 7,2-6 7,2-7 7,1-7 6,0-5 5,0-6 7,0-6 5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1:33"/>
    </inkml:context>
    <inkml:brush xml:id="br0">
      <inkml:brushProperty name="width" value="0.03568" units="cm"/>
      <inkml:brushProperty name="height" value="0.03568" units="cm"/>
      <inkml:brushProperty name="color" value="#F2395B"/>
    </inkml:brush>
  </inkml:definitions>
  <inkml:trace contextRef="#ctx0" brushRef="#br0">53432 54472 616,'-14'-30'2,"4"3"2,4 3 3,4 4 4,2 1 2,0 2 3,0 2 3,0 3 3,1 4 3,4 8 2,2 8 4,4 8 2,-1 6-1,-2 6-3,-4 6-3,-2 7-5,-2 3-2,0 2-3,0 2-3,0 2-2,-2 2-4,0 1-9,-4 3-6,0 2-8,-2 1-7,2 2-7,0 0-7,2 1-8,0-5-4,2-12-2,0-12-2,2-11-1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1:34"/>
    </inkml:context>
    <inkml:brush xml:id="br0">
      <inkml:brushProperty name="width" value="0.03158" units="cm"/>
      <inkml:brushProperty name="height" value="0.03158" units="cm"/>
      <inkml:brushProperty name="color" value="#F2395B"/>
    </inkml:brush>
  </inkml:definitions>
  <inkml:trace contextRef="#ctx0" brushRef="#br0">54789 57812 696,'-5'-15'7,"6"2"12,6 2 12,6 2 14,4 2 3,5 2-7,3 3-7,5 1-6,1 1-6,0 0-7,1 0-5,-1 0-6,1 0-6,-1 0-2,0 0-5,1 0-3,-2 0-2,0 2-2,-1 0 1,-1 2-2,-2-2-4,-3-3-7,-3-2-9,-3-3-7,-2-2-1,-4 2 3,-3 0 4,-2 2 4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1:34"/>
    </inkml:context>
    <inkml:brush xml:id="br0">
      <inkml:brushProperty name="width" value="0.03658" units="cm"/>
      <inkml:brushProperty name="height" value="0.03658" units="cm"/>
      <inkml:brushProperty name="color" value="#F2395B"/>
    </inkml:brush>
  </inkml:definitions>
  <inkml:trace contextRef="#ctx0" brushRef="#br0">55503 56609 601,'-22'-8'0,"6"2"0,5 1 0,5 0 0,1 1 2,2 0 6,-1 0 5,0 1 4,0 0 7,0 3 8,0 4 7,0 2 8,1 4-1,2 4-6,2 3-8,2 5-7,0 3-5,0 3-3,-2 3-2,0 3-3,-1 3-5,0 4-4,0 4-7,0 4-5,0 3-5,0 2-6,0 1-5,0 3-6,-1-1-5,0-4-4,-2-4-5,0-4-5,0-6 0,2-7 5,2-9 5,2-7 4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1:35"/>
    </inkml:context>
    <inkml:brush xml:id="br0">
      <inkml:brushProperty name="width" value="0.03365" units="cm"/>
      <inkml:brushProperty name="height" value="0.03365" units="cm"/>
      <inkml:brushProperty name="color" value="#F2395B"/>
    </inkml:brush>
  </inkml:definitions>
  <inkml:trace contextRef="#ctx0" brushRef="#br0">57231 56597 653,'1'-14'0,"0"2"0,2 4 0,0 3 0,3 1 5,6 2 10,4 0 9,5 2 10,3 1 3,-1 2-2,1 2-3,-1 2-3,-2 2-4,-3 3-5,-4 3-5,-4 4-6,-4 2-3,-2 5-2,-4 3-1,-2 4-1,-4 3-2,-4 1 0,-4 0-2,-3 2-1,-4-1 0,0-3 1,-1-4 0,-1-2 0,1-3 0,3-3-1,3-3 0,3-2-1,1-4 1,0-1 0,0-2 0,1-2 2,3-3 2,8-3 7,8-2 6,8-4 5,5-1 2,6 1-7,5-1-6,5 0-5,2 0-5,0 2-1,1 0-1,-1 2-2,-1 0 0,-2 0-1,-2 0 1,-1 0-1,-3 0-8,-3 0-17,-3 0-17,-3 0-18,-3-1-2,-3 0 11,-3-2 11,-2 0 11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1:35"/>
    </inkml:context>
    <inkml:brush xml:id="br0">
      <inkml:brushProperty name="width" value="0.03932" units="cm"/>
      <inkml:brushProperty name="height" value="0.03932" units="cm"/>
      <inkml:brushProperty name="color" value="#F2395B"/>
    </inkml:brush>
  </inkml:definitions>
  <inkml:trace contextRef="#ctx0" brushRef="#br0">59257 56350 559,'-16'16'94,"2"1"-19,1 1-19,1 1-19,-1 2-11,0 0-2,-1 0-2,-1 3-3,-2 1-2,-4 6 0,-2 5-1,-3 5-1,-1 2-2,0 2-6,-1 0-4,1 2-6,1-2-5,2-4-5,4-4-7,3-3-5,3-6-5,3-4-6,2-5-5,4-4-6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1:36"/>
    </inkml:context>
    <inkml:brush xml:id="br0">
      <inkml:brushProperty name="width" value="0.03934" units="cm"/>
      <inkml:brushProperty name="height" value="0.03934" units="cm"/>
      <inkml:brushProperty name="color" value="#F2395B"/>
    </inkml:brush>
  </inkml:definitions>
  <inkml:trace contextRef="#ctx0" brushRef="#br0">58711 56591 559,'-8'-8'0,"2"2"0,1 1 0,0 0 0,1 0 3,0-2 5,0-1 7,1-3 6,1 1 6,5 4 7,6 4 8,4 4 6,2 4 1,-1 2-7,-1 3-6,0 3-6,-1 3-6,1 3-4,1 4-3,2 2-5,1 2-3,3 2-6,3 3-3,3 1-5,1 2-3,-1 0-3,-1 2-2,-1 1-4,-1-1-5,-1-4-10,-2-2-9,1-3-9,-3-4-5,-3-5 1,-3-5 0,-2-4 0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1:38"/>
    </inkml:context>
    <inkml:brush xml:id="br0">
      <inkml:brushProperty name="width" value="0.03098" units="cm"/>
      <inkml:brushProperty name="height" value="0.03098" units="cm"/>
      <inkml:brushProperty name="color" value="#F2395B"/>
    </inkml:brush>
  </inkml:definitions>
  <inkml:trace contextRef="#ctx0" brushRef="#br0">60772 56860 710,'-19'-7'5,"7"2"9,8 2 9,8 2 8,6 1 2,4 0-3,3 0-6,5 0-3,3-1-3,5 0 1,3-2-1,4 0 1,4-2-3,4-2-5,4-1-5,4-3-5,0 0-4,-4 0-5,-4 2-5,-4 1-5,-4 1-3,-3 2-2,-5 2-2,-3 2-2,-5 2 0,-3 2 2,-5 2 3,-3 2 1,-2 1-1,-2-1-4,-1 1-3,0 0-4,-2-1 1,-2-1 6,-2 0 7,-2-1 6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1:39"/>
    </inkml:context>
    <inkml:brush xml:id="br0">
      <inkml:brushProperty name="width" value="0.0313" units="cm"/>
      <inkml:brushProperty name="height" value="0.0313" units="cm"/>
      <inkml:brushProperty name="color" value="#F2395B"/>
    </inkml:brush>
  </inkml:definitions>
  <inkml:trace contextRef="#ctx0" brushRef="#br0">61413 57910 702,'-21'-1'5,"8"-1"9,7 0 10,7-1 9,5-2 2,7-2-5,6-2-6,5-1-6,4-2-4,-1 0-2,0 0-1,1 1-2,-2 0 0,-3 4 2,-3 2 3,-3 4 1,-3 3-2,-4 6-7,-5 4-6,-2 5-6,-6 4-2,-2 1 1,-5 3 1,-4 1 1,-3 1 1,-1 1 0,-3-1 0,-1 1 0,-1-2 0,3-1 0,1-3 1,3-1 0,0-3 0,2-1 1,1-2 0,1-2 0,0-3 2,2-1 0,1-2 2,0-2 1,5-2 1,6-2 1,8-2 0,6-2 0,5-3 0,3-2-1,3-3-1,3-3-1,1-1-1,1 2 1,-1 3-1,0 1 0,-1 1-3,-1 2-3,-3 1-5,-1 0-4,-3 2-3,-1 0-3,-2 2-4,-3 0-2,0 1-3,-2 0-3,-1 0-3,-1 0-3,-1-1 1,-2-2 4,-2-2 5,-2-1 4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1:39"/>
    </inkml:context>
    <inkml:brush xml:id="br0">
      <inkml:brushProperty name="width" value="0.03548" units="cm"/>
      <inkml:brushProperty name="height" value="0.03548" units="cm"/>
      <inkml:brushProperty name="color" value="#F2395B"/>
    </inkml:brush>
  </inkml:definitions>
  <inkml:trace contextRef="#ctx0" brushRef="#br0">62045 54121 620,'-15'-41'-3,"4"10"9,3 11 8,2 11 8,3 6 7,0 3 5,2 4 4,0 2 4,1 7 0,-2 8-8,0 8-6,-2 10-8,0 8-3,-2 6-1,0 7 0,-1 7-1,0 3-6,2-1-11,2-1-13,2 0-11,1-6-9,0-9-2,0-8-5,0-9-2,0-7-3,0-3 0,0-5 0,0-3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03"/>
    </inkml:context>
    <inkml:brush xml:id="br0">
      <inkml:brushProperty name="width" value="0.03502" units="cm"/>
      <inkml:brushProperty name="height" value="0.03502" units="cm"/>
      <inkml:brushProperty name="color" value="#F2395B"/>
    </inkml:brush>
  </inkml:definitions>
  <inkml:trace contextRef="#ctx0" brushRef="#br0">78250 9337 628,'16'-6'72,"1"6"-5,1 4-7,1 6-6,0 2-9,-1 1-12,0 1-13,-2 2-13,-2-1-5,-1 1 1,-2-1 1,-2 1 0,-4 0-12,-2-1-29,-6 1-28,-2 0-28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1:46"/>
    </inkml:context>
    <inkml:brush xml:id="br0">
      <inkml:brushProperty name="width" value="0.03021" units="cm"/>
      <inkml:brushProperty name="height" value="0.03021" units="cm"/>
      <inkml:brushProperty name="color" value="#F2395B"/>
    </inkml:brush>
  </inkml:definitions>
  <inkml:trace contextRef="#ctx0" brushRef="#br0">63374 57231 728,'-11'0'46,"10"-2"-3,10 0-1,10-1-2,4-2-5,1 2-8,-1-1-8,1 0-8,0 0-5,1 2-4,1 0-1,1 2-4,-1 0-1,-2 0 1,-1 0-1,-2 0 2,-3 0-6,-1 2-11,-2 0-10,-3 2-10,-1 0-7,-2 2 1,-2 0-1,-2 1 0,-2 1 4,-1 0 8,0 0 9,-1 0 8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1:46"/>
    </inkml:context>
    <inkml:brush xml:id="br0">
      <inkml:brushProperty name="width" value="0.03287" units="cm"/>
      <inkml:brushProperty name="height" value="0.03287" units="cm"/>
      <inkml:brushProperty name="color" value="#F2395B"/>
    </inkml:brush>
  </inkml:definitions>
  <inkml:trace contextRef="#ctx0" brushRef="#br0">63461 58190 669,'-13'0'-6,"8"0"23,7 0 21,6 0 23,6-1 4,3-1-13,5 0-12,3-1-12,3-1-10,-1 0-6,1 0-6,-1 0-7,1 1-5,3 2-5,1 2-6,3 2-5,-2 1-4,-2 2-2,-3 0-2,-3 2-3,-3-1-2,-1-1-1,-2-1-3,-2 0-1,-3-1 2,-3 0 5,-3 0 7,-2 0 6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1:47"/>
    </inkml:context>
    <inkml:brush xml:id="br0">
      <inkml:brushProperty name="width" value="0.04024" units="cm"/>
      <inkml:brushProperty name="height" value="0.04024" units="cm"/>
      <inkml:brushProperty name="color" value="#F2395B"/>
    </inkml:brush>
  </inkml:definitions>
  <inkml:trace contextRef="#ctx0" brushRef="#br0">65090 56318 546,'1'-35'55,"2"11"-11,2 9-11,2 11-11,1 3-5,3-1-2,2 0 1,2-1-2,1-1 1,3 0-1,1 0 1,3 0-1,1 1 1,3 2-1,1 2 2,3 2-1,-2 2-1,-3 4-1,-5 2-2,-3 3-1,-4 2-3,-1 1-2,-2 2-3,-2 0-2,-3 2-2,-2 5 0,-4 3 0,-2 4-1,-5 3 1,-6 3 1,-6 1 0,-5 2 2,-4 1-2,-1 0-3,-1 0-4,-1 0-3,0-1-3,0-5 2,-1-4 0,1-4 0,1-3 1,3-3 2,3-3 1,3-2 1,3-4 2,2-3 2,4-3 1,3-2 3,0-1 1,-2 1 1,-1 3 0,-3 2 2,6-1 4,14-4 7,14-4 8,13-4 6,10-3 1,8-2-6,6-2-6,8-2-5,4 1-8,3 1-7,3 2-9,3 2-8,-2 2-3,-5 0 2,-6 2 4,-6 0 2,-9 1-9,-8 0-20,-11 0-21,-9 0-20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2:31"/>
    </inkml:context>
    <inkml:brush xml:id="br0">
      <inkml:brushProperty name="width" value="0.03626" units="cm"/>
      <inkml:brushProperty name="height" value="0.03626" units="cm"/>
      <inkml:brushProperty name="color" value="#F2395B"/>
    </inkml:brush>
  </inkml:definitions>
  <inkml:trace contextRef="#ctx0" brushRef="#br0">5915 53655 606,'-5'-13'6,"5"6"12,7 6 11,6 6 13,3 3 2,1 2-7,2 0-5,0 1-7,1 0-4,1 0-2,1-2-1,1-1-2,1 0-3,-1 0-1,1 0-3,-1 0-2,-1 0-3,-3-1-1,-3 1-2,-2 0-2,-4 0 0,-1 0-2,-2 0 0,-2-1 0,-3 3 0,-2 2 0,-3 3 1,-4 3 0,-3 4 0,-5 3 0,-5 4-1,-5 5-1,-4 0 0,-1 0 0,-3-1 2,-1-1 0,-1-2 0,2-3 0,0-3-1,1-3 0,2-2-1,3-1 1,3-1 0,3 0 0,3-3 1,2-3 2,4-3 1,3-2 1,4-3 3,6-1 3,6 0 3,6-1 3,4-2 0,5-1-1,3 0-3,5-1-2,3-2-1,4-2-2,5-2-1,3-1-1,2-3-1,2 0-3,0-1 0,2-1-3,-3 0-3,-4 2-6,-5 2-7,-5 3-6,-5 0-6,-4 2-4,-3 0-4,-4 2-5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2:3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3030 57166 999,'-36'-7'0,"7"2"0,7 2 0,7 2 0,-2 1-4,-8 2-11,-9 0-9,-8 2-10,0 0-2,9 0 6,11 0 4,9 0 6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2:34"/>
    </inkml:context>
    <inkml:brush xml:id="br0">
      <inkml:brushProperty name="width" value="0.03293" units="cm"/>
      <inkml:brushProperty name="height" value="0.03293" units="cm"/>
      <inkml:brushProperty name="color" value="#F2395B"/>
    </inkml:brush>
  </inkml:definitions>
  <inkml:trace contextRef="#ctx0" brushRef="#br0">1994 56279 668,'-22'0'1,"1"2"3,2 0 3,3 2 3,4 0 4,8 1 7,8 2 7,8 0 6,4 0 2,3-2-6,2-3-5,1 0-5,2-2-4,-1 0-1,1 0-2,-1 0-2,3-1-2,3-1-4,4 0-4,5-1-3,0-1-1,0 0 2,-1 0 1,-1 0 1,-1 1 2,2 0 0,1 2 0,1 0 1,0 0-1,0-2 1,0-2 0,0-1 0,1-2 0,1 0-2,0 0-1,2 0 0,1-1-1,0-1 0,2-3 0,0-2 1,2 0-2,2 1 0,2 1-2,2 1 0,1 0-2,0 0 1,0 0 0,0 1 1,-3 0 0,-2 2 1,-5 2-1,-4 2 1,-5 1 0,-6 1 2,-5-1 1,-6 0 1,1 0 1,11 0 0,9 0 0,10 0 1,5 1-1,2 0 0,0 2-2,1 0-1,2 1 0,2 0-1,1 0-1,3 0 0,0 0 0,-1 0 1,0 0 0,-2 0 0,2 0 0,7-2-2,5 0-1,7-2-2,-3 1 1,-9 0 0,-11 2 2,-9 1 0,-3-1 1,2-1 0,4 0-2,2-1 1,2-2-2,0 0-1,-1-1-2,1-2-1,-2 1-1,-4 2-1,-4 3-2,-4 1-2,-6 0 1,-7-1 0,-9 0 3,-7-1 0,-3-1 0,1 2-6,3 0-4,2 2-5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2:35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3850 58175 333,'49'20'167,"16"14"-1,16 15 1,16 15 0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2:36"/>
    </inkml:context>
    <inkml:brush xml:id="br0">
      <inkml:brushProperty name="width" value="0.03316" units="cm"/>
      <inkml:brushProperty name="height" value="0.03316" units="cm"/>
      <inkml:brushProperty name="color" value="#F2395B"/>
    </inkml:brush>
  </inkml:definitions>
  <inkml:trace contextRef="#ctx0" brushRef="#br0">3434 57016 663,'-7'-12'5,"2"8"11,2 8 12,2 8 10,1 6 3,-2 7-5,0 5-8,-1 6-5,-1 4-5,0 2-3,0 3-3,0 1-4,0-1-1,0 0-1,0-4-1,0 0 0,0-2-1,0 0 0,0 0 0,1 1 1,-1-1-1,0 2 1,0 0 0,0 2 1,0 1-1,0 0-2,0 1-2,0 2-3,1-1 0,0-4 0,2-2-1,0-3 0,1-3 0,-2-2-2,0-2-1,-1-1-1,-2-4 0,2-3 0,-1-5 0,0-3 0,0-8-1,0-10-2,0-11-2,0-11-3,1-7 1,2-3 1,2-2 3,2-4 2,3 0 1,2 0 1,3 1 2,3 2 1,2 1 2,0 1 0,-1 3 1,1 2 1,0 1 2,1 3 0,2 2 1,0 1 1,0 3 1,1 1 0,-1 2 1,1 3 0,-1 1 0,-3 2 0,-1 3-1,-2 1-1,-2 5 1,-1 8 0,0 7 3,-2 9 0,-1 4 1,-2-1-2,-3 1 0,0-1-2,-3 1 0,-1 1-2,0 1-1,-1 1-1,-2 1-1,0 1 2,-1 0-1,-2 2 2,-1 1-2,-1 1-3,-3 1-3,-2 1-2,-2-1-2,-1-2-2,-3-2-1,-1-1-1,-1-3-1,1-3 1,1-3 0,1-3 1,0-3-2,0-1-2,1-2-2,-1-2-3,2-2-2,3-2-2,2-3-1,4 0-1,3-6-2,2-6-1,4-7-2,3-7-1,0-2 2,1 3 7,0 3 7,0 3 6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2:36"/>
    </inkml:context>
    <inkml:brush xml:id="br0">
      <inkml:brushProperty name="width" value="0.03125" units="cm"/>
      <inkml:brushProperty name="height" value="0.03125" units="cm"/>
      <inkml:brushProperty name="color" value="#F2395B"/>
    </inkml:brush>
  </inkml:definitions>
  <inkml:trace contextRef="#ctx0" brushRef="#br0">5330 58650 703,'-7'9'-45,"2"1"27,2 3 27,2 2 28,0 1 11,0-1-5,-2 1-5,0 0-5,-2 0-4,0 3-5,-1 2-4,-1 1-3,-2 3-4,0 1 0,-2 2-1,0 3-2,-1 1-2,-1 4-3,-2 3-5,0 3-3,-1 0-4,-1 0-4,-1-1-4,-1-2-4,0-1-3,0-1-2,2-3-2,1-2-1,1-3-2,2-5 1,3-5 0,1-4-1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2:36"/>
    </inkml:context>
    <inkml:brush xml:id="br0">
      <inkml:brushProperty name="width" value="0.03399" units="cm"/>
      <inkml:brushProperty name="height" value="0.03399" units="cm"/>
      <inkml:brushProperty name="color" value="#F2395B"/>
    </inkml:brush>
  </inkml:definitions>
  <inkml:trace contextRef="#ctx0" brushRef="#br0">4672 58950 647,'-22'0'0,"3"0"0,3 0 0,3 0 0,2 0 5,2 2 11,2 0 11,2 2 11,3 1 3,4 3-4,4 4-5,4 2-5,2 3-2,3 3-2,2 3-2,2 3-1,0 2-3,1 3-5,-1 1-4,1 3-5,0 0-4,1 0-5,1 0-6,1 1-6,0-3-4,-1-2-4,-1-3-5,-1-3-5,-1-3 0,-1-1 1,-1-2 2,0-2 2,-3-3 1,-1-3-1,-2-3-1,-2-2 0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03"/>
    </inkml:context>
    <inkml:brush xml:id="br0">
      <inkml:brushProperty name="width" value="0.0367" units="cm"/>
      <inkml:brushProperty name="height" value="0.0367" units="cm"/>
      <inkml:brushProperty name="color" value="#F2395B"/>
    </inkml:brush>
  </inkml:definitions>
  <inkml:trace contextRef="#ctx0" brushRef="#br0">77537 10500 599,'-6'14'38,"6"-3"3,4-3 3,6-2 2,3-3-1,3 0-6,3-2-6,3 0-6,1-1-4,-1 0-2,-1 0-2,0 0-2,-1 0-9,1 0-20,0 0-17,3 0-18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2:37"/>
    </inkml:context>
    <inkml:brush xml:id="br0">
      <inkml:brushProperty name="width" value="0.0332" units="cm"/>
      <inkml:brushProperty name="height" value="0.0332" units="cm"/>
      <inkml:brushProperty name="color" value="#F2395B"/>
    </inkml:brush>
  </inkml:definitions>
  <inkml:trace contextRef="#ctx0" brushRef="#br0">7009 58124 662,'-15'0'0,"4"2"-1,3 0 0,3 2 0,2-3 3,3-6 9,4-6 7,2-6 8,2-2 2,0 1-5,0 1-6,0 1-4,-1 1-3,-1 2-1,0 3 0,-2 1-1,1 2 1,2 4 1,2 2 2,2 4 1,0 2 1,-1 2-2,-1 1-1,0 3 0,-1 2-3,1 2 0,2 1-2,0 3-2,0 0 0,-1-1-2,0-1-1,-2 0-1,-1-2-1,0-1 0,-2-1 0,0-1 0,-1-1-2,1-2 0,2-2-2,0-2-1,0-4-2,0-6-2,-2-6-3,0-6-2,-2-3-1,-1-3 3,0-1 1,-1-3 3,-1-1 1,0-1 0,0 0 1,0-2 0,-1 0 1,-1 1 1,0 1 2,-1 1 1,-1 1 1,2 1 1,0 1 1,2 1 0,0 1 1,0 1 1,0 1-1,0 1 1,0 1 0,2 1 2,0 1 2,2 1 1,0 0 1,3 2 2,2 1 2,2 1 1,2 0 0,1 0 0,3 0-1,2 1-1,1 0-1,1 2 0,1 2 0,1 3-1,1-1-1,1 2-2,1-1-1,1 0-2,0 0-3,-1 2-1,-1 0-3,-1 2-2,-1 0-4,-1 0-3,-1 0-4,-1 0-3,-2 0-1,-3 0 3,-3 0 2,-2 0 2,-5 0-5,-2 2-15,-6 0-14,-2 2-15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2:38"/>
    </inkml:context>
    <inkml:brush xml:id="br0">
      <inkml:brushProperty name="width" value="0.0291" units="cm"/>
      <inkml:brushProperty name="height" value="0.0291" units="cm"/>
      <inkml:brushProperty name="color" value="#F2395B"/>
    </inkml:brush>
  </inkml:definitions>
  <inkml:trace contextRef="#ctx0" brushRef="#br0">8513 58450 755,'1'14'23,"2"-1"2,2-2 2,1-2 2,3-2-1,2-1-2,2 0-4,1-2-2,2 1-4,0 0-4,0 1-3,-1 2-4,0 0-3,-2 0-1,-3-1-2,-1 1-2,-2 1-2,-2 2-2,-2 2-4,-2 1-2,-3 2 0,-4 1 0,-4 2 1,-3 0 2,-4-1-1,0 1 1,-1-2-1,-1-1 1,0 0 0,1-1 2,0 1 2,2 0 3,1-2 1,1-1 4,1-2 2,1-2 2,1-1 3,4-1 1,2 1 1,4 0 3,2-1-1,4-2-2,2-3 0,4 0-3,2-4-1,5 0-2,3-3-2,5-2-2,1-1-1,1-2-2,-1 0-2,1-1-2,-2-1-2,0 0-4,0 1-5,-2-1-5,-1-1-3,-1 0-4,-1-1-3,-1-1-5,-2 1 2,-5 2 5,-3 4 5,-4 3 5,-2 0 4,0 0 1,0-1 3,0-1 2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2:38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10246 56659 546,'-1'-14'2,"-1"3"2,0 3 4,-1 2 2,-1 4 8,2 4 11,0 4 12,2 4 12,0 3 1,2 5-8,0 4-10,2 3-8,-1 5-5,-1 5-3,0 4-1,-1 6-2,-1 2-3,2 2-2,0 1-3,2 0-4,-1 0-1,-1 0-3,0-2-1,-2 0-1,0-2-3,0-2-2,0-2-1,0-2-3,0-3-1,0-3-1,0-5 0,0-3-1,0-4 1,0-3 2,0-3 2,0-3 2,0-6-2,0-10-6,0-10-6,0-9-6,2-7-2,4-1 5,4-2 4,4-3 4,1 2 3,-1 4 5,-1 3 2,0 5 5,-2 3 2,1 2 3,0 4 2,0 3 3,-1 2 1,-1 2 1,0 2 1,-2 2 0,0 1 0,2 0-1,0 0-1,1 0-2,0 1 1,0 0-1,-2 2 1,0 0 1,-2 2 0,-1 2-1,-1 1-1,0 3 1,-1 1-2,0 0 1,0-1-1,0 1 0,-1 1-1,-1 0-1,0 1-2,-1 1-1,-2 1-1,-1 0-1,0-1-2,-1 1-1,-3 1-2,-4 1-3,-4 3-4,-3 1-3,-6 3-1,-4 1 1,-4 3 2,-6 1 1,-1 0-4,3-3-10,3-3-10,4-3-10,2-3-4,4-3 0,5-3 0,3-2 1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3:25"/>
    </inkml:context>
    <inkml:brush xml:id="br0">
      <inkml:brushProperty name="width" value="0.03462" units="cm"/>
      <inkml:brushProperty name="height" value="0.03462" units="cm"/>
      <inkml:brushProperty name="color" value="#F2395B"/>
    </inkml:brush>
  </inkml:definitions>
  <inkml:trace contextRef="#ctx0" brushRef="#br0">92914 54529 635,'6'-56'91,"-1"12"-21,-2 13-21,-2 13-21,-1 6-13,-2 1-4,0-1-5,-2 0-3,0 0-3,-2-1 2,0-2 1,-1 0 2,-1 1-2,-2 1-3,0 2-4,-1 2-2,-1 2-2,2 1 1,1 0 0,1 2 1,-1 0 1,0 2 1,-2 0 1,0 2 2,-1 0 0,1 0 0,-1 0 0,0 0 0,1 0 1,1 2 0,0 0 0,2 2 1,1 0 0,0 2 0,2 0 0,1 1-1,-1 2 1,2 4 0,-1 2 0,0 3 1,0 1 0,2-1 1,0-1 1,2 0 1,1-2 0,2-1-1,2-1 0,2 0-1,1-1 0,-1 1 2,1 1 0,0 1 2,1 1 2,2 2 0,1 0 1,3 1 0,0 0 1,-1 1-3,-1 0-1,0-1-2,-1 1-2,0 1-1,-1 1-2,1 2 0,-1-1-2,-1 1-1,0-1-1,-2 1 0,0-2-1,0-1 1,0-3-1,0-1 0,-2-2 0,-1-1-2,-2-1-2,-2 0-2,-2-2 1,-2 1 1,-2 0 3,-1 0 1,-3-1 1,-2-3 2,-2-1 1,-1-2 1,-3-1 0,0 0-3,-1 0-1,-1 0-2,0-1 0,1-2 0,0-2 2,2-2 1,1-2 2,1 0 0,1-1 2,1-2 2,0 1 0,2 1 1,1 0-1,0 2 0,2-1 0,1 0 2,0-1-1,2-2 2,0-1-2,2-1-5,0-3-3,2-2-5,4-3-3,10-7-2,8-5-3,9-6-3,6-5-1,4-1-1,4-2-1,4-2-2,0 0-1,-4 2-4,-4 2-3,-3 2-3,-7 5 2,-8 9 7,-7 9 6,-8 9 7,-4 3 4,0-2 2,0-2 3,0-2 1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3:26"/>
    </inkml:context>
    <inkml:brush xml:id="br0">
      <inkml:brushProperty name="width" value="0.02626" units="cm"/>
      <inkml:brushProperty name="height" value="0.02626" units="cm"/>
      <inkml:brushProperty name="color" value="#F2395B"/>
    </inkml:brush>
  </inkml:definitions>
  <inkml:trace contextRef="#ctx0" brushRef="#br0">94810 52766 837,'2'-12'-5,"4"8"-10,3 8-10,5 8-11,2 4 1,0 1 10,-1 1 11,1 1 11,0 0 5,1-3-1,1-1-2,2-2 0,-1-2-2,1-1-2,-1 0-1,1-2-1,-2-1-1,-3-1 3,-2 0 1,-4-1 1,-2-1 2,-2 1-1,-3 1 2,0 2-1,-5 1 1,-4 1 0,-6 3-1,-4 2 1,-3 2 0,-3 1 0,-1 3 0,-3 1 0,0 1 0,-1-1 0,1-1 0,-1 0 0,2-3 0,3 0 0,3 0 0,3-2 0,2-2 0,3-1 0,1-2 0,2-2 0,2-2 0,0 0 0,2-2 0,1 0 0,-1-2 2,2 1 2,-1 0 3,0 0 4,0 1 1,2 0 3,0 1 1,2 2 3,0 1 2,2 3 4,0 3 4,2 4 5,0 1-2,0 2-6,-1 3-7,2 2-5,-2 1-3,1 4 2,0 3 1,0 3 1,-1 0-1,-2 0-6,-2-1-4,-2-1-4,0-3-9,0-4-13,2-3-11,0-5-12,1-8-3,0-12 4,0-14 6,0-11 4,0-6 7,0 3 5,0 3 7,0 3 6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3:27"/>
    </inkml:context>
    <inkml:brush xml:id="br0">
      <inkml:brushProperty name="width" value="0.03115" units="cm"/>
      <inkml:brushProperty name="height" value="0.03115" units="cm"/>
      <inkml:brushProperty name="color" value="#F2395B"/>
    </inkml:brush>
  </inkml:definitions>
  <inkml:trace contextRef="#ctx0" brushRef="#br0">94927 54081 706,'8'-7'-5,"0"2"-7,-1 3-10,1 1-8,1 0-1,4-1 7,2 0 7,3-1 7,3-1 4,3 2 1,3 0 2,3 2 1,0 0 0,-1 0 1,-3 0 1,-1 0-1,-3 0 1,-3 2 0,-3 0 0,-3 2 0,-2 0 0,-2 0 0,-2-1 0,-2 2 0,-1-1 1,0 1 2,-1 1 3,1 2 1,0 0 3,0 0-1,0 0 2,0-1-1,0 2 1,0 2 0,0 2 1,0 1-1,0 3 2,1 3 3,2 4 5,0 2 3,1 1 1,-2 2 0,-1 1 0,0 1 0,-1 0-1,2-2-1,0 0 0,1 0-2,1-2-1,-2 0-5,-1 1-4,0-1-3,-2 1-3,-1 3 0,0 1-1,-1 3 1,-1-1 0,0-2 0,0-2 0,0-1 1,0-3-3,0-3-3,0-3-4,0-3-4,-1-3-2,-1-1 3,0-2 0,-1-2 3,-4-4-2,-4-4-6,-5-6-5,-5-4-4,-4-4-4,-3-3-2,-3-3-2,-3-3-1,-1-2 0,0 1 2,-1-1 1,1 1 1,1-1 3,1 1 2,3-1 4,2 1 3,1 0 3,1 4 4,1 3 3,1 3 2,2 2 3,3 1-1,3 0 0,2 2-1,3 1 3,3 0 7,1 2 7,2 1 6,5-2 2,8-2-2,8-4-3,7-2-2,7-4 0,7-7 3,5-5 2,6-6 3,1-1-1,-2 7-2,-4 6-3,-2 5-3,-5 5-4,-5 5-4,-7 3-4,-5 4-5,-6 3-4,-3 3-5,-4 4-4,-4 2-4,-6 5-3,-7 5 1,-9 7-1,-7 5 1,-5 3-1,-1 1-2,-1-1-1,-1 0-2,0-1 0,2-1 3,0-3 3,1-1 2,2-4 3,3-3 3,3-5 3,3-3 3,3-3 2,3-1 2,2 0 3,4-2 1,6-3 6,8-4 12,9-6 10,9-4 11,6-4 2,3-1-5,3-3-6,3-1-5,-1-1-4,-4 2-3,-4 2-2,-3 3-3,-4 1-8,-3 0-13,-3 2-12,-2 1-13,-6-1-7,-8-2-1,-8-2 0,-8-1-2,-2-1 5,2 2 7,4 2 9,3 3 8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3:27"/>
    </inkml:context>
    <inkml:brush xml:id="br0">
      <inkml:brushProperty name="width" value="0.02806" units="cm"/>
      <inkml:brushProperty name="height" value="0.02806" units="cm"/>
      <inkml:brushProperty name="color" value="#F2395B"/>
    </inkml:brush>
  </inkml:definitions>
  <inkml:trace contextRef="#ctx0" brushRef="#br0">95233 54674 784,'-6'-11'-51,"4"10"32,4 10 32,4 10 31,2 8 13,0 10-8,-1 9-7,1 8-7,0 7-9,-2 3-11,-1 5-10,0 3-11,0 3-11,2 1-12,1 1-12,3 1-12,0-7-1,0-13 6,-2-14 8,0-13 8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3:28"/>
    </inkml:context>
    <inkml:brush xml:id="br0">
      <inkml:brushProperty name="width" value="0.04034" units="cm"/>
      <inkml:brushProperty name="height" value="0.04034" units="cm"/>
      <inkml:brushProperty name="color" value="#F2395B"/>
    </inkml:brush>
  </inkml:definitions>
  <inkml:trace contextRef="#ctx0" brushRef="#br0">98343 52899 545,'0'-23'1,"1"4"2,2 3 1,0 3 3,1 2 3,-2 1 5,0 0 6,-2 2 4,-1 3 6,-2 6 5,-2 6 4,-1 6 5,-4 5-2,0 5-7,-3 5-7,-2 5-7,-1 2-6,-1 0-1,-1 0-3,-1 1-1,-1 2-3,1 6-1,-1 6-2,0 6-3,2 2 0,3-1-1,2-1 1,4 0-1,2-3 0,1-4 0,0-4 0,2-4 0,0-4-1,2-6 0,0-4-1,2-5 0,1-3-2,4-2-2,2-3-2,3-1-1,2-3-1,0-2-1,0-4-1,0-2 0,1-5 0,3-2 1,3-5 0,3-4 1,2-4 0,-1-3 1,1-5 0,-1-3 0,-1-2 2,-4 0 1,-5-1 1,-3 1 2,-3 1 2,0 1 1,-2 3 0,0 1 3,-3 4 0,-4 3 1,-4 4 2,-4 5 2,-3 1-1,-2 2 1,-1 0-1,-3 2 0,-1 1-3,-3 2-4,-2 2-5,-1 2-4,-2 3-2,1 6 2,-1 4 2,1 5 2,0 4-7,3 3-18,1 3-16,3 2-18,2-1-3,2-9 9,4-7 9,3-8 9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3:29"/>
    </inkml:context>
    <inkml:brush xml:id="br0">
      <inkml:brushProperty name="width" value="0.04233" units="cm"/>
      <inkml:brushProperty name="height" value="0.04233" units="cm"/>
      <inkml:brushProperty name="color" value="#F2395B"/>
    </inkml:brush>
  </inkml:definitions>
  <inkml:trace contextRef="#ctx0" brushRef="#br0">100487 52400 519,'21'0'59,"-3"2"-13,-5 0-11,-3 2-12,0 0-6,4 2-2,4 0-2,3 1-1,3 1-2,-1 2-1,1 0-2,-1 1-1,0 0-1,-3 0-3,-1-2 0,-2 0-3,-3-2-2,-3 1-3,-3 0-2,-2 0-4,-3 0-2,-2 2 1,-2 0-1,-2 1 1,-5 3 0,-6 3 1,-7 5 1,-7 3 2,-3 2 0,0-1 0,-1-1-1,1-1 1,0-1-1,-1-1 2,1-1 2,-1-1 1,2-1 1,3-1 0,3 0 2,3-2-1,2-1 3,1-1 3,1-1 3,1 0 4,1-3 2,2-1 2,3-2 1,1-2 1,3 0 6,4 2 6,4 1 8,4 3 8,1 3 0,-1 6-5,0 3-8,-2 6-5,0 3-6,0-1-4,0 0-3,0 1-4,-1-2-3,0-4-2,-2-2-1,0-2-2,-1-4 0,0 1 1,0-2 1,0-1 0,0 3-3,0 5-6,0 6-7,0 7-6,0-1-5,0-4 0,0-5-2,0-5-1,0-6-7,2-8-11,0-8-13,2-8-11,0-5 0,0-2 14,-1-1 13,1-3 13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3:30"/>
    </inkml:context>
    <inkml:brush xml:id="br0">
      <inkml:brushProperty name="width" value="0.04088" units="cm"/>
      <inkml:brushProperty name="height" value="0.04088" units="cm"/>
      <inkml:brushProperty name="color" value="#F2395B"/>
    </inkml:brush>
  </inkml:definitions>
  <inkml:trace contextRef="#ctx0" brushRef="#br0">100987 53950 538,'24'0'8,"1"2"9,1 0 8,1 2 8,1-1 1,3-1-4,1 0-6,2-1-5,1-1-4,-1 0-4,-1 0-2,-1 0-3,-2 0-3,0 0 1,-1 0 0,-1 0-1,-2 0 0,-5 0-1,-3 0-1,-4 0 0,-4 2 2,-1 4 3,-2 3 4,-2 5 3,-2 1 2,0-1 0,-2-1-2,0 0-1,-1 0 0,0 3 0,0 3-1,0 3-1,0 3 1,0 1-1,0 3 0,0 1-1,0 1 1,0 1-2,0-1-1,0 1 0,0-3-3,0-2-2,0-3-4,0-3-2,-1-2-3,0-2 0,-2-3 0,0-1-2,-2-2 0,-2-1-3,-2 0-1,-1-2-2,-3 0 0,-2 0-1,-2 0 0,-1 0 0,-2-2-1,1-1-1,-1-2-2,1-2-2,-2-3 0,0-6 1,-1-4 1,-1-5 0,0-4 1,1-1 0,1-3 2,1-1 1,0-3 1,1-3 0,-1-3 0,1-2 2,-1-1 1,2 3 3,1 3 3,1 4 4,1 2 4,2 2 2,3 4 5,1 3 2,1 3 6,0 1 4,0 2 6,1 2 6,0 4 1,4 4-3,2 6-2,4 4-3,0 5-2,-1 5-4,0 5-3,-1 5-3,-1 3-3,0 1-1,0 1-1,0 1-3,0-1 0,0-2 1,0-1 0,0-3 0,0-2-2,0-1-8,0-3-5,0-1-8,1-5-8,1-8-11,3-8-11,2-8-11,2-10 0,4-11 10,2-13 9,3-10 11,2-5 8,-1 6 8,1 4 9,0 6 7,-2 4 6,-3 7 1,-3 6 1,-2 5 2,-3 5 3,1 2 2,0 4 2,0 3 3,0 2 2,0 2 2,-1 2 2,1 2 1,0 3-1,0 4-5,0 3-5,0 5-4,-2 3-5,-1 5-3,-2 3-5,-2 5-3,-2 0-4,-2 0-2,-2-1-1,-1-1-3,-4 0-1,-2 0-1,-3 2-1,-3 1-1,-1-3-4,2-7-4,3-7-6,1-7-5,2-4-2,0-2 5,2-2 3,1-2 4,0-3 2,2-4 3,1-4 3,0-3 2,2-6 1,2-4 0,2-5 0,2-4-1,2-3 3,2 1 4,2 1 6,2 2 5,0 1 4,-1 5 6,-1 3 5,0 4 6,-1 4 2,0 3 0,-1 3 1,1 2 0,0 3-1,2 0-3,0 2-4,1 0-2,0 3-7,-2 2-7,-2 4-9,-2 2-7,-2 2-5,-1 1-1,0 1-1,-1 2-1,-1 0 0,0 3 1,0 2 1,0 1 2,-2 1 0,0-1 0,-3-1-1,-2-1 0,-1-2 1,0-2 2,0-4 3,1-3 1,-1-1 3,0 0 1,0 0 2,0 0 2,0-2 2,1-1 0,-1-2 1,0-2 0,0 0 3,0 0 3,0 2 4,0 0 4,-1 2 0,-1 2-3,-3 2-4,-2 1-3,1 1-1,1-2-2,2-2-1,2-2-1,1-1 0,-2 2 2,0 0 0,-1 1 2,0 1 3,1-2 6,0-1 6,2 0 6,2-2 0,6-1-6,4 0-5,6-1-7,4-2-3,7-1-1,5 0-2,7-1-1,3-2 0,2 0 1,2-1 1,3-2 1,0 1-5,0 2-9,0 3-10,0 1-10,0 0-7,-2-1-4,0 0-6,-1-1-4,-4-2 2,-6 0 9,-5-1 7,-6-2 9,-5 1 5,-1 1 1,-2 0 2,-2 2 1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04"/>
    </inkml:context>
    <inkml:brush xml:id="br0">
      <inkml:brushProperty name="width" value="0.03362" units="cm"/>
      <inkml:brushProperty name="height" value="0.03362" units="cm"/>
      <inkml:brushProperty name="color" value="#F2395B"/>
    </inkml:brush>
  </inkml:definitions>
  <inkml:trace contextRef="#ctx0" brushRef="#br0">79800 8943 654,'9'-7'6,"1"0"13,3 2 12,2 1 12,2 1 6,1 3-2,3 4-2,2 2-2,-1 3-8,-1 0-14,-3 1-14,-1 2-15,-3 1-5,-2 3 2,-4 3 2,-3 3 3,-2 0-4,-4-1-8,-2-2-8,-3-2-9,-2-3-6,0-1-5,0-2-5,0-2-4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3:3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104245 54900 999,'-16'1'-15,"2"2"-9,1 2-8,0 2-8,2 0 1,1 0 8,0-2 9,2 0 9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3:31"/>
    </inkml:context>
    <inkml:brush xml:id="br0">
      <inkml:brushProperty name="width" value="0.03401" units="cm"/>
      <inkml:brushProperty name="height" value="0.03401" units="cm"/>
      <inkml:brushProperty name="color" value="#F2395B"/>
    </inkml:brush>
  </inkml:definitions>
  <inkml:trace contextRef="#ctx0" brushRef="#br0">94845 54087 646,'-8'-6'7,"2"6"13,0 4 13,2 6 14,0 5 2,0 7-7,0 7-8,0 7-8,0 5-4,0 6-2,0 4-2,0 5-2,0 2-4,1 0-5,-2-2-6,2 0-7,-1-3-1,0-3-1,0-2 0,0-4 0,0-1-4,2-2-7,0 0-9,2-1-8,0-5-4,0-7 0,0-9 1,0-7 0,0-7 1,2-6 3,0-6 2,2-6 4,0-2 3,0-1 6,0 0 6,0 1 6,-1-1 3,2 2 1,-2 1 1,1 1 1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3:32"/>
    </inkml:context>
    <inkml:brush xml:id="br0">
      <inkml:brushProperty name="width" value="0.03767" units="cm"/>
      <inkml:brushProperty name="height" value="0.03767" units="cm"/>
      <inkml:brushProperty name="color" value="#F2395B"/>
    </inkml:brush>
  </inkml:definitions>
  <inkml:trace contextRef="#ctx0" brushRef="#br0">95092 53988 584,'2'-22'48,"5"3"-8,6 3-10,4 3-9,5 1-7,5 0-2,4 0-4,6 1-2,2-1-3,-1 2 0,-2 0-2,0 2 0,-2 1-1,-5 1-4,-3 0-3,-5 2-3,-2 0 0,-3 2 2,-1 0 3,-2 2 2,-2 1 3,-3 2 3,-1 2 3,-2 2 3,0 2 4,0 3 1,1 3 3,2 4 3,0 1 1,0 4-2,-1 3 0,1 3-1,-1 3-1,0 1-1,-2 2-2,0 2 0,-1 1-1,1-2-2,2 0-1,0-1 0,1-1-3,0-2-3,0 0-3,0-1-4,-1-2 0,-1-1 0,-1-3 1,0-1 0,-1-1 0,0 3 0,0 1-2,0 3 0,-1-1 0,-1-2 1,0-1 1,-1-3 1,-1-1 0,0-1 0,0-1 1,0-1 0,-2-1 0,0-2 1,-3-3 0,-2-1-1,-2-2-1,-2-2-4,-2-3-5,-1-1-4,-1-2-2,0-4 1,2-2 0,1-3 1,-1-5-2,-3-4-1,-4-5-2,-2-5-1,-2-3-3,-3-3-1,-1-1-3,-2-2-1,-2-3 1,1-1 2,0-2 3,-1-2 2,2 1 3,1 6 3,3 4 3,1 5 2,3 4 4,1 3 4,3 3 4,1 2 4,2 3 2,2 1-1,3 0-1,1 2 0,4 0 5,6 1 9,6-1 9,6 0 11,4 0 0,5-2-9,3 0-7,5-1-9,2-1-5,4 0-2,3 0-1,3 1-2,-3 0-3,-8 2-3,-7 2-5,-8 2-3,-6 3-4,-3 4-3,-3 4-3,-2 4-4,-5 3 0,-6 3 1,-6 3 3,-5 4 2,-5 1 2,-3 2 1,-3 3 2,-3 1 1,-1 2 2,0-1 1,-1 0 2,1 1 1,2-3 1,3-4 1,5-3-1,3-4 1,4-4 1,3-3 5,3-3 3,3-2 3,6-6 4,11-6 4,11-7 3,11-7 3,5-3 0,-1 2-4,-1 3-5,-1 1-4,-1 3-4,0 1-3,1 2-4,-1 2-3,-2 2-5,-3 1-5,-5 0-6,-3 2-7,-4-1-3,-2 0-5,-4-1-2,-2-2-4,-4 1 3,-1 1 7,-2 0 8,-1 2 8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3:32"/>
    </inkml:context>
    <inkml:brush xml:id="br0">
      <inkml:brushProperty name="width" value="0.03164" units="cm"/>
      <inkml:brushProperty name="height" value="0.03164" units="cm"/>
      <inkml:brushProperty name="color" value="#F2395B"/>
    </inkml:brush>
  </inkml:definitions>
  <inkml:trace contextRef="#ctx0" brushRef="#br0">95466 54390 695,'-7'-5'97,"2"8"-24,2 6-25,2 7-24,1 9-13,0 9 1,0 10 0,0 10 0,0 6-2,0 3-5,0 3-4,0 3-6,0 2-7,0-1-9,0 1-8,0-1-9,1-3-4,2-8 1,2-9-1,2-6 1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3:33"/>
    </inkml:context>
    <inkml:brush xml:id="br0">
      <inkml:brushProperty name="width" value="0.02846" units="cm"/>
      <inkml:brushProperty name="height" value="0.02846" units="cm"/>
      <inkml:brushProperty name="color" value="#F2395B"/>
    </inkml:brush>
  </inkml:definitions>
  <inkml:trace contextRef="#ctx0" brushRef="#br0">95190 51950 772,'-22'39'89,"4"-2"-22,5 0-23,3-1-23,2-2-14,0 0-8,0-1-6,1-1-8,-1 0-3,0 4-2,0 3-2,0 3-1,1-4 2,0-8 3,2-9 4,1-9 4,0-4-3,0 0-10,0 0-8,0 0-11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4:17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71800 12075 333,'49'20'167,"16"14"-1,16 15 1,16 15 0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4:26"/>
    </inkml:context>
    <inkml:brush xml:id="br0">
      <inkml:brushProperty name="width" value="0.05272" units="cm"/>
      <inkml:brushProperty name="height" value="0.05272" units="cm"/>
      <inkml:brushProperty name="color" value="#F2395B"/>
    </inkml:brush>
  </inkml:definitions>
  <inkml:trace contextRef="#ctx0" brushRef="#br0">66955 26814 417,'-13'8'39,"6"0"14,6 0 14,6 0 16,4-2-2,3-1-14,4-2-16,2-2-16,1 0-9,1 0-5,0 2-5,-1 0-5,2 0-2,1 0-3,3-2-1,2 0-3,0-1 0,0 2 0,1 1 1,-1 0-1,0 1-1,-1 0 0,-1 0-3,-1 0-1,0 0-1,1 1 0,1 2-2,1 0 1,0 0-1,-1 0 2,-1-2 0,-1 0 2,-1-2 0,-1-1-2,-1 0-1,0-1-2,-3-3 0,1 0 1,-2-3 0,-1-2 1,-1-1 0,-1 2 1,0 1 0,-2 0 2,0 1 0,0 1 1,-1-2 1,1 2 0,-2-2-6,-4-2-13,-4-2-14,-4-2-15,-3-1-3,0 1 3,-2-1 5,0 0 4,-1 0 1,1 1-2,-1-1-1,0 0-3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4:27"/>
    </inkml:context>
    <inkml:brush xml:id="br0">
      <inkml:brushProperty name="width" value="0.0489" units="cm"/>
      <inkml:brushProperty name="height" value="0.0489" units="cm"/>
      <inkml:brushProperty name="color" value="#F2395B"/>
    </inkml:brush>
  </inkml:definitions>
  <inkml:trace contextRef="#ctx0" brushRef="#br0">56781 26547 449,'-15'0'3,"1"0"4,0 0 5,2 0 4,1 0 3,1 0 2,0 0 1,2 0 1,2 0 6,6 0 12,4 0 12,6 0 12,4 0 0,5 0-14,5 0-13,5 0-13,2-1-8,1 0-4,-1-2-3,1 0-3,0-1-3,4 0-1,3 0-2,2 0 0,2 1-2,-1 0 2,-2 2 0,0 1 1,-2-1 0,-2-1-3,-1 0-2,-3-1-2,-1-1-1,-1 2 0,-1 0 0,-1 2 1,-2 0-1,-1 0 0,-3 0 0,-1 0-1,-3 0 0,-1 0-1,-2 0-2,-2 0 0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4:29"/>
    </inkml:context>
    <inkml:brush xml:id="br0">
      <inkml:brushProperty name="width" value="0.04279" units="cm"/>
      <inkml:brushProperty name="height" value="0.04279" units="cm"/>
      <inkml:brushProperty name="color" value="#F2395B"/>
    </inkml:brush>
  </inkml:definitions>
  <inkml:trace contextRef="#ctx0" brushRef="#br0">28675 26606 514,'-29'-7'2,"5"2"4,5 2 4,5 2 5,3-1 2,2-2 2,3-4 2,1-2 1,1-2 0,2 1-2,0-1-2,2 0-3,1 1 0,2 2-2,2 3 0,2 1-1,1 1-1,1 0 1,2 0-1,0 0 1,2 2 0,5 2 3,4 3 3,3 4 1,1 0 1,-5 0-3,-3-2-2,-4 0-3,-3-2-1,1 1-1,0 0-2,0 0 0,0-1-2,3 0 0,2-2-1,2 0 0,1-1-2,1 0 0,1 0-1,1 0-1,0 0 0,1 0-1,-1 0 1,1 0 0,0-1-1,-1 0-1,1-2-1,-1 0-2,1-1-1,1 0 1,1 0-1,1 1 1,0-2 0,1 2 0,-1-1 0,1 0 1,-2 0 0,-1 0 0,-3 0 2,-1 0-1,-2 0 1,1 0-1,0 0 1,-1 0 0,0 0-1,-1 1 0,0-2 1,-2 2-1,0-1 1,-1 2-1,1 0 0,0 2 0,-1-1 0,-1 0 0,-1-2 0,0 0 0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4:34"/>
    </inkml:context>
    <inkml:brush xml:id="br0">
      <inkml:brushProperty name="width" value="0.04163" units="cm"/>
      <inkml:brushProperty name="height" value="0.04163" units="cm"/>
      <inkml:brushProperty name="color" value="#F2395B"/>
    </inkml:brush>
  </inkml:definitions>
  <inkml:trace contextRef="#ctx0" brushRef="#br0">67948 24266 528,'-2'-34'38,"0"8"-5,-3 8-6,-2 10-6,-1 4-3,-2 0 0,0 0 0,-1 1-1,-2-3 1,-2 0-2,-1-3 0,-3-2-2,-1 0 0,-1 2-2,-1 3-2,-1 1-1,-1 0-1,-1 0 1,-1-1 0,-1-2 0,-2 1 0,-1 2-3,-2 3-2,-3 1-2,2 1-2,2 0 0,3 0 0,3 0-1,0 1 1,-3 1 1,-3 3 1,-3 2 1,0 2 1,3 4-1,3 2 0,4 3 1,0 1-1,2-1 1,1-1-1,1 0 1,0 1 0,-3 8 1,-1 7 1,-3 7 0,2 2 1,3-4-1,4-2-1,5-3-2,2-3 1,0-1-1,2-3 0,1-1 0,1-2 0,2 1 0,2-1 0,2 1-1,1-1 1,2-2 0,0 0-1,2 0 1,1-2-1,6 1-1,2-1 0,5 1-1,3-2-1,5-3 1,3-2 1,5-4 0,2-2 0,4-2 0,3-3-2,2 0 0,3-4 0,0-2-1,2-4-1,0-2-1,0-2-1,-2 1-1,-2-1-3,-2 0-2,-1 1-1,-3 1 2,-2 0 1,-2 2 2,-2 0 0,-3-2 0,-3 0 0,-3-1-1,-3-1 1,-3 0 0,-3 0 1,-3 1 0,-2-2 2,-2-2 0,-2-1 0,-2-3 1,-2-3 0,-2-5-2,-2-5-1,-2-4-1,-4-5-2,-4-3 0,-5-2-2,-5-3 1,-4-2-5,-3 3-5,-3 2-7,-3 3-6,1 3-1,4 7 3,3 7 4,5 7 4,1 4 1,2 2-2,1 3-1,1 1-2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3:19"/>
    </inkml:context>
    <inkml:brush xml:id="br0">
      <inkml:brushProperty name="width" value="0.05081" units="cm"/>
      <inkml:brushProperty name="height" value="0.05081" units="cm"/>
      <inkml:brushProperty name="color" value="#00BFF3"/>
    </inkml:brush>
  </inkml:definitions>
  <inkml:trace contextRef="#ctx0" brushRef="#br0">4531 42392 432,'-13'-70'27,"3"18"-3,4 18-3,4 18-2,2 7 0,2-2 6,0-2 4,2-1 5,1 1 1,6 6-2,2 6-2,5 6-2,1 4-3,1 3-4,0 4-4,-1 2-3,1 3-1,0 3 1,-1 3 2,1 3 2,-1 1-1,1 0-3,-1 1-4,1-1-2,-1 1-3,-1 2-1,-1 3-2,0 1-2,-2 0 0,1-4-2,0-2 0,-1-3 0,1-2-1,-2-1-2,-1-1 0,-1-1-1,1-3 1,0-5 2,1-5 3,1-4 3,3-6 0,3-6 0,5-6-1,3-6-1,6-9 1,7-12 1,6-14 3,8-12 1,8-15 0,11-16-6,11-17-3,10-17-5,12-7-6,9 0-6,12 1-6,11 2-8,-8 12 1,-27 24 5,-26 25 6,-26 25 5,-14 12-7,0-1-20,0 1-20,1 0-21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04"/>
    </inkml:context>
    <inkml:brush xml:id="br0">
      <inkml:brushProperty name="width" value="0.03462" units="cm"/>
      <inkml:brushProperty name="height" value="0.03462" units="cm"/>
      <inkml:brushProperty name="color" value="#F2395B"/>
    </inkml:brush>
  </inkml:definitions>
  <inkml:trace contextRef="#ctx0" brushRef="#br0">79700 9688 635,'14'8'37,"-1"2"-4,-2 0-3,-2 1-5,-1 1-3,0 0-2,0 0-2,-1 0-2,0 2-1,-2 5 1,-2 5 0,-2 5 0,-2 1 0,-2-2-1,-2-1-3,-2-2-2,0-3 0,1-1 0,0-3 1,2-1 1,3-11-8,8-20-13,6-19-14,7-20-14,6-11-6,3-2 1,4-1 1,5-3 2,-3 5-1,-6 13 0,-7 10 0,-6 13-1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4:35"/>
    </inkml:context>
    <inkml:brush xml:id="br0">
      <inkml:brushProperty name="width" value="0.03785" units="cm"/>
      <inkml:brushProperty name="height" value="0.03785" units="cm"/>
      <inkml:brushProperty name="color" value="#F2395B"/>
    </inkml:brush>
  </inkml:definitions>
  <inkml:trace contextRef="#ctx0" brushRef="#br0">83824 18198 581,'-14'-29'2,"3"7"7,2 5 6,4 6 5,-1 3 4,-2-1 1,-3-2-1,-3 0 1,-3 1-1,-2 2-1,-1 4-2,-3 3-2,-1 2-1,-3 1-1,-1 4-1,-2 0-1,-1 3-1,1 2-1,1 2-1,1 1 0,1 4-1,-1 4-2,1 3-1,-1 4-1,2 4-2,1 3-2,3 2-1,1 4-2,2 1 0,3 0 1,1 0 1,3 0 1,1 0 1,4-2 0,2 0 0,4-1-1,3-2 0,4-2-2,4-2-1,3-1 0,5-3-2,4-4 1,3-2-1,4-2 1,5-4-1,3-1 1,4-3-1,4-1 0,3-3-1,2-2-3,2-4-1,2-2-2,0-4-3,-2 0-2,-2-3-3,-2-2-2,-3-3 0,-4-6 4,-4-4 3,-3-4 3,-4-5 4,-2-1 1,-1-3 3,-2-1 1,-3-3 2,-3-2 0,-3-4 1,-3-2 0,-3-3 1,-4-2 1,-4-2 2,-4-2 1,-4 1 0,-4 2-1,-4 4-2,-3 2 0,-5 4-2,-1 4-1,-4 4-1,-3 4-2,-4 3-1,-5 6-3,-5 5-4,-4 5-2,-6 6-5,-6 8-9,-5 8-9,-7 7-8,4 3-1,13-3 3,12-3 5,13-2 4,7-3 3,-1 1 2,1 0 2,-1 0 2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4:36"/>
    </inkml:context>
    <inkml:brush xml:id="br0">
      <inkml:brushProperty name="width" value="0.03098" units="cm"/>
      <inkml:brushProperty name="height" value="0.03098" units="cm"/>
      <inkml:brushProperty name="color" value="#F2395B"/>
    </inkml:brush>
  </inkml:definitions>
  <inkml:trace contextRef="#ctx0" brushRef="#br0">30241 23283 710,'-36'-20'-11,"7"5"6,7 6 6,7 6 6,2 3 3,-2-2 1,-2 0-1,-1-2 0,-4 1 0,-5 0 1,-5 2 0,-5 1 0,-1 0 0,0 0-1,1 0 1,1 0-1,1 1-1,0 5 0,0 4-2,-1 4 1,2 2-1,0 3 0,1 2 1,1 1 1,2 3-1,1 3 0,3 3-2,1 3 0,3 1-1,1 2-1,3 1 1,1 1-2,3-1 1,2 0-1,4-2 1,3 0-1,1-1 1,2-1 0,0-1 0,2-1 1,1-2-1,4 0 0,2-1 0,4-1-1,1-2 0,3-1 0,1-3-1,3-1-1,2-3 0,3-3-1,3-2 0,3-4 0,3-2 0,2-2 0,4-3 1,3 0 0,2-4 1,0 0-1,2-3 0,0-2-1,1-2 0,-2-4-1,0-2 0,-1-3-1,-2-3-1,0-5-1,-2-3 0,0-5 0,-3-2 0,-5 0-1,-6-2 0,-3 0-1,-5-3 1,-1-1 0,-2-2 0,-3-2 1,-1 0 0,-2 0 0,-2 2 0,-2 0 0,-3 2 1,-4 2 1,-4 1 2,-4 3 1,-4 2 0,-3 0-1,-5 1-1,-3 1-2,-4 3-2,-3 5-1,-3 5-4,-2 5-1,-4 6-2,-1 6-1,-2 7 0,-2 8 0,-3 8-2,-2 11 0,-3 10-1,-4 12-1,5 0-2,8-9-6,11-8-5,10-9-4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4:40"/>
    </inkml:context>
    <inkml:brush xml:id="br0">
      <inkml:brushProperty name="width" value="0.03923" units="cm"/>
      <inkml:brushProperty name="height" value="0.03923" units="cm"/>
      <inkml:brushProperty name="color" value="#F2395B"/>
    </inkml:brush>
  </inkml:definitions>
  <inkml:trace contextRef="#ctx0" brushRef="#br0">68332 28412 560,'-19'0'47,"9"0"5,8 0 5,10 0 7,5-1-3,5-1-12,3 0-11,5-1-11,2-2-8,1 0-6,0-2-4,2 0-5,0 0-6,-1 0-4,-1 2-6,-1 1-5,-2-1-3,-1 2-4,-3-1-4,-1 0-3,-3 0 0,-3 0 2,-3 0 1,-2 0 3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4:40"/>
    </inkml:context>
    <inkml:brush xml:id="br0">
      <inkml:brushProperty name="width" value="0.03679" units="cm"/>
      <inkml:brushProperty name="height" value="0.03679" units="cm"/>
      <inkml:brushProperty name="color" value="#F2395B"/>
    </inkml:brush>
  </inkml:definitions>
  <inkml:trace contextRef="#ctx0" brushRef="#br0">69129 27759 597,'-22'-15'3,"6"4"1,5 3 4,5 3 2,2 2 6,2 3 8,0 4 7,2 2 9,0 3 2,0 4-3,0 2-3,0 3-3,0 2-4,0 1-4,0 1-3,0 1-5,-1 2-4,0 3-5,-2 3-5,0 3-6,-1-1-4,2-3-6,0-5-7,2-3-5,0-4-6,0-1-4,0-3-7,0-1-4,1-3-2,2-2 0,2-4 1,2-2 1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4:40"/>
    </inkml:context>
    <inkml:brush xml:id="br0">
      <inkml:brushProperty name="width" value="0.03749" units="cm"/>
      <inkml:brushProperty name="height" value="0.03749" units="cm"/>
      <inkml:brushProperty name="color" value="#F2395B"/>
    </inkml:brush>
  </inkml:definitions>
  <inkml:trace contextRef="#ctx0" brushRef="#br0">69677 27250 586,'15'0'11,"-1"0"8,0 0 9,-2 0 9,0 0 3,0 0-3,-1 0-3,1 0-3,0 1-3,0 2-5,0 2-4,-1 2-5,0 2-6,-2 5-4,-2 4-5,-2 3-5,-4 4-4,-4 1 0,-5 3-2,-6 1-1,-1 0-1,-1-3 0,0-3 1,0-3-1,1-3 2,1-3 2,1-3 2,0-2 3,6-3 4,7-1 9,7 0 7,9-2 9,4-2 2,1-2-2,1-3-3,2-4-3,-2 0-3,-1 1-2,-3 0-2,-1 2-2,-2 2-1,-1 6-2,0 4-1,-2 5 0,-3 3-1,-4 2 0,-6 0-1,-4 1 1,-6 2-4,-6 5-7,-5 3-7,-7 5-8,-3 1-5,-1 0-1,-1 0-3,0 1-1,0-3-2,5-2 1,3-3 1,5-3 0,2-3 0,2-3-3,3-3-2,1-2-2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4:41"/>
    </inkml:context>
    <inkml:brush xml:id="br0">
      <inkml:brushProperty name="width" value="0.04248" units="cm"/>
      <inkml:brushProperty name="height" value="0.04248" units="cm"/>
      <inkml:brushProperty name="color" value="#F2395B"/>
    </inkml:brush>
  </inkml:definitions>
  <inkml:trace contextRef="#ctx0" brushRef="#br0">67664 31143 517,'-8'-8'0,"1"2"-2,-1 1-2,0 0-1,2 2 8,4 0 18,4 2 17,4 0 18,4 1 6,5-2-8,5 0-7,5-2-6,5 0-6,3 1-3,4-1-5,4 0-3,3 0-4,2 0-5,2 0-4,3 0-5,-1 0-5,-1 0-4,0 0-7,-2 0-4,-1 1-8,-2 0-9,-2 2-8,-1 1-9,-3-1-4,-4-1 2,-2 0 1,-3-1 3,-4-1 2,-5 0 5,-5 0 3,-4 0 3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4:51"/>
    </inkml:context>
    <inkml:brush xml:id="br0">
      <inkml:brushProperty name="width" value="0.04447" units="cm"/>
      <inkml:brushProperty name="height" value="0.04447" units="cm"/>
      <inkml:brushProperty name="color" value="#F2395B"/>
    </inkml:brush>
  </inkml:definitions>
  <inkml:trace contextRef="#ctx0" brushRef="#br0">65958 46291 494,'-9'-10'0,"-2"-2"0,-1-3 0,-3-3 0,0 3 6,1 12 11,0 11 11,2 10 11,-1 8 3,-1 8-3,-3 7-6,-1 7-3,-3 3-4,-2 3-3,-1 2-2,-3 2-4,-1 1 0,-1 1-2,0 1 0,-2 2 0,-1 2-1,-1 5 0,-1 5-1,0 5 1,-1 2-2,3 2-2,1 1-2,3 0-1,2 1-2,5-2 0,3 0 1,5-1-1,3-1-1,6-2-1,4 0-1,6-1-1,5-3-2,7-5-1,7-5-1,7-4-1,6-5-1,6 1-1,6-2 0,6 0-1,5 1-4,6 5-10,3 5-10,7 5-8,2 1-7,4-3-1,3-3-1,3-3-2,-7-7 3,-15-12 9,-16-12 8,-16-11 8,-8-6 4,1-1-2,-1 1-3,1 0-1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4:52"/>
    </inkml:context>
    <inkml:brush xml:id="br0">
      <inkml:brushProperty name="width" value="0.04495" units="cm"/>
      <inkml:brushProperty name="height" value="0.04495" units="cm"/>
      <inkml:brushProperty name="color" value="#F2395B"/>
    </inkml:brush>
  </inkml:definitions>
  <inkml:trace contextRef="#ctx0" brushRef="#br0">84455 47097 489,'9'-21'11,"0"7"-3,1 5-3,2 6-2,1 4 4,3 4 11,3 2 12,3 4 11,5 3 4,5 7-3,6 5-3,7 7-3,-1 2-3,-2 0-4,-5 0-5,-3 1-3,-4 0-4,0 4 0,-1 2-2,-1 4-2,-2 3 0,-5 4-2,-3 4-2,-4 3-2,-3 4 0,-1 3-3,0 4 0,-2 2-3,-3 2-1,-6 0-5,-6 2-4,-6 1-4,-5-2-1,-5-5-1,-5-5 0,-5-5 0,-7 1 0,-8 7 1,-10 7-1,-8 7 2,-5 0-3,-1-7-2,-1-7-4,-1-7-3,5-8-8,12-8-10,12-10-11,12-7-10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5:23"/>
    </inkml:context>
    <inkml:brush xml:id="br0">
      <inkml:brushProperty name="width" value="0.04132" units="cm"/>
      <inkml:brushProperty name="height" value="0.04132" units="cm"/>
      <inkml:brushProperty name="color" value="#F2395B"/>
    </inkml:brush>
  </inkml:definitions>
  <inkml:trace contextRef="#ctx0" brushRef="#br0">32440 14989 532,'-8'-7'-2,"2"1"-6,0 0-4,2 2-5,1 1 9,2 2 21,2 2 22,2 2 22,1 1 5,0 2-9,0 0-10,0 1-11,1 0-4,3-2 0,4-2-1,2-2 1,1-1-2,-1 2-6,-1 0-3,0 2-5,-1-1-4,1 0 0,1-2-3,2 0 0,0-1-2,1 0 0,1 0-2,1 0 0,1 0-2,-1 0 0,1 0 0,0 0-1,-1-1 0,1 0-1,-1-2 1,1 0-1,0-1 0,1 2 1,1 0 1,1 2 0,1-1 0,-1 0-2,1-2-1,-1 0-2,1 0 1,-1 0 1,1 2 2,-1 0 2,1 1 0,1 0 1,1 0-1,1 0 1,1 0 0,1-2-1,1 0 0,1-1 0,-1-1-1,-2 2 1,-1 0-1,-3 2 0,0 0 1,1 0-1,1 0 0,1 0 0,0 0 0,-1 0 0,-1 0 0,-1 0 0,0 0 1,-1 0-2,1 0 1,-1 0 0,0 0-1,-1 0 1,-1 0 0,0 0 1,-3 0-1,1 0 1,-2 0 0,-1 0 0,0 0 0,-1 0-1,1 0 1,0 0-1,-1 0 0,-1 0-1,-1 0 0,0 0 0,-2 0 0,1 0-1,0 0 0,0 0 0,-1 0-2,1 2-4,0 0-5,0 2-3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5:26"/>
    </inkml:context>
    <inkml:brush xml:id="br0">
      <inkml:brushProperty name="width" value="0.03457" units="cm"/>
      <inkml:brushProperty name="height" value="0.03457" units="cm"/>
      <inkml:brushProperty name="color" value="#F2395B"/>
    </inkml:brush>
  </inkml:definitions>
  <inkml:trace contextRef="#ctx0" brushRef="#br0">52211 2644 636,'-16'-2'65,"14"-2"-6,15-4-5,15-2-6,8-1-6,1 1-9,0 0-8,2 2-8,-1 1-6,-3 0-5,-4 2-2,-2 1-5,-2 0-2,-1 2 0,-1 0-1,-1 2 1,-2 0-9,-3 0-16,-3 0-16,-2 0-17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04"/>
    </inkml:context>
    <inkml:brush xml:id="br0">
      <inkml:brushProperty name="width" value="0.03432" units="cm"/>
      <inkml:brushProperty name="height" value="0.03432" units="cm"/>
      <inkml:brushProperty name="color" value="#F2395B"/>
    </inkml:brush>
  </inkml:definitions>
  <inkml:trace contextRef="#ctx0" brushRef="#br0">81550 7916 640,'8'-7'35,"0"2"4,0 2 6,-1 2 6,2 1-1,0 0-8,2 0-7,0 0-7,0 1-9,-1 4-7,0 2-8,-2 4-9,-1 0-8,0 1-10,-2 0-8,0 0-9,-2-1-1,-1 1 6,0 0 6,-1 0 6,-3-2 0,0 1-7,-3-2-7,-2 0-6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5:26"/>
    </inkml:context>
    <inkml:brush xml:id="br0">
      <inkml:brushProperty name="width" value="0.03586" units="cm"/>
      <inkml:brushProperty name="height" value="0.03586" units="cm"/>
      <inkml:brushProperty name="color" value="#F2395B"/>
    </inkml:brush>
  </inkml:definitions>
  <inkml:trace contextRef="#ctx0" brushRef="#br0">53113 1790 613,'-22'-5'24,"6"8"14,5 6 13,5 7 14,2 6-1,2 3-14,0 4-15,2 5-13,0 2-10,0 0-1,0 2-3,0 1-3,0-1-4,2 0-5,0-2-7,2 1-6,0-6-4,0-6-1,-1-7-3,2-6-1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5:26"/>
    </inkml:context>
    <inkml:brush xml:id="br0">
      <inkml:brushProperty name="width" value="0.03999" units="cm"/>
      <inkml:brushProperty name="height" value="0.03999" units="cm"/>
      <inkml:brushProperty name="color" value="#F2395B"/>
    </inkml:brush>
  </inkml:definitions>
  <inkml:trace contextRef="#ctx0" brushRef="#br0">54235 1050 550,'-23'52'154,"2"-6"-40,3-6-38,1-5-39,2-5-21,1-2-1,1-1-1,1-3-2,1-2-3,2-2-7,2-4-5,2-3-6,3-1-5,4 0-3,4-1-4,4 1-3,4-3 0,7-4 3,5-6 3,7-4 4,3-4-1,0-2-2,2-2-3,1-1-3,-2-1-3,-4 2-1,-4 3-3,-3 1-3,-4 2 2,-1 2 3,-2 2 4,-2 2 3,-3 1 2,-3-2 1,-3-1 1,-2 0-1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5:26"/>
    </inkml:context>
    <inkml:brush xml:id="br0">
      <inkml:brushProperty name="width" value="0.04425" units="cm"/>
      <inkml:brushProperty name="height" value="0.04425" units="cm"/>
      <inkml:brushProperty name="color" value="#F2395B"/>
    </inkml:brush>
  </inkml:definitions>
  <inkml:trace contextRef="#ctx0" brushRef="#br0">55063 999 497,'-15'-8'4,"2"2"8,2 0 8,3 2 8,1 4 9,2 10 9,2 8 8,2 9 9,1 6-1,0 4-13,0 4-13,0 5-11,0 4-8,0 7-1,0 7-2,0 7-1,0 3-7,0-3-8,0-1-9,0-3-10,0-5-14,0-12-21,0-10-21,0-11-21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5:28"/>
    </inkml:context>
    <inkml:brush xml:id="br0">
      <inkml:brushProperty name="width" value="0.03413" units="cm"/>
      <inkml:brushProperty name="height" value="0.03413" units="cm"/>
      <inkml:brushProperty name="color" value="#F2395B"/>
    </inkml:brush>
  </inkml:definitions>
  <inkml:trace contextRef="#ctx0" brushRef="#br0">29505 23396 644,'-30'7'79,"17"-2"-11,18-3-11,18 0-10,8-4-10,2-2-8,1-4-10,1-2-8,-1-1-6,0 0-2,-1 2-3,-1 1-1,-2 0-6,-3 2-7,-4 0-8,-1 2-9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5:28"/>
    </inkml:context>
    <inkml:brush xml:id="br0">
      <inkml:brushProperty name="width" value="0.03518" units="cm"/>
      <inkml:brushProperty name="height" value="0.03518" units="cm"/>
      <inkml:brushProperty name="color" value="#F2395B"/>
    </inkml:brush>
  </inkml:definitions>
  <inkml:trace contextRef="#ctx0" brushRef="#br0">29963 22916 625,'-8'-7'1,"0"2"4,0 2 2,0 2 4,1 3 7,1 6 13,0 4 12,2 5 13,0 3 1,2 1-10,0 1-11,2 1-11,0 1-8,2 1-5,0 1-5,2 1-6,-1 0-6,-1-1-9,0-1-8,-1-1-8,-1-2-6,2-3-6,0-3-4,2-2-5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5:28"/>
    </inkml:context>
    <inkml:brush xml:id="br0">
      <inkml:brushProperty name="width" value="0.03656" units="cm"/>
      <inkml:brushProperty name="height" value="0.03656" units="cm"/>
      <inkml:brushProperty name="color" value="#F2395B"/>
    </inkml:brush>
  </inkml:definitions>
  <inkml:trace contextRef="#ctx0" brushRef="#br0">30550 22831 601,'8'-7'5,"2"1"9,0 0 10,1 2 9,1 0 4,0 2-1,-1 0-1,1 2-2,0 1-2,2 2 0,0 2-3,1 2 0,0 2-4,-1 5-6,-1 4-5,0 3-6,-3 4-5,-2 1-6,-4 3-6,-3 1-4,-3 1-2,-3-2 5,-5 0 5,-4-1 3,-2-1 1,-1-1-4,-2-1-5,1-1-3,-1-2 0,4-5 4,3-3 4,3-4 4,6-6 4,11-8 5,11-8 5,12-7 4,7-6-3,6-1-10,6-3-10,6-1-10,-4 1-4,-10 7 1,-13 5 3,-11 7 2,-6 2-6,1 2-14,1 1-13,2 0-14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5:30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35285 10743 548,'2'-15'14,"4"2"9,3 2 8,5 3 8,2 0 0,0 0-6,-1 0-8,1 0-7,0 1-5,-1 0-3,1 2-4,0 1-3,-2 0-2,-1 0-3,-2 0-1,-2 0-3,-5 5 0,-5 11 1,-6 12 2,-5 10 0,-3 3 2,0-2 0,2-3 1,1-3 1,0-2 1,1 1-1,-1-1 1,0 1 1,1-3-1,2-3 0,2-5 0,3-3-1,3-6-4,7-8-10,7-8-10,8-8-10,1-2-2,-3 3 6,-3 3 5,-3 2 6,-2 3 4,0 1 5,-2 0 4,0 2 4,-3 2 3,-1 6 4,-2 4 3,-2 5 2,-2 4 3,-2 3 0,-2 4 1,-1 2 0,-2-1-1,2-3-2,0-5-1,2-3-3,3-5-6,6-6-11,6-6-11,5-6-10,3-2-4,-2 0 7,-3 2 6,-1 1 5,-5 2 7,-8 4 5,-8 4 5,-8 4 6,-4 1 0,-1-1-5,-1 0-6,-1-2-5,0-1-3,-1 0-1,1-1-2,-1-2-2,1 0 1,-1 0 2,1 0 2,-1 0 2,2 0 4,1 0 5,2 0 5,3 0 5,0 0 3,2-2 3,1-1 4,1 0 2,2 2 8,4 6 14,4 6 14,4 6 13,3 1 1,0-1-14,1-2-13,2-3-14,1 1-7,5 0-4,4 1-2,3 1-4,3 0-4,1-1-4,1 0-6,1-2-5,1-2-1,-1-2 1,0-4 1,1-2 1,1-5-4,3-6-10,2-6-10,4-5-10,1-7-5,-1-5-4,-2-7-2,0-4-2,-3-2 1,-7 5 6,-5 5 5,-7 6 7,-3 2 4,-2 2 6,-2 3 4,-2 2 6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5:30"/>
    </inkml:context>
    <inkml:brush xml:id="br0">
      <inkml:brushProperty name="width" value="0.04583" units="cm"/>
      <inkml:brushProperty name="height" value="0.04583" units="cm"/>
      <inkml:brushProperty name="color" value="#F2395B"/>
    </inkml:brush>
  </inkml:definitions>
  <inkml:trace contextRef="#ctx0" brushRef="#br0">37175 10037 480,'-14'-29'14,"3"7"3,3 5 4,2 6 3,3 4 0,0-1-1,2 0-1,0 0-3,3 0 2,4 0 2,4 1 4,4-1 2,1 0-1,-1 2-3,-1 1-4,0 0-3,-2 4-13,-1 6-19,-1 6-20,0 6-20,-4 2-6,-2 1 7,-6-1 7,-2 1 6,-4-2 7,-2-1 6,-2-2 5,-1-2 6,-2-3 4,2-1 3,1-2 4,1-2 2,0-1 4,0 2 6,0 0 5,1 1 6,0 1 5,0-2 6,2-1 6,1 0 6,1-1 3,2 2-3,2 0-1,2 1-2,1 3-4,0 4-3,0 3-6,0 5-3,1 4-3,2 7 3,2 5 1,2 6 1,1 4-1,-1 2-6,1 2-6,0 2-4,1 1-8,1 1-6,3 2-7,2 0-7,0 0-7,-1-3-6,-1-1-7,0-2-7,-2-3-1,-1-4 1,0-4 3,-2-3 2,-1-6 2,0-6 2,-2-5 1,0-6 3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5:31"/>
    </inkml:context>
    <inkml:brush xml:id="br0">
      <inkml:brushProperty name="width" value="0.04493" units="cm"/>
      <inkml:brushProperty name="height" value="0.04493" units="cm"/>
      <inkml:brushProperty name="color" value="#F2395B"/>
    </inkml:brush>
  </inkml:definitions>
  <inkml:trace contextRef="#ctx0" brushRef="#br0">37468 10401 489,'2'-15'46,"4"4"-6,4 3-4,4 3-6,0 2-6,-3 3-8,-3 4-8,-2 2-8,-3 5-5,0 4-3,-2 5-3,0 5-2,-3 4-2,-2 3-3,-4 2-3,-2 4-2,-2-1-1,1-5 2,-1-5 2,0-5 2,1-4 3,1-3 4,0-3 4,2-2 4,2-6 4,6-5 1,4-5 3,6-7 3,2-3 0,3 1 0,2-1-1,2 0 0,0 1-1,1 1 1,-1 1 1,1 0 0,-3 7 0,-7 10 2,-5 12 0,-6 10 0,-4 4 0,-3-2-1,-4-1-2,-2-3-1,-2-1-2,1-1-3,-1-1-4,0 0-1,2-4-3,1-3-1,2-4-1,2-4-1,3-4 1,2-2 3,4-4 2,2-2 4,3-1 3,2 2 6,2 2 6,2 2 6,0 2 3,-1 4 2,0 2 1,-2 4 2,0 0-1,0-1-1,0-1-1,-1 0-3,3-2-1,2-1-4,3 0-4,3-2-2,2-3-5,0-8-4,-1-6-6,1-7-5,-1-6-6,1-5-7,-1-5-7,1-4-8,-2-5-3,-4-4 0,-5-4 0,-3-4 0,-3 1 2,0 4 5,-2 6 5,0 4 4,-1 5 5,0 5 6,0 6 4,0 4 7,-1 3 2,0 4 1,-2 3 1,0 3 1,-1 1 9,0 2 15,0 1 17,1 0 16,0 0 4,6 0-6,2-1-7,5-1-7,2 0-7,0 2-8,-1 2-9,1 2-7,-1 3-10,0 4-13,-2 4-13,-1 3-11,-2 5-9,-6 4-4,-4 3-4,-5 4-3,-5 3 0,-4 1 3,-3 1 4,-5 1 3,0-3 6,3-4 9,3-5 7,3-4 9,2-5 5,2-3 1,3-3 2,1-2 1,4-6 7,6-6 10,6-7 11,6-7 11,3-4 3,3 1-2,1-1-2,3 1-4,1 0-2,-1 2-3,1 3-3,-1 1-3,-1 3-2,-3 2 0,-3 4 0,-2 3 1,-3 1-1,1 2-1,0 0-1,0 2 0,-2 3 0,-1 6-1,-2 5 2,-2 7-1,-3 4-4,-4 1-9,-4 2-10,-4 3-10,-4 1-7,-5 0-6,-5 2-7,-5 1-7,-1-2 0,1-3 3,3-5 4,1-3 4,3-5 3,1-3 4,3-4 3,1-4 4,3-3 3,2-2 3,4-2 2,3-2 4,2-4 2,4-4 3,2-5 1,4-5 3,2-2 3,5-1 5,4 0 5,3 1 4,3 0 2,-1 3-3,1 1-2,-1 3-2,-1 2 2,-3 4 4,-3 4 4,-2 4 6,-3 5 0,-1 6-2,0 6-2,-2 5-2,-2 5-4,-4 3-3,-4 3-3,-4 3-3,-3-1-5,-2-3-3,-1-5-4,-3-3-4,0-4-4,1-1-4,0-3-3,2-1-5,1-4-3,2-6-6,3-6-3,1-6-5,3-4 0,4-1 5,4-3 6,4-1 6,1-2 5,1 2 6,0 1 6,0 1 5,-1 2 7,1 2 4,0 4 6,0 3 5,-1 1 5,-1 2 7,-1 0 7,0 2 6,0-1-7,1 0-21,3-2-21,2 0-20,1-4-10,1-6 1,1-5 1,1-7 0,0-1 2,-2 1 4,-3 3 3,-1 1 4,-2 6 12,-2 9 23,-2 8 23,-2 10 22,-2 5 7,-1 5-10,0 3-10,-2 5-9,1-1-8,0-4-4,2-3-6,0-4-4,3-7-20,2-7-30,3-8-33,3-7-32,1-5-8,-4 0 17,-3 1 18,-2-1 15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5:32"/>
    </inkml:context>
    <inkml:brush xml:id="br0">
      <inkml:brushProperty name="width" value="0.05272" units="cm"/>
      <inkml:brushProperty name="height" value="0.05272" units="cm"/>
      <inkml:brushProperty name="color" value="#F2395B"/>
    </inkml:brush>
  </inkml:definitions>
  <inkml:trace contextRef="#ctx0" brushRef="#br0">40416 9350 417,'-7'-26'28,"2"10"18,2 12 17,2 11 19,1 9 0,0 10-12,0 11-15,0 9-14,0 10-9,2 11-4,0 11-6,2 11-5,1 11-5,1 15-7,3 13-8,2 14-6,1 1-2,0-10 2,-1-11 3,1-11 2,-1-12-15,0-16-30,-2-14-32,0-14-30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05"/>
    </inkml:context>
    <inkml:brush xml:id="br0">
      <inkml:brushProperty name="width" value="0.03527" units="cm"/>
      <inkml:brushProperty name="height" value="0.03527" units="cm"/>
      <inkml:brushProperty name="color" value="#F2395B"/>
    </inkml:brush>
  </inkml:definitions>
  <inkml:trace contextRef="#ctx0" brushRef="#br0">80779 8800 623,'-8'8'9,"2"2"16,1 0 16,0 1 18,1 1 2,0 2-10,0 0-11,0 1-10,0 1-8,1 0-5,-1-1-4,0 1-5,5-5-15,9-9-28,11-8-28,9-9-27,3-3-2,-7 2 24,-5 4 23,-7 3 24,-3 2 15,-2 0 7,-2 2 7,-2 1 6,-4 3 7,-6 7 10,-6 7 9,-6 8 8,-3 2 1,-3 1-8,-1-1-9,-3 1-8,1-2-6,3-3-4,3-3-3,3-2-4,7-4-10,10-3-17,12-2-16,10-4-18,4-2-4,0 0 8,-1-2 9,0 0 8,-3-1 7,-3 0 7,-3 0 7,-3 1 6,-4 0 7,-6 6 8,-6 2 9,-6 5 8,-4 2 1,-3 2-4,-3 0-4,-3 1-4,-3 1-4,0 0-2,-1-1-3,0 1-2,-2-2-5,1-1-3,-1-2-6,1-2-3,1-2-4,5-1-1,3 0-1,5-2-1,3-1-2,4-4 0,4-2-2,4-3 0,3-2 1,0 2 6,1 1 4,2 0 6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5:34"/>
    </inkml:context>
    <inkml:brush xml:id="br0">
      <inkml:brushProperty name="width" value="0.04805" units="cm"/>
      <inkml:brushProperty name="height" value="0.04805" units="cm"/>
      <inkml:brushProperty name="color" value="#F2395B"/>
    </inkml:brush>
  </inkml:definitions>
  <inkml:trace contextRef="#ctx0" brushRef="#br0">78350 1823 457,'17'-22'54,"1"4"1,3 5 0,1 3 2,3 2-3,1 0-4,3 0-4,1 0-6,4 1-4,3-1-4,4 0-6,4 0-4,0 0-8,-3 0-13,-5 1-11,-4-1-11,-4 1-10,-3 2-4,-5 2-4,-3 2-6,-5 2-5,-6 2-8,-6 2-7,-6 2-7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5:34"/>
    </inkml:context>
    <inkml:brush xml:id="br0">
      <inkml:brushProperty name="width" value="0.04875" units="cm"/>
      <inkml:brushProperty name="height" value="0.04875" units="cm"/>
      <inkml:brushProperty name="color" value="#F2395B"/>
    </inkml:brush>
  </inkml:definitions>
  <inkml:trace contextRef="#ctx0" brushRef="#br0">79513 1024 451,'-8'-7'3,"0"-1"7,0 0 6,0 0 6,2 5 12,2 10 15,4 10 16,3 9 15,0 6 0,-1 1-15,0 1-15,-2 0-15,-1 2-13,-2 3-9,-2 1-9,-1 2-8,-1 0-10,2-2-9,2-1-8,2-3-10,1-3-3,0-3-1,0-5 2,0-3-1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5:34"/>
    </inkml:context>
    <inkml:brush xml:id="br0">
      <inkml:brushProperty name="width" value="0.0515" units="cm"/>
      <inkml:brushProperty name="height" value="0.0515" units="cm"/>
      <inkml:brushProperty name="color" value="#F2395B"/>
    </inkml:brush>
  </inkml:definitions>
  <inkml:trace contextRef="#ctx0" brushRef="#br0">80761 550 427,'-8'45'194,"-2"-2"-47,0-3-47,-1-3-45,0-4-28,0-2-5,2-3-7,1-3-6,2-3-6,4-1-3,4-3-3,4-1-4,4-3-1,5-4 1,5-5 1,5-2 1,3-4-2,-1-1-6,1 0-6,-1-1-5,0-2-1,-1 0 1,-1-1 3,-1-2 3,-1 1-6,-3 1-10,-1 0-12,-2 2-12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5:34"/>
    </inkml:context>
    <inkml:brush xml:id="br0">
      <inkml:brushProperty name="width" value="0.05553" units="cm"/>
      <inkml:brushProperty name="height" value="0.05553" units="cm"/>
      <inkml:brushProperty name="color" value="#F2395B"/>
    </inkml:brush>
  </inkml:definitions>
  <inkml:trace contextRef="#ctx0" brushRef="#br0">81283 180 396,'-15'-1'6,"4"0"11,3-2 13,2 0 11,1 2 10,-2 6 6,-1 6 6,-3 6 7,0 6-2,0 8-9,2 9-11,1 6-10,-1 8-10,-2 4-9,-2 5-10,-1 5-11,-3 8-13,0 10-19,-1 12-18,-1 10-19,1-4-8,2-20 2,4-19 1,3-20 2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5:49"/>
    </inkml:context>
    <inkml:brush xml:id="br0">
      <inkml:brushProperty name="width" value="0.02568" units="cm"/>
      <inkml:brushProperty name="height" value="0.02568" units="cm"/>
      <inkml:brushProperty name="color" value="#00BFF3"/>
    </inkml:brush>
  </inkml:definitions>
  <inkml:trace contextRef="#ctx0" brushRef="#br0">67819 10157 856,'-8'-11'7,"0"-6"13,0-5 13,0-7 13,2 1-10,6 5-34,4 7-35,6 5-34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5:52"/>
    </inkml:context>
    <inkml:brush xml:id="br0">
      <inkml:brushProperty name="width" value="0.06082" units="cm"/>
      <inkml:brushProperty name="height" value="0.06082" units="cm"/>
      <inkml:brushProperty name="color" value="#00BFF3"/>
    </inkml:brush>
  </inkml:definitions>
  <inkml:trace contextRef="#ctx0" brushRef="#br0">56955 15865 361,'8'-8'2,"-2"0"1,-1 0 4,0 0 1,-2 1 8,0-1 11,-2 0 11,0 0 11,-4 1 6,-6 0 1,-6 2 0,-5 1 2,-3 2-5,1 6-11,1 4-9,0 5-10,0 5-6,-3 3-2,-3 5-2,-2 3-2,-3 3-3,3 3-1,0 1-2,1 2-2,-1 1-1,-1 0-2,-2 1 0,-3-1-2,-1 0 0,-2 2-1,-2 1 1,-2 0-2,-2 2 1,1 2-1,0 2 0,0 2-1,0 2 0,0 0 0,0 1-1,0 2-1,0-2 1,3-3 1,2-2 0,2-3 1,2-4 0,3-2 1,3-4 1,3-2-1,2-3 1,1-3 0,1-3 0,1-3 0,2-2 0,2-3 0,4-1 1,3-2 0,5-2 1,8-1 1,8 0 1,7-2 2,5-1 0,1-2-1,1-3 0,1 0-2,3-2 2,7 0 1,5 0 2,6 0 2,3 0 0,0 0 0,0 0-1,0 0-1,0 0 0,2 0-1,0 0-1,2 0 0,0 0-1,1 0-1,2 0-2,0 0-1,1 0 0,0 0-2,-1 0 1,1 0-1,-1-1-1,-2-1-1,-2 0-1,-2-1-2,-2-2 1,0 0 0,-2-1 2,0-2 0,-3 1 1,-2 1 1,-3 0 0,-3 2 1,-4 0 0,-2 2 2,-3 0 0,-3 2 2,-2 0 1,-1 0-1,-1 0-1,-1 0 0,-3-2 2,-4-4 6,-6-4 3,-4-3 6,-5-3 0,-2 2-4,-4 1-3,-2 1-5,-2-2-2,-2-3-1,0-5-2,-1-3 0,-1-6-3,-1-5-1,-1-6-1,-1-6-2,-2-5-1,0-2 0,-1-3 0,-1-3 0,-1-1-1,-1 2 2,-1 3-1,0 1 1,-3 1-1,0 2-4,0 1-3,-2 0-3,0 1-1,1 0 2,1 0 1,1 1 1,1-1 0,1 4-4,1 1-3,1 2-3,1 0-1,-1 1-1,1 0 1,-1 0 0,2 3-5,3 6-9,3 5-10,3 7-10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8:58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80825 12350 333,'49'20'167,"16"14"-1,16 15 1,16 15 0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07"/>
    </inkml:context>
    <inkml:brush xml:id="br0">
      <inkml:brushProperty name="width" value="0.02597" units="cm"/>
      <inkml:brushProperty name="height" value="0.02597" units="cm"/>
      <inkml:brushProperty name="color" value="#00BFF3"/>
    </inkml:brush>
  </inkml:definitions>
  <inkml:trace contextRef="#ctx0" brushRef="#br0">63977 11676 847,'-48'-41'105,"15"15"-58,15 13-56,15 14-56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10"/>
    </inkml:context>
    <inkml:brush xml:id="br0">
      <inkml:brushProperty name="width" value="0.03579" units="cm"/>
      <inkml:brushProperty name="height" value="0.03579" units="cm"/>
      <inkml:brushProperty name="color" value="#00BFF3"/>
    </inkml:brush>
  </inkml:definitions>
  <inkml:trace contextRef="#ctx0" brushRef="#br0">37639 13750 614,'-8'10'106,"0"3"-23,0 5-24,0 4-24,0 2-13,-2 2-4,0 3-3,-1 1-4,-2 3-2,0 2-1,-1 4 0,-1 3-1,0-2-3,2-6-6,3-5-6,1-7-6,2-3-4,2-1 1,2-1-1,2 0 0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11"/>
    </inkml:context>
    <inkml:brush xml:id="br0">
      <inkml:brushProperty name="width" value="0.03853" units="cm"/>
      <inkml:brushProperty name="height" value="0.03853" units="cm"/>
      <inkml:brushProperty name="color" value="#00BFF3"/>
    </inkml:brush>
  </inkml:definitions>
  <inkml:trace contextRef="#ctx0" brushRef="#br0">37950 13717 571,'7'-4'6,"0"6"15,-2 8 13,0 6 13,-2 4 3,1 3-7,0 1-9,0 3-8,0-1-5,0-1-3,0-3-3,0-1-4,0-2-1,0-3-2,0-1-1,0-2-1,1-5-4,5-6-7,4-8-6,4-6-7,0-6-4,-1-5 0,-2-5-1,-2-5 0,-2-1 2,1 1 2,0 3 4,0 2 2,-2 2 4,-1 5 3,-2 3 3,-2 4 3,-2 3 5,0 1 8,-2 0 6,0 2 7,-1 3 1,2 6-2,0 6-2,2 6-4,-1 3-2,-1 1-1,0 1-1,-1 1-2,-1 2 0,0 1-2,0 3-1,0 1-1,0 1-2,0-1-1,0-1-3,0-1-1,-1-1-2,-1-1 0,0-1-2,-1-1 0,-1-1-6,2-2-10,0-3-10,2-1-9,0-4-9,2-4-10,0-6-8,2-4-9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05"/>
    </inkml:context>
    <inkml:brush xml:id="br0">
      <inkml:brushProperty name="width" value="0.02978" units="cm"/>
      <inkml:brushProperty name="height" value="0.02978" units="cm"/>
      <inkml:brushProperty name="color" value="#F2395B"/>
    </inkml:brush>
  </inkml:definitions>
  <inkml:trace contextRef="#ctx0" brushRef="#br0">81200 9844 738,'17'-1'-1,"3"-4"-2,3-2-3,3-3-1,2-2 1,1 2 8,1 1 6,1 0 7,0 2 6,1 1 5,-1 0 5,1 2 5,-2 0 0,-2 2-5,-1 0-7,-3 2-5,-2 0-4,-2 2-5,-4 0-3,-3 2-3,-3 1-8,-4 1-11,-4 3-10,-4 2-10,-5 1-7,-4 0-3,-5-1-2,-5 1-2,-1-1 3,2-2 8,4-2 10,3-2 8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11"/>
    </inkml:context>
    <inkml:brush xml:id="br0">
      <inkml:brushProperty name="width" value="0.04098" units="cm"/>
      <inkml:brushProperty name="height" value="0.04098" units="cm"/>
      <inkml:brushProperty name="color" value="#00BFF3"/>
    </inkml:brush>
  </inkml:definitions>
  <inkml:trace contextRef="#ctx0" brushRef="#br0">39100 13717 536,'7'-15'1,"-1"4"0,0 3 2,-1 2 0,-1 5 5,1 4 9,2 5 10,0 6 8,0 3 2,-2 1-6,-3 3-6,0 1-6,-2 1-5,0-3-3,0-1-3,0-2-3,3-7-6,5-9-9,7-9-9,6-11-9,0-4-2,-3 3 6,-4 1 4,-4 3 5,-3 1 6,1 4 6,0 3 7,0 2 5,-1 6 8,-1 6 7,0 7 8,-2 8 8,0 1 0,0-1-7,0-3-6,0-1-8,-1-2-4,0-1-1,-2-1 0,0 0-2,1-5-8,4-6-17,4-8-16,3-6-16,3-6-6,0-5 2,-1-5 4,1-5 4,-1-1 4,-1 3 8,-1 3 7,0 4 7,-3 1 6,-2 4 5,-4 3 6,-2 3 4,-2 4 10,1 4 12,2 6 14,0 4 14,0 5 1,-2 4-9,-2 3-10,-2 5-9,-1 1-6,1-1-2,-2-1-3,2-1-2,-1-1-2,2-1 0,0-1-2,2 0-1,1-3-2,2-1-7,2-2-4,2-2-5,1-4-4,1-2 0,1-6-1,2-2-1,-1-4 0,1-2 1,0-2-1,0-1 2,-1-2 0,-1 0 2,0 1 1,-2-1 2,-1-1 0,-2-3 1,-3-4 1,0-1 0,-3-2 1,-1 3 1,0 1 1,-1 3 2,-2 0 1,-2 2-1,-2 1 2,-2 1-1,0 2 0,-1 2-2,0 4-2,0 3-2,0 1-3,-1 2-3,-1 0-4,-1 2-4,-1 2-6,2 4-7,1 4-8,1 3-7,0 2-1,2 0 4,1-2 7,0-1 4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12"/>
    </inkml:context>
    <inkml:brush xml:id="br0">
      <inkml:brushProperty name="width" value="0.04609" units="cm"/>
      <inkml:brushProperty name="height" value="0.04609" units="cm"/>
      <inkml:brushProperty name="color" value="#00BFF3"/>
    </inkml:brush>
  </inkml:definitions>
  <inkml:trace contextRef="#ctx0" brushRef="#br0">41000 14350 477,'16'0'5,"1"0"9,2 0 11,0 0 9,-1 0 2,-1 0-4,-2 0-6,-2 0-4,-2 1-4,1 4-1,0 2-1,0 4-2,-2 1-2,-3 3-3,-2 1-2,-4 3-4,-2 2-2,-4 1 0,-2 3-1,-3 1 0,-3 1 0,-2-1 0,-2-1 2,-1-1 0,-1-2 0,0-2-2,2-4 0,1-3-1,6-2 5,12-2 10,12-3 10,12-1 11,4-2 2,0-4-7,-1-2-7,-1-3-6,-2-1-5,-3 2-3,-3 2-2,-2 2-2,-3 0-2,-1 0-1,-1-2 0,0 0-1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13"/>
    </inkml:context>
    <inkml:brush xml:id="br0">
      <inkml:brushProperty name="width" value="0.03567" units="cm"/>
      <inkml:brushProperty name="height" value="0.03567" units="cm"/>
      <inkml:brushProperty name="color" value="#00BFF3"/>
    </inkml:brush>
  </inkml:definitions>
  <inkml:trace contextRef="#ctx0" brushRef="#br0">37939 15966 616,'-5'-7'70,"6"2"-13,6 2-15,6 2-13,3 1-8,1 0-4,1 0-2,1 0-3,1 1-1,0 2 0,-1 2 1,1 2 1,-2 1-2,-3 1-4,-2 2-3,-4 0-4,-2 1-3,-2 3-2,-3 2-2,0 2-2,-3-1 0,-1 1-1,0-2-1,-1-1 1,-2 0 0,-2-1 0,-2 1 1,-2 0-1,-1-2 2,1-3 1,-1-3 1,0-2 2,0-3-1,-1-2-2,-2-2-1,0-2-3,0-4 0,-1-4 1,0-5 0,0-5 1,3-1 0,3 3 3,4 3 2,4 3 2,2 1 0,0 2 0,0 1-1,0 0-1,1 4 7,2 4 13,2 6 14,2 4 14,0 3 2,-1 2-8,0 0-9,-2 1-8,-1 3-5,0 5-3,-1 5-1,-2 5-2,0 4-5,0 2-8,0 4-8,0 2-8,0 0-5,0-6-3,0-4-3,0-5-4,0-4 0,0-5 2,0-3 2,0-4 2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13"/>
    </inkml:context>
    <inkml:brush xml:id="br0">
      <inkml:brushProperty name="width" value="0.03457" units="cm"/>
      <inkml:brushProperty name="height" value="0.03457" units="cm"/>
      <inkml:brushProperty name="color" value="#00BFF3"/>
    </inkml:brush>
  </inkml:definitions>
  <inkml:trace contextRef="#ctx0" brushRef="#br0">38955 15266 636,'0'-12'7,"-2"8"13,0 8 14,-2 8 13,1 5 3,2 3-8,2 3-7,2 3-9,1 3-4,-2 2-3,0 4-3,-2 3-2,0 1-3,-2 0-3,0 1-3,-2-1-4,0-1 0,1-2 0,-1-2 0,0-1 2,0-4-3,0-5-2,0-5-4,0-5-3,1-8-5,2-12-5,2-12-7,2-11-5,2-6-2,4 1 3,2 1 5,3 2 2,2 2 6,0 5 6,-1 5 6,1 5 6,-1 3 5,-3 2 4,-1 2 4,-2 2 3,-1 2 3,0 2 0,0 2 1,0 2 0,-1 2 0,1 2-3,0 2-2,0 2-3,-1 1-2,-2 1-1,-3 1-2,0 1-2,-3 2-2,-1 2-2,0 1-2,-1 3-3,-2 0-2,-2-1-3,-2-1-3,-2-1-2,0-2-2,1-5-1,0-3-1,2-4-1,0-3-2,1-2-5,-1-2-5,0-2-4,1-4-3,4-8-2,2-6-2,4-6 0,1-3 2,2 7 9,0 3 8,2 6 9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14"/>
    </inkml:context>
    <inkml:brush xml:id="br0">
      <inkml:brushProperty name="width" value="0.0407" units="cm"/>
      <inkml:brushProperty name="height" value="0.0407" units="cm"/>
      <inkml:brushProperty name="color" value="#00BFF3"/>
    </inkml:brush>
  </inkml:definitions>
  <inkml:trace contextRef="#ctx0" brushRef="#br0">39899 15837 540,'14'-13'28,"-3"6"6,-3 6 4,-2 6 5,-3 5 0,0 5-5,-2 5-5,0 5-6,-3 3-3,0 1-1,-3 1-2,-2 1-1,-1-1-1,2-1-2,1-3 0,0-1-2,2-3-3,0-3-5,2-3-6,1-3-6,4-7-6,9-14-4,9-12-7,9-13-5,2-5-1,-5 2 1,-5 2 2,-4 1 3,-5 3 2,-3 1 4,-3 3 2,-2 2 4,-3 1 2,-1 2 0,0 3-1,-1 1 1,-3 3 2,-2 3 4,-4 2 5,-2 4 5,-3 2 2,-2 2-2,-1 2-1,-3 2-2,0 2-5,1 2-9,1 1-9,0 3-10,2 2-3,1 0 0,1 1 2,0 1 1,2-1 2,3-2 0,1-4 0,2-3 2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14"/>
    </inkml:context>
    <inkml:brush xml:id="br0">
      <inkml:brushProperty name="width" value="0.04603" units="cm"/>
      <inkml:brushProperty name="height" value="0.04603" units="cm"/>
      <inkml:brushProperty name="color" value="#00BFF3"/>
    </inkml:brush>
  </inkml:definitions>
  <inkml:trace contextRef="#ctx0" brushRef="#br0">40650 16290 477,'22'-1'35,"-3"-1"-4,-3 0-3,-2-1-3,-2-1-3,1 0-1,1 0-1,2 0-2,-1 1-2,-1 2-3,-1 2-2,0 2-2,-3 2-2,-1 2 0,-2 1 1,-2 3 0,-2 3 0,-2 4 0,-2 3 1,-2 5 1,-2 2-3,-2 0-5,-2 2-5,-1 1-5,-2-2-2,0-3 0,0-5 2,0-3 2,1-4 0,1-1 0,0-2 2,2-2 0,3-2 7,8-2 13,6-3 14,8 0 13,3-4 3,1 0-8,1-3-7,1-2-7,1 0-7,-1 0-6,1 2-6,-1 1-5,0-1-3,-3 2-3,-1-1-3,-2 0-1,-2-1-4,-1 0-5,-1-1-5,0-2-5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2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66700 10140 999,'2'-23'0,"6"1"0,4 1 0,5 1 0,1 3-6,-2 6-12,-4 6-12,-2 6-12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21"/>
    </inkml:context>
    <inkml:brush xml:id="br0">
      <inkml:brushProperty name="width" value="0.03243" units="cm"/>
      <inkml:brushProperty name="height" value="0.03243" units="cm"/>
      <inkml:brushProperty name="color" value="#F2395B"/>
    </inkml:brush>
  </inkml:definitions>
  <inkml:trace contextRef="#ctx0" brushRef="#br0">35122 20816 678,'-8'-7'4,"0"2"7,0 2 9,0 2 7,1 2 2,-1 4-1,0 2-2,0 4-3,0 2-1,-2 3-3,0 3-1,-1 3-3,-1 2 0,0 3-1,0 1-1,1 3 0,-1 2-2,0 6-3,0 5-4,1 4-2,-2 4-3,0 0 0,-1 1-1,-1 2 0,1-3-2,2-2-3,4-6-3,3-2-2,1-5-5,0-6-3,0-4-5,0-5-4,1-7-5,2-8-7,2-10-8,2-8-6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22"/>
    </inkml:context>
    <inkml:brush xml:id="br0">
      <inkml:brushProperty name="width" value="0.03565" units="cm"/>
      <inkml:brushProperty name="height" value="0.03565" units="cm"/>
      <inkml:brushProperty name="color" value="#F2395B"/>
    </inkml:brush>
  </inkml:definitions>
  <inkml:trace contextRef="#ctx0" brushRef="#br0">35400 21071 617,'0'-11'39,"2"10"-2,0 9-2,2 11-2,0 6-3,2 1-3,0 3-3,1 1-5,1 0-1,0-1-1,0-3-1,0-1-1,-1-3 0,-1-3-2,0-3 1,-2-3-2,1-2-1,0-1-5,1 0-4,2-2-5,2-6-5,4-12-8,3-11-7,5-12-9,0-7-1,-1-1 2,-3-1 4,-1 0 3,-2 0 1,0 4 2,-2 2 1,-1 3 1,-1 4 1,-2 5 0,-2 5 0,-2 5 0,-3 6 10,-4 6 18,-4 7 17,-4 8 19,-1 4 4,0 3-8,2 3-9,1 3-8,0 2-7,2 1-3,1 1-4,0 1-3,1 1-4,0 2-1,0 2-2,1 3-2,-1-1-4,2 0-5,0-2-6,2 0-5,0-2-5,0-3-5,0-3-4,0-3-5,0-4-2,0-3 2,0-4 1,0-4 1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22"/>
    </inkml:context>
    <inkml:brush xml:id="br0">
      <inkml:brushProperty name="width" value="0.03833" units="cm"/>
      <inkml:brushProperty name="height" value="0.03833" units="cm"/>
      <inkml:brushProperty name="color" value="#F2395B"/>
    </inkml:brush>
  </inkml:definitions>
  <inkml:trace contextRef="#ctx0" brushRef="#br0">36716 21882 574,'0'-19'13,"0"9"5,0 8 3,0 10 5,0 5 2,0 3-3,0 3-2,0 3-1,0 2-3,0 1-2,0 1-3,0 1-2,0 0-2,0-1 0,0-1-1,0-1 0,-1-2-1,0-1-2,-2-3-2,0-1-2,-1-2-3,2-1-1,0-1-3,2 0-2,0-6-4,2-8-6,0-10-6,2-7-5,1-8-2,3-1 4,4-4 4,2-3 4,1-1 2,-1 3 0,-1 2 1,0 2 1,-2 3 2,-2 4 5,-3 6 6,-1 5 5,-1 4 6,0 6 9,0 4 7,0 6 8,0 2 3,0 1-3,0 1-3,0 2-3,-1 0-3,-1 3-2,0 2-3,-1 1-2,-1 0-2,0-1 0,0-2 0,0-3-1,0 0-2,0 2-4,0 0-4,0 1-4,0-1-3,0-1-4,0-2-3,0-2-5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05"/>
    </inkml:context>
    <inkml:brush xml:id="br0">
      <inkml:brushProperty name="width" value="0.03065" units="cm"/>
      <inkml:brushProperty name="height" value="0.03065" units="cm"/>
      <inkml:brushProperty name="color" value="#F2395B"/>
    </inkml:brush>
  </inkml:definitions>
  <inkml:trace contextRef="#ctx0" brushRef="#br0">81240 9712 717,'0'15'34,"2"-3"-4,0-1-2,2-2-4,-1-1-2,-1 0-3,0 0-3,-1 0-2,-2-1-3,-1 1-2,0 0-1,-1 0-2,-2 0-1,0 0 0,-1-1-1,-2 1 0,1-1 1,-1 0 2,0-2 2,0 0 1,0-3-2,2-4-3,1-4-6,1-4-4,1-4-5,3-5-4,4-5-5,2-5-4,3-4-5,2-3-5,2-3-5,1-2-4,2-1-1,2 1 3,0 3 4,1 2 4,-1 3 4,-3 7 6,-3 5 7,-2 7 6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23"/>
    </inkml:context>
    <inkml:brush xml:id="br0">
      <inkml:brushProperty name="width" value="0.03133" units="cm"/>
      <inkml:brushProperty name="height" value="0.03133" units="cm"/>
      <inkml:brushProperty name="color" value="#F2395B"/>
    </inkml:brush>
  </inkml:definitions>
  <inkml:trace contextRef="#ctx0" brushRef="#br0">37196 20278 702,'-6'-21'22,"4"3"3,4 4 3,4 5 1,2 2 0,3 2-3,2 2-3,2 2-2,-1 2-3,-1 4-3,-2 2-2,-2 4-2,-2 1-2,-1 1-1,0 1-1,-2 1 0,-1 1-3,-4 2-1,-2 0-4,-3 1-2,-4 0-2,-2 1-3,-4 0-3,-1-1-3,-3 0 0,2-2 2,1-3 1,1-1 1,1-3 3,2-2 4,3-4 3,1-2 5,3-3 2,4-1 1,4 0 1,4-1 0,3-1 0,1 0-1,3 0-1,2 0-2,1 0 0,-1 0 0,1 0 0,0 0 1,-1 1-4,1 1-9,0 0-7,0 2-9,-1 0-7,-1 0-6,-1 0-5,-1 0-6,-1 0-1,0 0 5,-2 0 4,0 0 4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23"/>
    </inkml:context>
    <inkml:brush xml:id="br0">
      <inkml:brushProperty name="width" value="0.02824" units="cm"/>
      <inkml:brushProperty name="height" value="0.02824" units="cm"/>
      <inkml:brushProperty name="color" value="#F2395B"/>
    </inkml:brush>
  </inkml:definitions>
  <inkml:trace contextRef="#ctx0" brushRef="#br0">37945 20513 779,'-13'-1'0,"4"-1"0,6 0 2,5-1-1,3-1 7,3 0 10,3 0 11,4 0 11,1 0 1,1 0-9,1 0-7,1 1-10,1-2-7,0 2-7,-1-1-6,1 0-7,-2 0-5,-1 2-2,-2 0-4,-2 2-2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23"/>
    </inkml:context>
    <inkml:brush xml:id="br0">
      <inkml:brushProperty name="width" value="0.03075" units="cm"/>
      <inkml:brushProperty name="height" value="0.03075" units="cm"/>
      <inkml:brushProperty name="color" value="#F2395B"/>
    </inkml:brush>
  </inkml:definitions>
  <inkml:trace contextRef="#ctx0" brushRef="#br0">38278 19931 715,'-7'-23'14,"3"15"12,4 16 10,3 15 11,0 10 2,-1 3-8,0 3-8,-1 2-8,-1 3-11,0 2-16,0 2-15,0 2-16,0-3-10,0-10-6,0-8-7,0-8-6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26"/>
    </inkml:context>
    <inkml:brush xml:id="br0">
      <inkml:brushProperty name="width" value="0.03735" units="cm"/>
      <inkml:brushProperty name="height" value="0.03735" units="cm"/>
      <inkml:brushProperty name="color" value="#F2395B"/>
    </inkml:brush>
  </inkml:definitions>
  <inkml:trace contextRef="#ctx0" brushRef="#br0">35095 24250 589,'-16'8'-1,"2"0"-1,1 0-2,1-1-1,4 0 10,8-2 20,8-2 20,8-2 21,4-1 3,3 0-13,1 0-14,3 0-14,1 0-7,0 0-2,2 0-1,1 0-2,-1 0-5,-3 0-9,-3 0-10,-3 0-10,-3 1-4,-3 4 0,-3 2 0,-2 4 0,-5 3 2,-2 5 2,-6 5 4,-2 5 3,-6 3 2,-6 2 0,-5 3 1,-7 1 0,-2 1 1,2-2 0,0 0 1,1-1 2,0-3-1,1-3 0,0-5 0,-1-3 1,1-4-1,1 1 3,1-2 2,1-1 1,2-1 3,1-1 1,3 0 1,1-2 2,2-1 2,3-2 1,1-3 2,2-1 1,5-2 2,8-4 2,8-2 1,7-3 1,7-3 0,3-2-6,4-2-5,5-1-4,0-1-5,-2 2-2,-2 2-4,-1 3-2,-2 1-5,-2 2-5,0 2-4,-1 2-6,-1 1-3,-3 0-4,-1 0-3,-3 0-4,-2 0 2,-2 0 5,-4 0 7,-3 0 5,-2 0 4,0 2 0,-2 0 2,0 2 1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27"/>
    </inkml:context>
    <inkml:brush xml:id="br0">
      <inkml:brushProperty name="width" value="0.03735" units="cm"/>
      <inkml:brushProperty name="height" value="0.03735" units="cm"/>
      <inkml:brushProperty name="color" value="#F2395B"/>
    </inkml:brush>
  </inkml:definitions>
  <inkml:trace contextRef="#ctx0" brushRef="#br0">36859 25394 589,'0'-18'23,"0"10"8,0 11 8,0 12 8,0 6 0,0 3-7,0 3-8,0 3-8,-1 0-4,-2 0-2,-2-1-2,-1-1-2,-2-2-2,2-3-3,1-3-2,0-3-3,3-6-8,4-8-13,4-9-13,4-10-13,1-3-3,1-1 6,0 1 7,0-1 6,-1 0 5,1 1 2,0-1 3,0 1 3,-1 2 8,-1 4 11,-1 6 12,0 5 11,-3 3 6,-1 1-3,-2 3-2,-2 2-3,0 3 0,0 4 0,2 3 0,0 5 0,0 0-2,0-1-4,-2-3-6,0-1-3,-1-2-7,0-1-8,0 0-8,0-2-7,1-2-13,2-4-18,2-4-18,2-4-17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27"/>
    </inkml:context>
    <inkml:brush xml:id="br0">
      <inkml:brushProperty name="width" value="0.03073" units="cm"/>
      <inkml:brushProperty name="height" value="0.03073" units="cm"/>
      <inkml:brushProperty name="color" value="#F2395B"/>
    </inkml:brush>
  </inkml:definitions>
  <inkml:trace contextRef="#ctx0" brushRef="#br0">37628 23887 716,'8'-6'50,"0"6"-6,0 4-7,0 6-6,-2 2-5,-1 3-6,-2 2-5,-2 1-6,-2 3-4,-4 1-6,-2 3-4,-3 1-6,-2 0-3,0-3-3,0-3-2,1-2-2,0-4 3,2-1 7,2-2 9,3-2 8,3-3 6,7-3 4,7-2 4,8-4 4,1-1 0,-1-2-2,-3 0-4,-1-1-3,-2-1-6,-1 2-13,-1 1-10,0 0-13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27"/>
    </inkml:context>
    <inkml:brush xml:id="br0">
      <inkml:brushProperty name="width" value="0.02908" units="cm"/>
      <inkml:brushProperty name="height" value="0.02908" units="cm"/>
      <inkml:brushProperty name="color" value="#F2395B"/>
    </inkml:brush>
  </inkml:definitions>
  <inkml:trace contextRef="#ctx0" brushRef="#br0">38050 24082 756,'15'-8'21,"-1"2"4,-1 0 5,0 2 4,0 0-1,1 2-7,3 0-8,2 2-7,0 0-2,-1 0 0,-1 0 1,0 0 1,-2 0-4,-1 0-13,-1 0-11,0 0-11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28"/>
    </inkml:context>
    <inkml:brush xml:id="br0">
      <inkml:brushProperty name="width" value="0.032" units="cm"/>
      <inkml:brushProperty name="height" value="0.032" units="cm"/>
      <inkml:brushProperty name="color" value="#F2395B"/>
    </inkml:brush>
  </inkml:definitions>
  <inkml:trace contextRef="#ctx0" brushRef="#br0">38632 23440 687,'-14'-5'46,"4"8"1,4 6 1,4 7 1,2 5-4,0 3-11,0 3-10,0 3-10,0 3-8,0 5-7,0 3-7,0 4-6,0 1-4,0-2-1,0-2 0,0-2-2,0-3-7,0-3-10,0-5-12,0-3-12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31"/>
    </inkml:context>
    <inkml:brush xml:id="br0">
      <inkml:brushProperty name="width" value="0.0362" units="cm"/>
      <inkml:brushProperty name="height" value="0.0362" units="cm"/>
      <inkml:brushProperty name="color" value="#F2395B"/>
    </inkml:brush>
  </inkml:definitions>
  <inkml:trace contextRef="#ctx0" brushRef="#br0">35564 27674 607,'-16'0'4,"2"0"6,1 0 8,1 0 7,4 0 6,10-2 6,8 0 7,9-1 6,5-2-1,1-1-7,1 0-9,1-1-7,0 0-9,-1 2-11,-1 2-10,-1 2-11,-2 1-6,-2-2-3,-4 0-3,-3-1-3,-2 0 0,-2 3-1,-3 4 2,-1 2 0,-2 4-2,-4 4-1,-2 3-4,-3 5-3,-2-1 2,0-3 6,0-4 6,0-4 6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31"/>
    </inkml:context>
    <inkml:brush xml:id="br0">
      <inkml:brushProperty name="width" value="0.03695" units="cm"/>
      <inkml:brushProperty name="height" value="0.03695" units="cm"/>
      <inkml:brushProperty name="color" value="#F2395B"/>
    </inkml:brush>
  </inkml:definitions>
  <inkml:trace contextRef="#ctx0" brushRef="#br0">35460 28231 595,'-15'-1'-1,"2"-2"-3,2-2-2,3-1-2,0-1 7,0 2 16,0 2 16,0 2 16,1 3 5,2 4-9,3 4-7,1 3-9,1 4-4,0 3-2,0 4-1,0 2-1,-1 1-2,-1 2-1,0 1-2,-1 1-1,-1 1-2,2 3-2,0 1-3,2 2-2,0 3-3,0 4-5,0 4-3,0 4-4,0 1-2,0 0 2,0-2 1,0 0 2,0-3-4,2-4-8,0-4-9,2-4-8,0-5-5,0-5 0,-1-7-1,2-5 0,-2-6 2,1-4 4,0-6 4,0-4 5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05"/>
    </inkml:context>
    <inkml:brush xml:id="br0">
      <inkml:brushProperty name="width" value="0.02875" units="cm"/>
      <inkml:brushProperty name="height" value="0.02875" units="cm"/>
      <inkml:brushProperty name="color" value="#F2395B"/>
    </inkml:brush>
  </inkml:definitions>
  <inkml:trace contextRef="#ctx0" brushRef="#br0">83047 7966 765,'16'-7'28,"-1"2"0,1 2 0,0 2-1,-2 1-1,-1 2-3,-2 0-3,-2 2-2,-1 1-3,-1 1-4,1 3-4,0 2-3,-1 2-6,-2 1-6,-3 3-7,0 2-6,-5 0-6,-4 1-6,-6-1-7,-3 1-6,-5-1 0,-2-1 6,-1-1 5,-2 0 6,0-3 5,6-3 6,5-3 5,5-2 5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31"/>
    </inkml:context>
    <inkml:brush xml:id="br0">
      <inkml:brushProperty name="width" value="0.03891" units="cm"/>
      <inkml:brushProperty name="height" value="0.03891" units="cm"/>
      <inkml:brushProperty name="color" value="#F2395B"/>
    </inkml:brush>
  </inkml:definitions>
  <inkml:trace contextRef="#ctx0" brushRef="#br0">35450 29082 565,'7'-21'-30,"-1"3"7,0 4 5,-1 5 7,-1 1 9,3 2 15,2 0 15,2 2 14,1 0 5,3 0-5,2 0-4,2 0-5,1 0-4,1 1-4,1-2-3,1 2-3,0-1-4,1 0-2,-1 0-2,1 0-4,-1 1-4,-1 0-6,-1 1-8,-1 2-7,-3-2-5,-5-4-2,-4-4-3,-6-3-4,-3-3 2,-4 2 4,-2 1 3,-3 1 6,-2 1 3,0 0 5,0 2 5,1 1 4,-2 1 3,0 2 2,-1 2 1,-1 2 1,0 2 2,0 2 3,2 2 3,1 2 2,0 1 2,1 1 1,-1 2 2,0 0 1,1 1 0,0 1 0,2 1-1,1 2 0,1-1 0,2 1-2,2 0 0,2 0-1,1-1-1,2-1-3,1-1-3,0-1-3,2 0-2,3 0-3,4 0-4,2-1-2,3 0-1,1-2 0,3-2 1,2-2 1,0-2-5,1-1-9,-1 0-8,1-1-10,-1-3-5,1 0-3,-1-3-2,1-2-2,-2-1 1,-3-2 2,-3 0 3,-3-1 4,-2-1 3,-2 2 4,-2 1 4,-2 1 5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32"/>
    </inkml:context>
    <inkml:brush xml:id="br0">
      <inkml:brushProperty name="width" value="0.03158" units="cm"/>
      <inkml:brushProperty name="height" value="0.03158" units="cm"/>
      <inkml:brushProperty name="color" value="#F2395B"/>
    </inkml:brush>
  </inkml:definitions>
  <inkml:trace contextRef="#ctx0" brushRef="#br0">37080 27124 696,'1'-14'2,"2"1"4,2 2 5,2 2 3,1 3 5,1 2 6,2 4 5,0 3 5,0 3 1,-3 5-4,-1 5-5,-2 5-4,-2 4-5,-4 1-5,-2 3-6,-4 1-6,-1 0-3,-1-3 1,-2-3 0,0-3-1,0-3 0,1-3-4,0-3-4,2-2-3,3-5 1,8-5 5,6-4 5,8-5 5,1-2 3,1 2 0,-2 2 1,-1 3 1,-2 3 0,-2 7-1,-4 7-1,-3 8-1,-3 2-1,-6 1-2,-4-1-2,-5 1-1,-3-1-2,-2-1-3,0-1-1,-1-1-2,0-2-3,3-3-4,1-3-5,2-2-3,2-5-7,3-2-10,1-6-9,2-2-9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32"/>
    </inkml:context>
    <inkml:brush xml:id="br0">
      <inkml:brushProperty name="width" value="0.02949" units="cm"/>
      <inkml:brushProperty name="height" value="0.02949" units="cm"/>
      <inkml:brushProperty name="color" value="#F2395B"/>
    </inkml:brush>
  </inkml:definitions>
  <inkml:trace contextRef="#ctx0" brushRef="#br0">37650 27697 745,'21'-8'57,"-3"2"-11,-4 1-9,-4 0-11,-1 1-5,3 1-1,4-1-3,2 0-2,1 0-4,-1 2-6,-1 0-8,0 2-5,-3 0-7,-1 0-5,-2 0-5,-2 0-6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32"/>
    </inkml:context>
    <inkml:brush xml:id="br0">
      <inkml:brushProperty name="width" value="0.03235" units="cm"/>
      <inkml:brushProperty name="height" value="0.03235" units="cm"/>
      <inkml:brushProperty name="color" value="#F2395B"/>
    </inkml:brush>
  </inkml:definitions>
  <inkml:trace contextRef="#ctx0" brushRef="#br0">38182 26850 680,'-14'1'59,"4"4"-8,4 2-6,4 4-7,2 2-6,0 5-4,0 3-4,0 5-4,0 4-6,0 6-6,0 6-8,0 7-6,0 2-3,2 3-1,0 2 0,2 2 0,0-4-10,0-10-17,0-10-19,0-9-19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35"/>
    </inkml:context>
    <inkml:brush xml:id="br0">
      <inkml:brushProperty name="width" value="0.03589" units="cm"/>
      <inkml:brushProperty name="height" value="0.03589" units="cm"/>
      <inkml:brushProperty name="color" value="#F2395B"/>
    </inkml:brush>
  </inkml:definitions>
  <inkml:trace contextRef="#ctx0" brushRef="#br0">35788 31678 613,'-14'-6'94,"2"4"-21,4 4-22,3 4-22,0 4-12,0 5 0,-1 5 0,-2 6-2,1-1-1,-1-2-2,0-2-2,0-4-3,0 0-3,0 3-3,1 3-4,-1 3-4,0 2-2,0 1 1,0 0-1,0 3 0,1-3-2,1-2-4,0-3-4,2-3-4,0-3-5,2-2-7,0-4-6,2-3-6,0-5-1,2-8 6,0-8 5,2-7 5,0-8 6,0-5 6,-1-6 5,2-6 6,-2 0 4,1 5 1,0 7 1,0 6 1,1 3 2,0 3 2,1 1 1,2 2 2,0 2 1,-1 1 1,1 1-1,0 1 1,0 1 4,0 2 8,0 2 9,-1 2 9,1 2 2,0 0-2,0 2-2,0 0-3,0 3-3,0 4-3,-1 4-2,1 4-3,-1 3-3,0 5 0,-2 3-2,0 5 0,-2 2-2,-1 2-1,0 3-1,-1 1-1,-1 0-2,1-2-1,2-2-1,0-1-2,1-4 0,-2-3-2,0-5-1,-2-3 0,1-9-3,2-14-1,2-14-3,2-13-1,2-9-2,1-1 0,3-2 1,2-2-1,1 0 0,-1 0-4,1 2-2,0 0-4,-2 5-1,-1 8-1,-2 7-1,-2 9 0,-1 4-6,-1 2-9,1 2-9,0 2-9,-1 3 0,0 4 11,-2 4 12,0 4 10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36"/>
    </inkml:context>
    <inkml:brush xml:id="br0">
      <inkml:brushProperty name="width" value="0.03579" units="cm"/>
      <inkml:brushProperty name="height" value="0.03579" units="cm"/>
      <inkml:brushProperty name="color" value="#F2395B"/>
    </inkml:brush>
  </inkml:definitions>
  <inkml:trace contextRef="#ctx0" brushRef="#br0">37350 32150 614,'0'15'50,"0"-1"-8,0-1-6,0 0-7,0-1-3,0 1-1,0 1 0,0 2 0,0 0-2,0 3 0,0 2-2,0 1-1,0 1-4,0-1-3,0-1-5,0 0-5,0-2-2,0 1-4,0-1-3,0 1-2,0-2-5,2-3-9,0-2-7,2-4-9,-1-4-3,0-6 1,-2-6 0,0-6 1,-1-2 0,2-1 1,0 0 2,2 1 0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36"/>
    </inkml:context>
    <inkml:brush xml:id="br0">
      <inkml:brushProperty name="width" value="0.03067" units="cm"/>
      <inkml:brushProperty name="height" value="0.03067" units="cm"/>
      <inkml:brushProperty name="color" value="#F2395B"/>
    </inkml:brush>
  </inkml:definitions>
  <inkml:trace contextRef="#ctx0" brushRef="#br0">37566 31650 717,'-7'9'97,"2"1"-23,2 3-22,2 2-23,1 1-13,0-1-6,0 1-5,0 0-6,0-1-7,2-1-6,0-1-7,2 0-7,0-3-8,0 1-8,0-2-8,0 0-8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36"/>
    </inkml:context>
    <inkml:brush xml:id="br0">
      <inkml:brushProperty name="width" value="0.03215" units="cm"/>
      <inkml:brushProperty name="height" value="0.03215" units="cm"/>
      <inkml:brushProperty name="color" value="#F2395B"/>
    </inkml:brush>
  </inkml:definitions>
  <inkml:trace contextRef="#ctx0" brushRef="#br0">37892 30900 684,'8'8'80,"0"0"-16,0 0-16,0-1-16,-1 2-10,1 2-5,0 2-3,0 1-6,-2 2-3,-1 2-4,-2 0-3,-1 1-5,-4 1 0,-2-1 1,-4 1 2,-2 0 1,-2-2 0,1-1-3,-1-2-4,0-3-3,0-1 0,1 0-1,-1-2 2,0 0 0,4-3 6,6-3 10,7-2 11,8-4 10,3-1 3,-1 1-5,1-1-4,0 0-4,0 0-6,1 0-4,1 0-7,1 0-4,0 1-5,-3 0-6,-1 2-4,-2 0-6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36"/>
    </inkml:context>
    <inkml:brush xml:id="br0">
      <inkml:brushProperty name="width" value="0.02783" units="cm"/>
      <inkml:brushProperty name="height" value="0.02783" units="cm"/>
      <inkml:brushProperty name="color" value="#F2395B"/>
    </inkml:brush>
  </inkml:definitions>
  <inkml:trace contextRef="#ctx0" brushRef="#br0">38550 31179 790,'1'-15'4,"4"4"10,2 3 8,4 2 9,2 2 2,3 0-3,3 0-4,3 1-3,1-1-6,-1 0-8,-1 0-9,0 0-7,-3 0-3,-1 2 1,-2 0 2,-2 2 2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37"/>
    </inkml:context>
    <inkml:brush xml:id="br0">
      <inkml:brushProperty name="width" value="0.03309" units="cm"/>
      <inkml:brushProperty name="height" value="0.03309" units="cm"/>
      <inkml:brushProperty name="color" value="#F2395B"/>
    </inkml:brush>
  </inkml:definitions>
  <inkml:trace contextRef="#ctx0" brushRef="#br0">38871 30200 664,'-22'3'38,"7"6"2,3 5 5,6 7 2,3 4 0,2 3-7,2 3-7,2 3-6,1 1-11,2 0-13,0 0-16,1 1-14,1-4-12,-2-4-12,-1-4-10,0-6-11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06"/>
    </inkml:context>
    <inkml:brush xml:id="br0">
      <inkml:brushProperty name="width" value="0.05519" units="cm"/>
      <inkml:brushProperty name="height" value="0.05519" units="cm"/>
      <inkml:brushProperty name="color" value="#F2395B"/>
    </inkml:brush>
  </inkml:definitions>
  <inkml:trace contextRef="#ctx0" brushRef="#br0">82280 8196 398,'11'-8'1,"6"-2"0,5 0 2,7-1 1,1 0 1,-3 0 3,-4 2 2,-1 1 3,-3 1 2,-1 2 0,-1 2 1,-1 2 1,-1 2 0,-2 4 1,-3 2 0,-1 4 1,-2 1-2,-4 1-3,-3 1-3,-2 1-5,-3 2-2,-4 3-2,-2 4-3,-3 2-2,-4 1-2,-3 0-1,-5 1 0,-3-1-1,-4 0 0,-1-3-2,-2-1 0,-2-3-2,-1-1 0,-1-3-3,1-1-2,0-2-1,3-3-2,5-3 0,7-2 0,5-4 0,6-2 0,4-4 3,6-2 1,5-3 3,5-3 1,9-2 1,8-1 2,7-3 0,5 0 4,2 3 3,3 1 4,1 3 4,0 1 4,-2 2 3,-2 2 5,-1 2 4,-3 2 2,-2 0 0,-1 2 1,-3 0 0,-1 2-2,-3 0-1,-1 2-3,-3 0-2,-1 1-3,-3 0-3,-1 0-4,-2 0-2,-4 0-6,-6 2-8,-6 0-7,-6 1-8,-6 2-3,-5 2 3,-7 2 3,-5 1 2,-3 1 2,1 0 2,1-2 1,2-1 2,1 0 3,3 2 6,3 0 5,3 1 7,2-1 4,4-1 3,3-2 3,3-2 3,1-1 0,2 0-1,1 0-2,0-1-2,5 0-6,8-4-11,8-3-11,7-2-11,4-2-3,-3-2 2,-1 0 2,-3-1 2,-1-1 3,-2 2 2,-3 1 2,-1 0 2,-2 2 5,-1 0 9,0 2 8,-2 0 9,-1 2 3,-2 2 1,-2 2 0,-2 2 0,0-1-7,4-2-11,2-4-12,4-2-11,0-3-7,1-2-1,0-2 0,0-1 0,-1-1 2,1 2 8,0 2 7,0 2 7,-1 1 8,-1 0 8,-1 0 7,0 1 8,-1-1 4,0 3-2,-1 2 0,1 3-2,-1 1-3,-2 3-5,-2 3-6,-2 4-5,-1 0-4,0-1-2,0-1-1,0 0-2,3-8-12,6-10-23,5-13-21,7-11-22,1-8-5,-1-3 16,-2-2 13,-3-4 16,0-1 9,2 0 4,0 0 3,1 0 5,0 0 3,-1 2 2,-1 1 3,0 0 1,-3 4 4,-1 5 3,-2 7 3,-2 6 3,-2 3 6,-1 4 5,0 3 5,-2 3 7,-1 3 8,0 4 12,-2 4 11,0 4 12,-1 5-1,0 9-11,0 7-12,0 9-12,0 6-8,2 8-4,0 6-3,2 7-3,-1 8-6,-2 9-9,-2 9-7,-2 8-8,-2 9-10,0 7-11,-1 9-11,-2 7-10,0 2-7,-1-6-2,-2-4-2,0-5-1,0-13 4,2-20 12,3-20 11,1-22 12,0-10 5,0-1 0,-2-2 0,0 1-1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38"/>
    </inkml:context>
    <inkml:brush xml:id="br0">
      <inkml:brushProperty name="width" value="0.03992" units="cm"/>
      <inkml:brushProperty name="height" value="0.03992" units="cm"/>
      <inkml:brushProperty name="color" value="#F2395B"/>
    </inkml:brush>
  </inkml:definitions>
  <inkml:trace contextRef="#ctx0" brushRef="#br0">36161 34131 551,'-2'-13'23,"-1"3"0,-2 4-1,-1 4-1,-3 4-2,-2 4-2,-2 4-1,-1 3-3,-2 3-2,-2 0 0,0-1-2,-1 1 0,0 0-1,1 1 1,1 2 2,1 0 1,0 0 1,0 1 0,1-1 2,-1 1 1,1 0 0,1 3-2,0 1 0,2 3-2,1 1-2,2 3-4,3 1-2,1 3-4,1-1-1,2 0 0,0-1-1,2-1 0,0-3 0,0-3-2,0-5-1,0-3-2,3-5-1,6-5-3,5-4-2,7-6-3,3-5-1,3-7 0,1-7-1,3-7-1,-1-3-1,0 3 1,-1 2-1,-1 1 0,-2 3 0,-3 1 3,-3 2 1,-2 3 3,-4 1 1,-1 4 4,-3 3 3,0 3 2,-3 3 8,-1 5 11,-1 6 10,0 4 12,-2 3 3,-2 1-6,-2 1-5,-2 2-5,0 0-2,0 3 2,2 1 0,0 3 2,1-2-2,0-1-5,0-4-3,0-3-5,2-5-6,6-7-5,4-6-5,5-7-7,2-8-2,-1-6-1,0-6 0,-2-8-1,-2-1 0,-3 3 0,-2 5-2,-4 3 0,-1 3 0,0-1 2,0 1 2,0-1 0,-1 2 3,-1 3 3,0 3 3,-1 3 3,-3 2 1,-2 2 2,-4 2 0,-2 2 1,-2 2 0,1 2-1,-1 2-1,0 2 0,0 3-4,-2 4-6,0 4-5,-1 3-5,0 4-6,1 0-4,1 0-5,0 3-4,2-3 0,3-5 3,1-5 3,2-4 5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38"/>
    </inkml:context>
    <inkml:brush xml:id="br0">
      <inkml:brushProperty name="width" value="0.0332" units="cm"/>
      <inkml:brushProperty name="height" value="0.0332" units="cm"/>
      <inkml:brushProperty name="color" value="#F2395B"/>
    </inkml:brush>
  </inkml:definitions>
  <inkml:trace contextRef="#ctx0" brushRef="#br0">37915 33900 662,'22'8'110,"-3"2"-26,-3 0-25,-2 1-25,-3 1-15,-3 0-5,-1-1-3,-2 1-5,-2 0-6,-2 1-5,-2 2-6,-2 0-6,-2 1-3,-2-1 2,-1 1 1,-3-1 2,-3 1-1,-2 2-1,-3 0-1,-3 1-2,0-2 1,3-3 4,3-4 4,3-4 3,3-3 7,6-1 10,4 0 11,6-1 10,4-1 2,3 0-5,5 0-5,4 0-6,0-1-5,-1-1-4,-3 0-4,-1-1-4,0-1-5,3 0-6,3 0-4,3 0-5,0 0-5,-5-2-6,-3 0-6,-4-1-5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38"/>
    </inkml:context>
    <inkml:brush xml:id="br0">
      <inkml:brushProperty name="width" value="0.02962" units="cm"/>
      <inkml:brushProperty name="height" value="0.02962" units="cm"/>
      <inkml:brushProperty name="color" value="#F2395B"/>
    </inkml:brush>
  </inkml:definitions>
  <inkml:trace contextRef="#ctx0" brushRef="#br0">38589 34194 742,'-5'-8'19,"6"0"9,6 0 7,6 0 9,3 1-1,3 1-10,1 0-10,3 2-10,0-1-6,-1 0-1,-1-1-2,-1-1-2,-1 0-3,-1 2-7,-1 2-6,0 2-6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39"/>
    </inkml:context>
    <inkml:brush xml:id="br0">
      <inkml:brushProperty name="width" value="0.03888" units="cm"/>
      <inkml:brushProperty name="height" value="0.03888" units="cm"/>
      <inkml:brushProperty name="color" value="#F2395B"/>
    </inkml:brush>
  </inkml:definitions>
  <inkml:trace contextRef="#ctx0" brushRef="#br0">39037 33411 565,'-15'-14'5,"2"3"8,2 3 9,3 2 10,0 5 6,2 6 8,0 6 5,2 6 6,1 3-1,2 3-12,2 1-11,2 3-11,1 1-10,2 4-9,0 3-8,2 3-10,-1 4-7,1 6-5,0 6-7,0 5-5,-1-1-6,-2-10-7,-3-10-7,0-9-7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49"/>
    </inkml:context>
    <inkml:brush xml:id="br0">
      <inkml:brushProperty name="width" value="0.06604" units="cm"/>
      <inkml:brushProperty name="height" value="0.06604" units="cm"/>
      <inkml:brushProperty name="color" value="#FED406"/>
    </inkml:brush>
  </inkml:definitions>
  <inkml:trace contextRef="#ctx0" brushRef="#br0">78958 363 333,'7'-6'53,"-4"4"-5,-2 4-5,-4 4-5,-4 2-5,-5 3-3,-7 2-4,-5 2-5,-5 2-2,-1 3-2,-3 3-2,-1 3-2,-5 3-2,-8 5-1,-8 3-1,-8 4-1,-4 2-1,-1 2 0,-1 0 0,-1 2 0,0 1-2,1 2-1,1 2-1,1 2-1,0 1-2,2 0-1,1-1-2,1 1-1,0-1-1,2 0 1,1-2 0,1 0 1,-1-1 0,0 3 0,-1 2 1,-1 2 0,0 0 1,2-2-1,2-2 0,3-2 0,0-2 0,2-1 1,0 0-1,2-2 0,0-2 1,2-6 0,0-4 0,2-5 0,2-3 1,4-3 1,3-1 0,5-3 2,4-2-1,5-2 2,5-4-1,5-3 2,4 0 0,6 3 1,4 4 0,6 2 2,4 0-2,3-1-1,5-2-3,4-2-1,4-2-2,6-1 0,7-1-1,5 0-1,6-2 1,5-1 4,7 0 2,6-2 2,4-1 2,5 0 0,3-1-1,5-2-1,2 0 0,2 0-1,2 0-1,2 0 0,0 0-1,-2 0-1,-2 0 0,-1 0-2,-2 0 0,0 0 0,1 0 0,-1 0 0,-1 0 0,0 0 0,-1 0 0,-1 0 0,-2 0 0,-3 0 1,-3 0 0,-3 0 1,-4 1-1,-3 2 1,-4 2 0,-4 2 0,-5 0-1,-2-1 1,-6 0 0,-2-2 0,-6 1 0,-4 0 1,-5 1 1,-5 2 0,-7-5 5,-8-10 5,-10-10 7,-8-9 6,-5-5-1,-1 1-7,-2 1-6,1 1-8,-1 2-3,2 1-3,2 3-2,3 1-2,-1-3-1,-2-9 0,-1-8-2,-3-10 0,-1-5-1,1-1 1,-1-3-1,1-2 1,0-1-1,0-1 1,2-1-1,1-1 0,1-3-1,-1-3 0,0-5-2,1-3 0,-1-4-1,0-2-2,0-4-3,1-2-1,-2 0-2,0 7-2,-1 6-2,-1 5-1,-1 5-3,1 3-1,-1 3-2,1 3-2,1 7 2,4 12 4,4 11 5,5 13 4,0 4-1,0 0-3,-2-1-6,0-1-4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52"/>
    </inkml:context>
    <inkml:brush xml:id="br0">
      <inkml:brushProperty name="width" value="0.04131" units="cm"/>
      <inkml:brushProperty name="height" value="0.04131" units="cm"/>
      <inkml:brushProperty name="color" value="#FED406"/>
    </inkml:brush>
  </inkml:definitions>
  <inkml:trace contextRef="#ctx0" brushRef="#br0">50649 1836 532,'-22'-44'2,"3"6"3,3 6 3,2 5 4,5 8 6,5 9 6,4 8 8,6 10 7,3 3 1,3 1-7,3 0-7,3 0-6,2-1-4,1-1-1,1 0-2,2-2-2,-1 0 0,3 2 0,0 0 0,0 1 0,1 1 0,-1 2 0,-1 0 0,-1 1 0,0 1-2,1-1-4,1 1-3,1 0-4,1-2-1,-1-1 1,0-2 0,1-2 1,-1-2 1,-1-1 0,-1-1 2,-1 0 0,-1 0 1,1 0 0,-1 1 0,1 2 1,0-1-1,1-1 0,1-1-1,1 0-1,0-1 1,-1 0-1,-1 0 0,-1 0 0,0-1 0,1-1-1,1 0-1,1-1-1,0-1 0,1 0 0,-1 0 1,0 0 1,2-2 0,1 0-1,2-3 2,3-2-1,0-1 0,0-2 0,1 0 1,-1-1-1,-1-2 0,0-2 0,-1-1 0,-1-3 0,0-1 0,1-1 0,1-1 0,0-1 0,1-2-1,-1-1 1,-1-3 0,-1-1 0,-2-1 0,0 2 0,-1 0 0,-1 1 0,-1 0 0,-3 1 1,-1 0 0,-3-1 0,0 1 0,0-1 1,-1 1 0,1 0 0,-1-1 1,-1 1-1,-1-1 0,-1 1 1,-1-1-1,-1-1 0,0-1 1,-2-1 0,-2 0-1,-2-2 0,-4-1-1,-2-1 0,-2-2-2,0-2 1,0-4-1,0-2-1,-2-1 1,0 2 0,-3 2 0,-2 2 1,-1 1 0,-2 3-1,0 2 1,-1 2-1,-2 0 0,0 1 0,-1 0 1,-1-1 0,-1 0-1,-2-1 1,0 0 0,-1-2-1,0 0 0,-1 1 0,0 2 0,1 0 0,-1 1-1,-1-1-1,-1 1 0,-1 0-1,-3 0 0,-3 1-2,-5 1 0,-3 1-2,-2 2 1,0 5 1,0 3 1,0 5 1,-3 2 0,-3 1 1,-4 0-1,-4 2 0,-2 1 0,-1 2 0,-2 2 0,0 2-1,0 2 0,0 2 1,2 2-1,1 2-1,0 2 2,0 3 0,0 4 2,0 1 1,0 4 0,1 1 0,-1 3-1,0 1-1,1 4 0,4 3 1,2 4 0,4 4 0,1 3 0,2 0 1,0 2 1,1 1 1,2 0-1,4 1 0,2 2 0,3 0-2,2 3 1,1 4-2,1 4 0,1 3-1,2 3 0,1 1 0,2 1 1,3 2 0,1-2 0,4-2 0,3-1 0,3-2 0,3-2 0,5-1 1,6-1 1,4 0 1,6-3 0,7-3 0,7-2-1,7-4 0,6-4-1,7-6 1,8-6-1,6-5-1,7-6-1,9-3-2,7-4-3,8-4-2,5-4-4,1-3-5,3-2-6,2-3-6,-5-3-1,-12 0 3,-12-2 2,-11 0 3,-10-1 2,-6 0 1,-8 1 1,-6-1 0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57"/>
    </inkml:context>
    <inkml:brush xml:id="br0">
      <inkml:brushProperty name="width" value="0.0363" units="cm"/>
      <inkml:brushProperty name="height" value="0.0363" units="cm"/>
      <inkml:brushProperty name="color" value="#FED406"/>
    </inkml:brush>
  </inkml:definitions>
  <inkml:trace contextRef="#ctx0" brushRef="#br0">67000 2350 605,'31'14'133,"-1"-3"-33,-2-3-32,1-2-32,-2-3-19,0 0-2,1-2-2,-1 0-3,0-2-8,-1 0-10,-1-2-11,-1 0-12,-4 1-10,-7 4-13,-6 4-11,-8 4-11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39:57"/>
    </inkml:context>
    <inkml:brush xml:id="br0">
      <inkml:brushProperty name="width" value="0.03665" units="cm"/>
      <inkml:brushProperty name="height" value="0.03665" units="cm"/>
      <inkml:brushProperty name="color" value="#FED406"/>
    </inkml:brush>
  </inkml:definitions>
  <inkml:trace contextRef="#ctx0" brushRef="#br0">67482 2055 600,'-14'-13'4,"4"6"24,4 6 22,4 6 23,2 5 4,0 4-16,0 3-15,0 5-16,0 1-12,0 3-8,0 0-8,0 1-7,0 0-3,0 2 0,0 1 1,0 1 1,0-1-9,0-1-17,0-3-19,0-1-17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0:00"/>
    </inkml:context>
    <inkml:brush xml:id="br0">
      <inkml:brushProperty name="width" value="0.03904" units="cm"/>
      <inkml:brushProperty name="height" value="0.03904" units="cm"/>
      <inkml:brushProperty name="color" value="#00BFF3"/>
    </inkml:brush>
  </inkml:definitions>
  <inkml:trace contextRef="#ctx0" brushRef="#br0">66622 2693 563,'-19'-21'6,"7"6"13,8 6 13,8 7 12,6 2 6,6 0-1,4 0-1,5 0-2,4-1-5,2-1-7,4 0-7,3-1-8,2-2-6,0 0-6,2-2-6,1 0-4,-2 0-7,-2 0-7,-3 2-6,-3 1-7,-3 0-3,-1 0-1,-3 0-1,-1 0 0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0:01"/>
    </inkml:context>
    <inkml:brush xml:id="br0">
      <inkml:brushProperty name="width" value="0.03918" units="cm"/>
      <inkml:brushProperty name="height" value="0.03918" units="cm"/>
      <inkml:brushProperty name="color" value="#00BFF3"/>
    </inkml:brush>
  </inkml:definitions>
  <inkml:trace contextRef="#ctx0" brushRef="#br0">68755 1797 561,'1'-14'50,"1"2"-8,3 4-7,2 3-7,2 1-5,4 2-2,2 0-2,3 2-3,2 1 1,-1 2 3,1 2 3,0 2 3,-3 2-1,-1 3-5,-4 3-5,-3 4-6,-3 1-2,-4 4-1,-4 3-1,-4 3-1,-3 2-2,-3-1-4,-4 0-5,-1 1-4,-3-2-2,0-2-1,1-1-1,-1-3-2,1-1 3,1-3 5,1-1 5,1-2 6,3-3 4,6-3 8,6-3 5,6-2 7,5-3 0,4-1-6,3 0-8,5-1-6,2-3-5,4 0-5,3-3-2,3-2-5,1-1-5,-1 0-9,-1 1-7,-2-1-8,-2 0-8,-5 2-6,-5 1-7,-4 0-6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09"/>
    </inkml:context>
    <inkml:brush xml:id="br0">
      <inkml:brushProperty name="width" value="0.03915" units="cm"/>
      <inkml:brushProperty name="height" value="0.03915" units="cm"/>
      <inkml:brushProperty name="color" value="#F2395B"/>
    </inkml:brush>
  </inkml:definitions>
  <inkml:trace contextRef="#ctx0" brushRef="#br0">85098 21342 561,'0'-17'4,"0"-5"5,0-3 7,0-5 5,-1-1 4,0 2 0,-2 0 0,0 1-1,-2 2 0,-2 3-1,-2 3-2,-1 3-1,-2 0-2,0 0-1,0-1-2,0-1-1,0 0-1,-3 3-2,-2 1 0,-1 3-1,-3 0-1,0 2 2,-1 1 0,-1 0 0,-1 2 0,-3 1-2,-1 0-2,-2 2-2,-3 1-1,-3 2-1,-3 2 1,-2 2 0,-3 3-1,1 4-3,0 3-3,0 5-3,-1 3-1,0 5 2,-2 3 1,0 5 1,0 3 1,3 4 1,4 4-1,2 4 1,3 2 1,1 2 0,3 0 1,2 1 0,2 1 1,2-2 0,4-1 2,3 0-1,3-1 1,1 0 0,2 0-1,2 0-1,3-1 0,2 2 0,4-2-1,3 1 0,3-1-1,5 0 0,5-1 0,5-2-1,6-2 0,5-6 1,6-4-1,7-5 1,3-5 0,6-5 0,2-5-1,5-4 0,5-8 0,5-9 0,7-8 0,5-9 0,5-8 1,2-8 0,4-8 1,3-8 2,-1-5-1,-2 0 0,-4-1 0,-2-1-1,-5-3-1,-7-3-3,-7-5-4,-7-3-3,-8-3-2,-10-1-1,-10-1-1,-9 0-1,-10 2 1,-10 7 4,-10 7 2,-10 7 5,-9 6 1,-9 6 2,-9 6 1,-8 5 2,-9 7 0,-7 5-1,-9 7 0,-7 5 0,-6 7-3,-3 8-5,-2 8-6,-4 7-5,5 6-5,14 1-5,12 3-5,12 1-5,10 0-4,6-3-2,5-3-2,7-3-2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0:01"/>
    </inkml:context>
    <inkml:brush xml:id="br0">
      <inkml:brushProperty name="width" value="0.04364" units="cm"/>
      <inkml:brushProperty name="height" value="0.04364" units="cm"/>
      <inkml:brushProperty name="color" value="#00BFF3"/>
    </inkml:brush>
  </inkml:definitions>
  <inkml:trace contextRef="#ctx0" brushRef="#br0">67571 1711 504,'-22'-14'8,"7"3"15,3 3 17,6 2 16,3 5 5,2 6-4,2 6-5,2 6-5,0 3-6,0 2-6,-2 3-7,0 2-7,-1 3-6,0 6-6,0 6-7,0 6-5,0 5-8,0 4-11,0 3-11,0 5-11,0-5-2,0-10 4,0-13 4,0-12 6,0-6-2,0-1-6,0-1-7,0 0-7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0:02"/>
    </inkml:context>
    <inkml:brush xml:id="br0">
      <inkml:brushProperty name="width" value="0.04194" units="cm"/>
      <inkml:brushProperty name="height" value="0.04194" units="cm"/>
      <inkml:brushProperty name="color" value="#00BFF3"/>
    </inkml:brush>
  </inkml:definitions>
  <inkml:trace contextRef="#ctx0" brushRef="#br0">73133 2416 524,'-6'-7'77,"4"2"-10,4 2-9,4 2-10,4 1-7,7 0-5,6 0-5,5 0-4,3 0-5,-1 0-1,-2 0-2,1 0-2,-2 0-7,1 0-8,-1 0-11,0 0-9,-1 0-9,-5 0-8,-3 0-7,-4 0-7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0:02"/>
    </inkml:context>
    <inkml:brush xml:id="br0">
      <inkml:brushProperty name="width" value="0.04321" units="cm"/>
      <inkml:brushProperty name="height" value="0.04321" units="cm"/>
      <inkml:brushProperty name="color" value="#00BFF3"/>
    </inkml:brush>
  </inkml:definitions>
  <inkml:trace contextRef="#ctx0" brushRef="#br0">73813 1770 509,'-8'-11'49,"0"8"13,0 9 11,0 10 12,1 4-3,1 3-20,0 1-20,2 3-20,0 0-12,2 2-7,0 1-5,2 1-6,0 0-9,0 1-11,0-1-11,0 0-11,0-2-2,2-5 7,0-5 7,2-4 6,0-5 2,0 1-6,-1-2-6,2 0-4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0:02"/>
    </inkml:context>
    <inkml:brush xml:id="br0">
      <inkml:brushProperty name="width" value="0.04445" units="cm"/>
      <inkml:brushProperty name="height" value="0.04445" units="cm"/>
      <inkml:brushProperty name="color" value="#00BFF3"/>
    </inkml:brush>
  </inkml:definitions>
  <inkml:trace contextRef="#ctx0" brushRef="#br0">74701 1566 494,'8'-7'86,"2"2"-17,0 2-17,1 2-16,2 2-9,0 2-2,1 2 0,1 2-1,0 1-2,0 3-4,-2 2-4,-1 2-4,-2 0-2,-2 1-2,-4 0-2,-2-1-1,-3 2-1,-2 1-3,-2 3-3,-2 2-1,-2 0-3,-3 1 0,-4-1-1,-2 1-2,-2-2 1,1-1 3,-1-3 2,1-1 2,0-3 3,2-1 5,3-2 5,1-2 4,7-2 5,12-2 3,12-3 3,11 0 3,8-4-7,2-2-19,4-4-19,3-2-19,-4-1-5,-8 2 8,-9 3 7,-8 1 8,-6 0-5,1 0-18,0-1-18,0-2-17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0:32"/>
    </inkml:context>
    <inkml:brush xml:id="br0">
      <inkml:brushProperty name="width" value="0.04352" units="cm"/>
      <inkml:brushProperty name="height" value="0.04352" units="cm"/>
      <inkml:brushProperty name="color" value="#00BFF3"/>
    </inkml:brush>
  </inkml:definitions>
  <inkml:trace contextRef="#ctx0" brushRef="#br0">37373 36296 505,'0'-21'31,"0"3"-3,0 4-3,0 5-3,-1 1-2,-2 0-1,-2 0-2,-1 0-2,-2 0 0,0 1 0,0-1-1,0 0 0,0 0-1,-2 0 0,0 0 0,-1 1-1,-1-1 1,1 2-1,-1 0 1,0 2 0,0 1-1,0 2-3,1 2-1,-1 2-2,-1 2-2,0 2 2,-1 1 1,-1 3 1,0 2-2,1 2-3,0 1-3,2 3-3,0 1-2,1 3 2,-1 1 1,0 3 2,0 0 0,1 1 1,-1-1 1,0 1 1,1-2 0,2 0 0,3-1 1,1-1 0,1 0-1,2-1 2,0 1-1,2-1 1,0 0 0,0-1 0,0-1-1,0 0 0,0-3 0,2-1-1,0-3 0,2-1-2,1-2 0,3-2 0,4-2-1,2-2 0,1-3-1,-1-1-4,-1-2-2,0-1-4,-1-4-1,3-2 0,2-4 0,2-2 1,0-3-2,1-1-2,-1-3-2,1-1-2,-1 0-2,-1 1 1,-1 2-1,0 3 1,-3 1 1,-3 2 2,-3 3 4,-2 1 1,-3 3 6,-1 4 9,0 4 9,-1 4 8,-1 3 3,0 1-2,0 3-2,0 2-3,0 0-1,0-1 2,0-1 1,0 0 2,1-2-5,3-1-9,4-1-9,2 0-9,1-4-6,-1-2-1,0-6-1,-2-2 0,0-4-1,0-2 0,0-2 1,0-1 0,-1-3 2,1 0 2,0-1 1,0-1 3,-1 0 1,-1 1 0,0 1-2,-2 1 0,0 3 11,-2 6 23,0 6 21,-2 6 23,0 4 5,0 3-12,0 4-14,0 2-12,1 2-9,0 1-5,2 1-6,0 1-5,2 1-3,0-1-2,1 1-3,2-1-2,0-1-5,1-1-6,2-3-7,0-1-6,1-3-12,1-4-16,1-5-17,2-2-16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0:33"/>
    </inkml:context>
    <inkml:brush xml:id="br0">
      <inkml:brushProperty name="width" value="0.03787" units="cm"/>
      <inkml:brushProperty name="height" value="0.03787" units="cm"/>
      <inkml:brushProperty name="color" value="#00BFF3"/>
    </inkml:brush>
  </inkml:definitions>
  <inkml:trace contextRef="#ctx0" brushRef="#br0">38930 35781 580,'-13'-7'27,"6"1"9,6 0 7,6 2 9,3 0 1,2 2-10,0 0-8,2 2-8,-1 3-5,1 6-2,0 5-2,0 7-1,-3 3-4,-3-1-4,-4 1-4,-4-1-6,-3 1-4,-2-1-5,-1 1-5,-3-1-5,-2-1-2,0-3 0,-1-3 0,-1-2 0,0-3 2,2-1 3,3-1 3,1 0 4,3-4 7,4-2 11,4-6 12,4-2 12,3-3 2,1 2-7,3 1-7,2 0-8,2 1-6,3-2-4,3 0-6,3-1-4,1 0-5,-3 2-6,-1 2-6,-2 2-5,-3 1-3,-1-2 0,-2-1 0,-3 0 1,-1-1-2,0 0-3,-2 0-3,0 1-4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0:33"/>
    </inkml:context>
    <inkml:brush xml:id="br0">
      <inkml:brushProperty name="width" value="0.0336" units="cm"/>
      <inkml:brushProperty name="height" value="0.0336" units="cm"/>
      <inkml:brushProperty name="color" value="#00BFF3"/>
    </inkml:brush>
  </inkml:definitions>
  <inkml:trace contextRef="#ctx0" brushRef="#br0">39716 35791 654,'-7'-8'6,"2"0"13,2 0 12,2 0 13,3 0 3,6-1-5,4-2-4,5 0-6,3 0-4,0 1-6,-1 0-6,1 2-5,-1 1-4,-1 1-4,-1 0-5,0 2-3,-2 0-6,-1 2-7,-1 0-9,0 2-7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0:33"/>
    </inkml:context>
    <inkml:brush xml:id="br0">
      <inkml:brushProperty name="width" value="0.04362" units="cm"/>
      <inkml:brushProperty name="height" value="0.04362" units="cm"/>
      <inkml:brushProperty name="color" value="#00BFF3"/>
    </inkml:brush>
  </inkml:definitions>
  <inkml:trace contextRef="#ctx0" brushRef="#br0">39971 35199 504,'-8'-8'1,"0"2"4,0 0 3,0 2 3,1 4 12,1 10 19,0 8 21,2 9 19,1 7 3,2 6-17,2 6-16,2 6-15,1 4-18,2 2-20,0 1-19,1 3-18,1-5-16,-2-10-11,-1-11-11,0-11-11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0:39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63229 14897 999,'-3'-15'0,"-2"4"0,-5 3 0,-4 3 0,-1 1-6,3 2-12,1 0-12,2 2-12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0:40"/>
    </inkml:context>
    <inkml:brush xml:id="br0">
      <inkml:brushProperty name="width" value="0.04713" units="cm"/>
      <inkml:brushProperty name="height" value="0.04713" units="cm"/>
      <inkml:brushProperty name="color" value="#6ADCAB"/>
    </inkml:brush>
  </inkml:definitions>
  <inkml:trace contextRef="#ctx0" brushRef="#br0">42729 26116 466,'-15'-1'5,"4"-1"10,3 0 9,2-1 10,4-1 6,4 2 4,4 0 2,4 2 4,3 0-3,1 0-7,3 0-8,2 0-7,0 0-6,-1 0-3,-1 0-4,-1 0-3,0 0-4,0 2-2,-1 0-4,1 2-3,-1 0-5,-1 0-7,0-1-5,-2 2-8,-2-1-4,-2 3-6,-4 2-5,-2 2-5,-5-1 1,-2-1 6,-5-2 6,-4-2 7,-2-2 3,-1 0 2,-2-2 1,1 0 2,-2-1 3,2 0 6,1 0 4,1 0 7,0 0 3,1 0 5,-1 0 3,0 0 4,1 0 3,3 0 0,1 0 2,2 0 0,2 1 3,0 2 5,2 2 3,1 2 4,-1 1 2,2 1 0,-1 2-1,0 0-1,0 2-2,2 3-3,0 3-2,2 3-4,0 4-3,0 5-2,0 5-2,0 5-3,0 2 0,0 3-1,0 2 0,0 3 0,0-2-2,0-1-6,0-2-3,0-1-6,0-4-2,2-4 2,0-4 2,2-3 1,-1-5-5,0-3-10,-2-5-11,0-3-11,-1-6-8,2-6-8,0-8-6,2-6-8,-1-3 3,-1 3 11,0 1 13,-2 2 12,0 1 7,-2-2 3,0 0 4,-1-1 2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13"/>
    </inkml:context>
    <inkml:brush xml:id="br0">
      <inkml:brushProperty name="width" value="0.06584" units="cm"/>
      <inkml:brushProperty name="height" value="0.06584" units="cm"/>
      <inkml:brushProperty name="color" value="#F2395B"/>
    </inkml:brush>
  </inkml:definitions>
  <inkml:trace contextRef="#ctx0" brushRef="#br0">22620 41297 334,'-11'8'27,"8"0"10,9-1 11,10 1 9,3 0 0,1 0-11,-1 0-11,1 0-11,-1-1-6,-1 1-2,-1 0-2,0 0-3,-1 0-1,1 2-2,1 0 0,1 1-3,0 0 0,-1-1-3,-1 0 0,0-2-3,-1-1 0,1-2-1,1-2 0,1-2 0,1-2-1,1 0-2,1-2-1,2 0-1,0-2-2,2-2 1,3-2-1,1-1 0,2-1 1,-1 0 2,0 2 3,1 1 1,-2 1 2,0 2 1,-1 2 1,-1 2 1,-1 2 2,-1 2 2,-1 2 3,-1 2 2,-1 0 2,-1 1-1,-1 0-1,0 0-1,-1-1 0,2-1-1,3 0-2,2-2 0,-2 0-1,-1 0-2,-4 0-1,-3 0-3,-1-1 1,3 0 0,2-2 2,1 0 2,3-1 0,1 0 0,3 0 1,1 0 0,1 0 0,1 0 0,-1 0-1,0 0-1,1-1 0,1 0-2,1-2-1,1 0-2,0-2-2,0-2-3,0-2-3,1-1-3,-2-2-3,0 0-2,-1 0-3,-1 1-2,-2 0 0,-3 2 2,-3 2 4,-3 2 1,-2 2 5,-1 2 5,-1 2 4,0 2 6,-2 2 3,-1 2 3,-1 2 2,0 2 3,-2 1 1,1 1 1,0 1 0,0 2 0,-1-1 0,1-1-1,0-1-3,0-1-1,0-1-2,1-2-2,1-2-4,1-2-2,4-3-6,5-4-7,7-4-7,5-4-8,2-2-2,-1-2 3,-3 0 4,-2-1 2,-2 1 4,-1 1 2,-3 2 4,-1 2 2,-1 2 3,-1 2 3,1 3 2,-1 1 4,1 1 0,1 0 0,1 0 0,1 0-2,1 0 2,1 0 0,1 0 0,1 0 2,0 0 0,2 0 1,1 0-1,1 0 0,1-1 0,0-1 0,2 0-1,1-1-1,0-1 1,0 2-2,1 0 0,-1 2-1,-1 0 0,0 0-1,-1 0 0,-1 0-1,-2 0-2,-2 0-3,-1 0-4,-3 0-3,-1-1-3,-3-2 0,-1-2 0,-3-2-2,-1 0 1,-1 1 1,0 0 1,-2 2 1,0 1 5,1 4 8,1 2 8,1 4 8,1-1 3,2-1-2,-1-2-2,3-2-2,1-2-1,5-2-4,3-2-1,4-1-3,2-3-2,-2-2-3,0-2-2,-1-1-2,-1-1-2,-2 2-3,0 2 0,-1 3-3,-2 1 0,-3 2 0,-3 2 0,-3 2 1,-1 2-7,-1 2-13,1 2-13,0 2-13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0:41"/>
    </inkml:context>
    <inkml:brush xml:id="br0">
      <inkml:brushProperty name="width" value="0.0439" units="cm"/>
      <inkml:brushProperty name="height" value="0.0439" units="cm"/>
      <inkml:brushProperty name="color" value="#6ADCAB"/>
    </inkml:brush>
  </inkml:definitions>
  <inkml:trace contextRef="#ctx0" brushRef="#br0">42566 27179 501,'-7'-28'0,"2"5"0,2 6 0,2 7 0,2 3 8,4 2 16,2 2 15,4 2 17,2 1 3,3 0-10,3 0-10,3 0-10,1 0-6,-1 0-3,-1 0-2,-1 0-4,1 0-3,0 0-6,1 0-4,1 0-6,0-2-5,-1-2-4,-1-3-5,-1-3-4,-1-2-3,-3 0 0,-1 0-1,-2 1-1,-3-1 1,-3 0 1,-2 0 1,-4 1 2,-2-2 2,-2 0 3,-2-1 3,-1-1 3,-3 0 4,0 2 3,-1 2 3,-1 3 5,-1 1 3,0 2 4,0 2 5,0 2 5,1 1 2,-1 2 1,0 0 0,0 2 1,0 1 1,1 3 2,-1 4 2,0 2 1,1 3 1,1 3-2,0 3-4,2 3-1,1 2-3,2 3-4,2 1-3,2 3-3,1-1-3,0-2 0,0-2 0,0-1-1,1-3-4,2-1-4,2-3-5,2-1-6,2-4-5,3-3-6,4-4-7,2-4-5,2-3-5,3-2-3,1-2-5,3-2-2,-1-2 1,-5 0 6,-3-1 8,-4-2 5,-3 1 5,1-1 1,0 0 1,0 0 1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0:42"/>
    </inkml:context>
    <inkml:brush xml:id="br0">
      <inkml:brushProperty name="width" value="0.04566" units="cm"/>
      <inkml:brushProperty name="height" value="0.04566" units="cm"/>
      <inkml:brushProperty name="color" value="#6ADCAB"/>
    </inkml:brush>
  </inkml:definitions>
  <inkml:trace contextRef="#ctx0" brushRef="#br0">44475 26531 481,'-22'0'6,"3"0"11,3 0 12,3 0 11,2 3 6,0 8-1,2 6 0,1 7-1,1 4-4,2-1-11,2 0-9,2 1-10,1-2-5,0-1 0,0-3-2,0-1 1,1-3-6,2-3-8,2-2-10,2-4-8,1-3-5,3-2-3,2-4-3,2-2-1,0-4-1,-1-4 3,-1-4 2,0-3 3,-2-3 3,-1 1 4,-1-1 4,0 0 3,-2 2 3,-1 1 4,0 2 4,-2 3 3,-1 3 13,-4 6 24,-2 6 23,-3 6 23,-2 3 5,2 1-13,0 1-13,2 2-14,1-1-8,0-1-4,1-1-5,2-1-4,0 1-3,0 0-2,0 1-3,0 1-1,2 0-4,4-2-2,4-3-3,4-1-3,1-2-3,-1-4-6,-1-3-5,-1-2-5,-1-4-4,0-4 0,-2-3 0,0-5-2,-1-2 1,-1-1 0,1-1 0,0-1 2,-1 0 1,-2 1 5,-3 1 4,0 1 5,-2 1 3,0 2 3,0 2 5,0 3 2,1 3 6,1 4 8,4 5 6,0 6 9,2 2-1,0 2-8,0 0-7,0 1-8,-1 2-7,-1 0-8,0 1-7,-2 1-8,-1 2-5,0 3-3,-1 3-3,-2 3-2,0 0 0,-2-3 3,-1-3 3,0-2 4,0-4 3,0-1 2,2-2 2,0-2 3,1-4 0,0-5 1,0-4 0,0-5 0,3-5 0,4-2 1,5-3 0,6-3 0,0-1 1,1 1-1,-2 1-1,-1 1 0,-1 0 0,-2-1-1,-3-1-1,-1-1-1,-1 0 0,-2 3 0,-1 1 0,0 2 1,-2 2 1,-1 1 2,0 1 2,-1 1 3,-3 1 12,0 4 23,-3 2 23,-2 4 23,-1 3 5,2 4-15,1 4-15,0 3-14,2 4-9,1 1-5,0 3-4,2 2-4,0 1-3,0 3-3,0 1-3,0 3-2,0 0-4,2 0-4,0 1-5,1-1-5,1-1-4,0-1-8,0-3-5,0-1-7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0:42"/>
    </inkml:context>
    <inkml:brush xml:id="br0">
      <inkml:brushProperty name="width" value="0.03801" units="cm"/>
      <inkml:brushProperty name="height" value="0.03801" units="cm"/>
      <inkml:brushProperty name="color" value="#6ADCAB"/>
    </inkml:brush>
  </inkml:definitions>
  <inkml:trace contextRef="#ctx0" brushRef="#br0">45983 25509 578,'1'-15'3,"2"4"4,2 3 5,2 3 5,1 2 7,1 3 10,2 4 9,0 2 9,1 4 1,-1 6-8,1 4-10,0 5-8,-1 4-7,-2 2-2,-3 4-4,-1 3-3,-2 1-4,-4 2-8,-2 1-7,-3 0-7,-3 1-5,0 0-4,-2 0-5,0 1-3,-1-3-5,-1-2-3,-2-3-5,0-4-3,1-3 1,3-7 3,2-5 5,4-6 4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0:42"/>
    </inkml:context>
    <inkml:brush xml:id="br0">
      <inkml:brushProperty name="width" value="0.04152" units="cm"/>
      <inkml:brushProperty name="height" value="0.04152" units="cm"/>
      <inkml:brushProperty name="color" value="#6ADCAB"/>
    </inkml:brush>
  </inkml:definitions>
  <inkml:trace contextRef="#ctx0" brushRef="#br0">46171 26677 529,'8'-6'6,"0"2"10,0 4 11,0 3 12,-2 3 1,-1 5-5,-2 5-7,-2 5-5,-2 4-6,-2 1-6,-2 3-6,-1 1-6,-2 0-3,0-3-1,0-3-1,0-3-1,1-3-1,2-3 2,2-3 1,2-2 1,2-3 3,2-1 3,2 0 3,2-2 4,1 0 2,2 0 1,0 0 1,1 0 1,1 0 1,0 0 1,-1 0-1,1 0 2,-1 0-1,0 3-1,-2 2 0,0 2 0,-3 2-1,-3 3-1,-2 3 0,-4 4-1,-2 1-1,-3 4-3,-4 3-2,-2 3-2,-3 2-6,-3 2-6,-3 3-7,-3 1-6,-2 0-8,-1-2-7,-1-2-6,-1-1-8,2-5-3,5-6-2,5-5-1,5-6-2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0:43"/>
    </inkml:context>
    <inkml:brush xml:id="br0">
      <inkml:brushProperty name="width" value="0.03687" units="cm"/>
      <inkml:brushProperty name="height" value="0.03687" units="cm"/>
      <inkml:brushProperty name="color" value="#6ADCAB"/>
    </inkml:brush>
  </inkml:definitions>
  <inkml:trace contextRef="#ctx0" brushRef="#br0">46677 24642 596,'0'-15'6,"-2"3"12,0 1 11,-1 2 12,0 7 3,3 12-3,4 11-3,2 13-5,2 7-3,0 4-4,0 4-3,0 4-4,-1 2-4,1 1-1,0 2-2,0 0-3,0 0-4,1-1-5,2 0-8,0-2-5,1 1-8,0 3-9,-1 4-8,1 2-9,-1-4-3,-1-10 5,0-12 3,-2-10 5,-1-7 3,0-3 1,-2-3 1,0-2 2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0:44"/>
    </inkml:context>
    <inkml:brush xml:id="br0">
      <inkml:brushProperty name="width" value="0.03786" units="cm"/>
      <inkml:brushProperty name="height" value="0.03786" units="cm"/>
      <inkml:brushProperty name="color" value="#6ADCAB"/>
    </inkml:brush>
  </inkml:definitions>
  <inkml:trace contextRef="#ctx0" brushRef="#br0">46900 27237 581,'14'37'76,"-1"-4"-13,-2-4-14,-2-3-12,-1-2-9,2 1-2,0 1-5,1 1-2,0-1-3,0-3-2,-2-3-1,0-3-2,-2-3-1,1-1-1,0-2 0,0-2-1,1-4-1,1-4-4,3-6-4,2-4-2,3-10-4,3-15-1,5-14-3,3-15-2,1-5 0,-3 6 3,-3 6 3,-3 7 2,-2 3-10,-1 3-23,-1 4-23,0 2-22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0:51"/>
    </inkml:context>
    <inkml:brush xml:id="br0">
      <inkml:brushProperty name="width" value="0.06258" units="cm"/>
      <inkml:brushProperty name="height" value="0.06258" units="cm"/>
      <inkml:brushProperty name="color" value="#6ADCAB"/>
    </inkml:brush>
  </inkml:definitions>
  <inkml:trace contextRef="#ctx0" brushRef="#br0">55959 55371 351,'-14'-7'0,"3"0"0,3 2 0,2 1 0,4-1 8,4-2 16,4-2 15,4-2 16,2 0 3,1 3-11,1 1-11,2 2-10,-1 1-7,1 0-3,0 0-2,-1 1-3,2 0-2,2 3 0,1 4-2,3 2 0,0 3-1,1 2 0,-1 2-1,1 1 0,-1 1 0,-1-3-1,-1-1 1,-1-2-2,0-2 1,-1 0-1,1-2-1,0 0-1,0-3 0,2-1 0,3-2 0,2-1 0,0-3 0,0 0 1,1-2-1,-1 0 1,1-1 0,-1 1 0,0-1 0,1 0 0,-2 1 0,-1 2-1,-3 2 0,-1 2 0,-1 2 0,-1 2 0,1 2 0,0 2 0,-1-1 0,1-1 2,-1-2 1,1-1 0,-1-2 1,-1 0 0,-1 0-1,-1 0 1,0 0-1,2 0 2,0 0-1,1 0 1,0 0 0,1 0-1,0 0-1,-1 0 0,1 0-1,1 3-2,1 2-3,2 2-2,-1 0 0,1 0 0,-1-2 0,1 0 1,-1-2 0,-1-1 0,-1 0 0,-1-2 1,-1 0-1,1-2-1,0 0 1,-1-1-1,0-1 1,-1 0 2,0 0 3,-2 0 2,0 1 2,3 0 2,2 2 0,1 0 2,1 1 0,-1 0-3,-1 0-3,-1 0-1,1 1-2,0 0 0,0 2 0,3 0 0,-1 0 0,-1 0 0,-1-2 1,-1 0-1,0-2 1,1 0-1,1-2 0,1 0 0,0-2 0,-1 0 1,-1-1 2,-1-1 0,1 0 1,1 2-1,3 2 0,1 2-1,2 2 0,1 2 1,1 2 2,1 2 0,0 1 0,-1 3-1,-2 2-2,1 1-1,-3 1-2,0-2-1,-1-3-2,0-1-2,-3-1-1,-2-2 3,-1-1 0,-2 0 3,-1-2 1,-1 0 1,1-2 3,0 0 1,-1-1 0,1 0-1,0 0-1,-1 0-2,1-2 0,0 0 0,-1-3 1,1-2 0,1-2 0,1-2-2,3-1 0,1-3-2,0-1-4,-3 1-4,-3-1-6,-2 1-5,-6 3-16,-6 8-26,-8 8-26,-6 8-27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1:10"/>
    </inkml:context>
    <inkml:brush xml:id="br0">
      <inkml:brushProperty name="width" value="0.04394" units="cm"/>
      <inkml:brushProperty name="height" value="0.04394" units="cm"/>
      <inkml:brushProperty name="color" value="#6ADCAB"/>
    </inkml:brush>
  </inkml:definitions>
  <inkml:trace contextRef="#ctx0" brushRef="#br0">26191 54626 500,'-22'-16'0,"6"2"1,5 1 0,5 1 0,2 0 0,0 2 0,0 1-1,0 0 1,2 2 5,4 1 13,4 0 12,4 2 12,2 0 2,1 2-7,1 0-7,2 2-7,0 0-5,1 0-2,1 0-2,1 0-2,1 0-2,1 0 0,1 0 0,2 0-1,-1 0-2,1 2-1,-1 0-3,1 2-1,-1 0-2,3 0 0,0-1-1,0 2 0,1-1 0,-1 1 1,-1 2 0,-1 0 1,0 1 1,1 0 0,1 0 0,1-1 1,1 1-1,-1-2-1,0-1-1,1 0-1,-1-1 0,-1 2 1,-1 0 1,-1 2 0,-1-1 1,1-1 0,0-1-1,-1 0 0,0-1-1,-1 0 1,-1 0-1,-1 0 1,0-1-1,1-1 0,1 0 0,1-1 0,1-2 1,0-1 0,-1 0 1,1-1 0,-1-1 1,1 0-2,-1 0 0,1 0-2,-1 1 0,1 0 0,-1 2-1,1 0-1,0 2 0,1 0 1,1 2 1,1 0 0,0 2-1,0 0-2,1 1-2,-1 2-2,0-1-1,-1-1 1,-1 0 2,-1-2 0,0-1 2,1 0 1,1-2 1,1 0 2,0-2 0,1 0 2,-1-2-1,1 0 2,-1-1 0,1 0 0,-1 0 0,1 1 0,-2-1 1,0 3-2,-1 2-1,0 3 0,-2 0-1,2 1 0,1 2 1,1 0-1,1 1 1,1 0-2,1 0 0,1-1 0,-1 0-1,-1-2 2,-3-2 1,-1-2 2,-2-1 0,-1 0 0,-1 0 0,-1 0 1,0 0-1,1 0 0,1 0 0,1 0-1,-1 0 1,-1 0 0,-2 0 1,-2 0 0,-2 0 0,1 0-2,0 0-1,-1 0-1,0 0-4,-1 0-5,0 0-4,-2 0-6,-3 1-13,-4 4-22,-6 2-22,-4 4-22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1:11"/>
    </inkml:context>
    <inkml:brush xml:id="br0">
      <inkml:brushProperty name="width" value="0.04265" units="cm"/>
      <inkml:brushProperty name="height" value="0.04265" units="cm"/>
      <inkml:brushProperty name="color" value="#6ADCAB"/>
    </inkml:brush>
  </inkml:definitions>
  <inkml:trace contextRef="#ctx0" brushRef="#br0">15977 54866 515,'-6'8'2,"2"-1"4,4 1 3,3 0 5,1-1 0,3 0-1,2-2-2,2 0-2,0-2-1,1-1 0,0 0-1,0-2 0,-1 0 0,1 0-1,0 0 0,0 0 0,0 0-1,1-2 0,1 0 0,2-1 0,-1-1 0,1 2 0,0 0 0,0 2 1,-1-1-1,1 0-1,0-2 1,-1 0-1,1-1-1,1 0 1,2 0-1,0 0 1,1 0-1,1-2 0,1 0 0,1-1 0,1 0 0,-1 2-1,1 2 0,-1 2 1,2 1-2,1 0 1,2 0-1,3 0 0,0 1-1,1 4 1,-1 2-1,0 4 1,1 0 1,-1 1-1,0 0 1,1 0 1,-2-1-1,0-1 1,-1-1-1,-1 0 0,0-2 0,1-1 1,1 0 0,1-2 1,0 0 1,2-2-1,1 0 1,1-2 0,0 0 0,1 0-1,-1 0 1,0 0-1,0 0 0,1-2 0,-1 0 0,0-2 0,0-1 0,1-2 0,-1-1 0,0-3 0,0 0 0,-1 0 0,-1 2 0,-1 1-1,-1 0 1,0 0-1,1 0-1,-1 0 1,-1 1-1,-1 2 0,-3 3 1,-1 1-1,-2 1 1,1 2 0,-1 0 0,1 2 0,-1 0 1,-1 1 1,-1 2 0,-1 0 1,0 2 0,1 2 0,1 1-1,1 3 1,0 0-1,-1-1 0,-1 0 1,0-2-1,-2 0 0,1 0 0,-1-1-1,1 1 0,-1-2 0,1-2 0,0-4-1,-1-2 0,0-2 0,-3 0-1,-1 0-1,-2 0-1,-1-1 1,0-1-1,-1 0 0,1-1 1,0-1-3,0 0-2,-1 0-2,1 0-4,0-1-4,0 0-6,-1-1-6,1-1-6,1 0-6,1 4-4,3 2-4,2 4-6,-1 1 0,-3 1 3,-3 2 2,-2 0 4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1:20"/>
    </inkml:context>
    <inkml:brush xml:id="br0">
      <inkml:brushProperty name="width" value="0.04692" units="cm"/>
      <inkml:brushProperty name="height" value="0.04692" units="cm"/>
      <inkml:brushProperty name="color" value="#6ADCAB"/>
    </inkml:brush>
  </inkml:definitions>
  <inkml:trace contextRef="#ctx0" brushRef="#br0">57520 46891 468,'-15'-16'0,"4"2"0,3 1 0,3 1 0,1-3 9,2-6 15,0-5 17,2-6 15,0-1 4,0 5-11,0 5-12,0 5-10,-2 0-7,0-3-3,-3-5-3,-2-3-4,-2-4-1,-2-1 0,-2-2 0,-1-2 0,-3-3-2,-1-4-3,-3-4-4,-1-4-4,-4-2-1,-1 0 1,-4 0 1,-3 1 1,-2 2 0,-1 7 3,0 8 1,-2 6 1,0 5 2,0 5 1,-1 3 2,1 5 1,-1 2-1,-2 0-3,-3 2-1,0 1-4,-3 1 0,-1 2-2,0 2 0,-1 2-2,-3 3 1,0 6-1,-3 4 0,-2 5 0,-2 6-1,-2 7 0,-1 6 0,-3 8-1,0 4 1,2 2-1,3 2 2,1 2-1,3 0 3,4-2 2,4-3 3,4 0 3,2-2 2,2 2 0,0 0 0,1 1 1,3 4-1,2 6 2,3 5 0,3 7 1,3 4 1,3 3-2,3 2 0,3 4 0,2 2-2,2 2 0,3 3-2,1 1-1,3 2-1,4 1-2,4 3-3,4 2-1,4-2-1,5-6 0,5-6 0,5-5 0,4-5-1,3-2 1,3-1-1,3-3 1,1-4-1,2-7 1,1-6 0,0-8 0,2-6 1,2-7 0,2-7 1,3-7-1,2-6 1,5-5-1,5-4 1,6-6-1,2-6 0,3-9 0,1-9-2,3-9 0,0-9 0,2-8-2,1-9 0,1-9 0,0-4-2,-1-1-2,-1 1-1,-1-1-2,-3 2-1,-3 0 0,-5 0 0,-3 3 0,-4-2 1,-4-1 1,-5-3 2,-2-1 2,-6 0 1,-4 3-1,-5 3 1,-5 3 0,-6 0 0,-5-5 0,-6-3 0,-7-5 0,-4-2 0,-6-4-1,-4-3-1,-5-2-2,-5 1 0,-6 6-1,-3 5-2,-6 7-1,-5 5 1,-7 7-1,-4 5 2,-7 6 0,-6 8-1,-4 11 0,-5 11-1,-5 11-2,3 8 1,9 4 2,10 5 3,10 6 2,7 2 0,3 1-3,5 1-2,4 1-3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1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33116 42400 999,'-7'10'-1,"2"5"-5,2 5-2,2 6-5,1-1 0,0-3 1,0-5 2,0-3 2,0-2 1,0 3 4,0 2 2,0 2 2,1 7 1,2 16-3,2 14-2,2 15-2,0 9-1,0 1-2,-2 2-1,0 2-2,-2 4 0,-1 5-1,0 4-1,-1 5 0,-1 2 0,0-2 1,0-2 2,0-2 0,-1-4 2,-1-4 2,0-6 2,-1-4 1,-1-5 2,0-5 0,0-5 0,0-5 0,0-4 1,2-4 0,0-4-1,2-4 1,0-4 0,0-3 0,0-5 0,0-4 1,-1-4-1,0-5 0,-2-5 0,0-4 0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1:42"/>
    </inkml:context>
    <inkml:brush xml:id="br0">
      <inkml:brushProperty name="width" value="0.05872" units="cm"/>
      <inkml:brushProperty name="height" value="0.05872" units="cm"/>
      <inkml:brushProperty name="color" value="#6ADCAB"/>
    </inkml:brush>
  </inkml:definitions>
  <inkml:trace contextRef="#ctx0" brushRef="#br0">47902 15197 374,'-22'0'19,"5"0"5,3 0 5,4 0 4,5 0 5,6 0 7,6 0 5,6 0 6,3-1-1,1 0-11,1-2-10,1 0-9,1-1-7,1 2-2,1 0-2,1 2-3,0 0-2,-1 0 0,-1 0-1,0 0-2,-2 0 0,1 0-1,-1 0-1,1 0-2,-1 0 0,1 0 0,0 0 1,-1 0-1,1 0 0,0-2-2,-1-1 0,1 0-1,-1 0 0,1 0-1,-1 2 0,1 1 1,0-1-1,1-1 2,1 0 1,1-1 0,0-1 2,-3 2-1,-1 0 1,-2 2-1,-1 0 1,1 2 1,1 0 0,1 2 1,1 0 1,1 0-1,1-1 1,1 1 0,0-1-1,-1 0-1,-1-1-2,0-2-1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1:42"/>
    </inkml:context>
    <inkml:brush xml:id="br0">
      <inkml:brushProperty name="width" value="0.03426" units="cm"/>
      <inkml:brushProperty name="height" value="0.03426" units="cm"/>
      <inkml:brushProperty name="color" value="#6ADCAB"/>
    </inkml:brush>
  </inkml:definitions>
  <inkml:trace contextRef="#ctx0" brushRef="#br0">48476 15399 642,'-23'0'-12,"4"0"9,3 0 9,3 0 9,1 0 5,0 0-1,0 0 0,1 0-1,-1 0 1,2 0 0,1 0 1,0 0-1,2 0 6,-1 0 8,0 0 9,0 0 9,2-1-11,6-1-33,4 0-30,6-1-33,1-1-14,-1 0 3,0 0 4,-2 0 3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1:44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60900 12850 999,'15'7'-6,"-2"0"-12,-3-2-12,0 0-12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1:46"/>
    </inkml:context>
    <inkml:brush xml:id="br0">
      <inkml:brushProperty name="width" value="0.0475" units="cm"/>
      <inkml:brushProperty name="height" value="0.0475" units="cm"/>
      <inkml:brushProperty name="color" value="#FED406"/>
    </inkml:brush>
  </inkml:definitions>
  <inkml:trace contextRef="#ctx0" brushRef="#br0">46680 15384 463,'-21'-8'1,"5"2"5,4 1 2,6 0 4,6 1 9,8 0 12,8 0 13,7 1 13,6-1 0,3 0-10,2 0-12,4 0-11,3-1-7,5-2-4,2-2-3,5-1-3,3-2-3,0 0-1,2 0 0,0 1-1,0 0-1,1 2 0,0 2-1,0 3-1,-2 1 0,-4 3 1,-4 4 0,-4 2 0,-4 3 1,-4 2-1,-3 2 1,-5 1 0,-3 1 1,-1-1-1,-3-1 2,-1 0 0,-1-2 0,-1-3-1,1-1 0,-1-2-1,0-2-1,-1 0 1,0-2-1,-2 0 1,0-1-2,1 0 1,1 0-1,2 0-1,0 0 0,1 0-1,1 0-1,1 0 0,1 0 0,1 0-1,1 0 1,1 0 1,0 0-1,1 0 0,-1 0 1,0 0 0,1 0 0,1 0 0,1 0 0,1 0 1,0 0 0,1 0 1,-1 0 0,1 0 2,-2 0 0,0 0 0,-1 0 1,-1 0 1,-1 0-1,-1 0 1,-1 0 0,-1 0 0,-1-1 0,-1 0-2,-1-2 0,-1 0 0,0 0-4,-1 0-6,1 2-4,0 0-6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1:46"/>
    </inkml:context>
    <inkml:brush xml:id="br0">
      <inkml:brushProperty name="width" value="0.02935" units="cm"/>
      <inkml:brushProperty name="height" value="0.02935" units="cm"/>
      <inkml:brushProperty name="color" value="#FED406"/>
    </inkml:brush>
  </inkml:definitions>
  <inkml:trace contextRef="#ctx0" brushRef="#br0">51497 10000 749,'15'0'-1,"-1"0"-2,-1 0-3,0 0-2,-2 1 6,-2 2 13,-3 2 13,-1 2 13,0 0 6,0 1-5,1 0-4,2 0-4,-1 1-5,-2 1-8,-3 3-8,0 2-6,-4 1-7,-2 1-1,-4 1-4,-2 1-2,-2 0-1,1-1-2,-1 0-1,0-2 0,1-2-1,2-1 2,2-2 0,3-2 2,1-2-1,6-2 0,2-3-1,5 0-1,1-2 3,0 1 4,-2 2 6,0 0 5,-3 3 2,-1 4 0,-2 4 0,-2 3-1,-2 4 1,-2 1-1,-2 3 0,-1 1-1,-3 0 1,0-3-1,-2-3-1,0-2 0,-1-3 0,1 1-1,-1 0 0,0-1 0,2 0-2,2-3 0,4-1-2,3-2-1,1-1 0,0 0 0,0 0 0,0 0 1,0 0 0,2 1 0,0 1 1,2 2-1,-1 0 3,1 1 2,0 1 3,0 2 2,-1-1 3,0-1-1,-2-1 1,0-1-1,-1-1 0,0 0-3,0-2-2,0 0-3,-1-2-1,-2 1-1,-2 0 0,-2 0-1,0-3-7,-1-2-14,0-6-15,0-2-15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1:48"/>
    </inkml:context>
    <inkml:brush xml:id="br0">
      <inkml:brushProperty name="width" value="0.03509" units="cm"/>
      <inkml:brushProperty name="height" value="0.03509" units="cm"/>
      <inkml:brushProperty name="color" value="#FED406"/>
    </inkml:brush>
  </inkml:definitions>
  <inkml:trace contextRef="#ctx0" brushRef="#br0">52108 9763 627,'7'-15'0,"0"2"1,-2 2 1,0 3 2,-1 1 1,1 2 4,2 2 4,0 2 4,0 4 0,0 7-2,-2 8-4,0 6-2,-2 2-3,-1-1-2,0-3-2,-1-1-3,-2-3-1,-1-1 1,0-2-1,-1-2 1,2-7-7,6-9-12,5-10-13,7-9-12,2-3-1,-3 3 10,-1 4 10,-2 5 10,-2 2 7,-1 2 2,0 2 2,-2 3 2,-1 1 11,0 3 21,-2 4 21,0 2 21,-2 2 1,-1 0-18,0 0-19,-1 0-19,-1 0-11,0 1-6,0 2-6,0 0-6,-3 1-3,-2 3 0,-5 2 0,-4 2 1,-2 0-1,1 1 2,-1-1 0,0 1 0,0 0 2,-1 1 1,-1 1 2,-1 1 2,0-1 1,2-1 3,3-2 2,1-3 3,5-4 1,8-8 2,8-8 1,8-8 2,3-3 0,1-1-3,-1 0-2,1 1-3,-1 0 0,-3 2 0,-1 3 0,-2 1 1,-3 3 1,-4 6 1,-5 4 1,-2 6 2,-5 3 1,-2 3 0,-3 3 0,-4 3 1,0 2-1,-1-1 1,0 1-1,1-1-1,-1-1 0,2-1 1,1-2-2,1-2 1,0-3-2,2-1-1,1-3-2,0 0-1,6-6-4,8-7-4,9-6-5,10-7-4,4-4-2,0-1 4,2-1 2,1-1 3,-1 0 3,-3 3 4,-3 1 3,-3 2 4,-3 4 2,-2 3 1,-4 4-1,-3 4 1,-1 4 3,-2 6 4,-1 4 5,0 5 5,-4 4 1,-4 1-5,-6 3-4,-4 1-4,-4 2-2,-1-1-4,-3 0-1,-1 1-3,-1-2 0,1-3 1,1-3 1,1-3 0,0-2 0,2-2-3,1-3-2,1-1-4,1-2 0,2-2-1,3-2 1,1-2-1,1-3 0,2-4-1,1-4-2,0-3-1,3-7-2,2-7-2,4-9-1,2-7-2,3-3-2,2 2 0,1 2-1,3 2 0,0 3 1,-1 7 5,0 6 5,-2 5 5,-1 7 8,-2 8 14,-2 8 13,-2 8 14,-2 6 3,-1 3-7,0 5-5,-2 3-7,0 5-5,-2 6-2,0 7-3,-1 5-2,-1 0-4,2-5-4,0-4-3,2-5-4,-1-5-2,-1-2 0,0-3 0,-1-3 0,0-3-4,4-5-8,2-3-6,4-4-8,1-5-3,3-6 2,2-6 3,2-6 1,0-3 1,1-1-1,0-1 0,0-1-1,-1 0 1,-1 2 4,-1 3 4,-1 1 5,-1 3 2,0 4 2,-2 4 4,0 4 1,-3 3 4,-1 2 3,-2 2 4,-2 2 4,1-1-4,2-3-15,4-2-12,2-4-14,1-3-3,-1-4 4,0-4 5,-2-3 6,-1-3 4,0 1 2,-2-1 2,0 0 3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1:49"/>
    </inkml:context>
    <inkml:brush xml:id="br0">
      <inkml:brushProperty name="width" value="0.03965" units="cm"/>
      <inkml:brushProperty name="height" value="0.03965" units="cm"/>
      <inkml:brushProperty name="color" value="#FED406"/>
    </inkml:brush>
  </inkml:definitions>
  <inkml:trace contextRef="#ctx0" brushRef="#br0">53462 9837 554,'0'-15'0,"0"2"-1,0 2 0,0 3-1,0 3 8,0 8 18,0 6 16,0 7 18,1 2 1,2-3-15,2-2-15,2-4-14,1-2-9,2-2-3,0-3-2,1 0-3,2-3-3,2 0-5,1-2-4,3 0-4,0-1-3,-3 0 2,-1 0 2,-2 0 0,-5 3 2,-8 4 4,-8 5 3,-8 6 4,-4 2 2,-1 1 2,-1 1 1,-1 1 2,1 0 1,2-1-1,4-1 1,3 0-2,7-5 2,12-7 3,12-6 3,11-7 2,5-5-1,-3 0-4,-3-1-4,-3-1-4,-4 0-2,-3 4 0,-4 3-1,-4 3 1,-6 3-2,-8 5-5,-8 6-3,-8 4-3,-3 3-1,-1 1 4,1 1 4,-1 2 5,0 0 1,-1 1 3,-1 1 2,-1 1 2,1 0 2,3-1 2,3-1 4,3-1 2,2-2 2,2-1-1,3-2 0,1-2 0,3-3-2,6-1 0,4-2-2,6-2-2,4-4-1,7-4-2,5-5-3,7-6-2,1-2-2,-2-1-3,-1-1-1,-3-1-3,1-1-3,1-1-2,2-1-5,3-1-2,-3 1-1,-5 5 1,-7 3 2,-5 4 1,-5 4 10,-2 6 16,-4 4 18,-2 6 16,-2 2 5,0 1-7,0 1-8,0 2-7,0 1-5,1 5-1,2 3-2,0 5-2,1 1-1,0 2-3,0 1-2,0 1-1,0-3-5,0-5-4,0-7-4,0-5-6,0-3-3,0-1-2,-1 1-3,1 0-3,-1-3-6,-4-5-13,-2-4-10,-3-5-13,-4-5-1,-2-4 8,-3-4 9,-3-3 7,-3-2 8,0-1 7,-1 1 7,-1-1 6,0 3 5,1 5 3,1 5 3,1 4 2,2 3 3,3 0 3,2 0 2,4 1 4,2-2 6,2 0 12,3-2 11,1 0 11,2 0 1,3 0-10,4 2-11,2 1-10,2-1-7,0 0-5,-1-2-5,1 0-3,-2 2-7,-4 8-7,-4 6-8,-4 8-7,-4 3-1,-4 3 4,-4 1 5,-3 3 6,-2-2 3,0-2 4,2-2 3,1-4 3,2-3 3,2-1 0,4-2 1,3-2 0,2-3 1,4-1 0,2-2 1,4-2 1,1-1-1,1 0 0,2 0-1,0 0-1,0 0-1,-1-2-1,0 0-1,-2-1-2,-2 0-1,-4 6-1,-4 2-2,-4 5-2,-3 2 0,-3 2 2,-4 0 2,-2 1 1,0 0 2,3-3 0,3-1 1,2-2 0,5-2 1,5-2 0,4-2 0,5-2 0,4-3 0,3-4 0,4-4 0,2-4 1,1-1-1,-1 1 0,-1 1 0,-1 1-1,-2 1 0,-3 2 1,-2 2-1,-4 2 0,-4 4 0,-6 6-2,-6 6-1,-6 6-2,-3 2-1,-1 1 1,-1-1 0,-1 1 1,-2-1 1,0 1-1,-1 0 1,0-1 0,-1 0 1,4-3-1,3-1 1,3-2 0,5-4 3,10-5 3,8-4 5,9-5 4,5-5 1,1-2-3,1-3-2,1-3-2,0-1-5,-1 3-7,-1 1-7,-1 2-6,-2 1-5,-2 1-3,-4-1-3,-3 0-2,-2 0-2,-3 1 2,-1-1 1,-2 0 0,-2 0 3,-4-1 2,-2-2 2,-3 0 3,-3 0 2,0-1 5,-2 0 3,0 1 4,-1 0 2,1 2-1,-1 3-1,0 1 0,1 2 4,1 2 8,0 2 10,2 2 7,0 4 7,2 6 1,1 5 3,0 7 3,2 4-1,2 5-1,2 3-3,2 4-1,2 5-4,2 4-2,2 6-4,2 4-4,0 9-8,-3 11-13,-1 12-14,-2 12-14,-1-4-3,0-19 7,0-21 6,0-18 8,-1-12-4,0-2-13,-2-1-11,0-2-13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1:50"/>
    </inkml:context>
    <inkml:brush xml:id="br0">
      <inkml:brushProperty name="width" value="0.04226" units="cm"/>
      <inkml:brushProperty name="height" value="0.04226" units="cm"/>
      <inkml:brushProperty name="color" value="#FED406"/>
    </inkml:brush>
  </inkml:definitions>
  <inkml:trace contextRef="#ctx0" brushRef="#br0">55219 10334 520,'1'-15'3,"0"2"7,2 3 6,0 1 6,-1 3 4,-2 6 0,-3 4 2,-4 6-1,-2 3 0,-3 5-3,-4 3-4,-2 5-2,0 1-5,1-1-9,2-1-7,3-1-8,1-3-4,2-3-2,2-4 0,2-4-2,3-3-1,4-1 0,4-1-1,4 0-2,2-2 3,1 0 6,1-2 6,2 0 5,-2 0 3,-1 4 1,-2 2 0,-2 3 1,-3 4 2,-1 2 2,-2 3 3,-1 3 3,-4 2 0,-1 1-1,-2 1-1,-1 1 0,-3-1-3,0-3 0,-1-3-3,-1-3-1,0-3-2,2-1-3,2-2-2,2-2-2,2-4-2,2-4-1,2-6-3,2-4-1,4-5 0,4-5 2,5-5 1,5-5 2,2-1 2,-1 3 2,-1 3 3,-1 3 2,-1 2 1,-1 3 0,0 1-1,-2 2 1,-1 2 0,-1 1 3,-1 0 1,0 2 3,-2 1 1,-1 1-3,0 0-1,-2 2-2,-1-1-4,0-2-8,-2-2-6,0-2-8,-3 0-1,-2-1 3,-4 0 3,-2 0 4,-3 1 3,0-1 4,-1 0 3,-1 0 4,0 1 4,2 1 3,2 0 3,2 2 4,1 1 5,-2 2 9,0 3 9,-1 1 9,-1 3 1,2 7-6,1 6-7,0 6-7,1 4-3,0 4-1,0 5-1,1 3 0,-1 2-2,2-2-3,0 0-1,2-1-4,0-3-2,0-2-4,0-3-4,0-3-3,1-3-5,3-4-4,4-5-4,2-3-5,3-3-5,2-2-7,1-3-5,3 0-6,1-5-1,1-6 4,1-6 4,1-5 4,-2-3 5,-5 4 4,-4 3 5,-6 3 5,-1 1-2,0-2-7,1 0-8,2-1-7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1:51"/>
    </inkml:context>
    <inkml:brush xml:id="br0">
      <inkml:brushProperty name="width" value="0.03698" units="cm"/>
      <inkml:brushProperty name="height" value="0.03698" units="cm"/>
      <inkml:brushProperty name="color" value="#FED406"/>
    </inkml:brush>
  </inkml:definitions>
  <inkml:trace contextRef="#ctx0" brushRef="#br0">56505 9716 594,'-6'-7'9,"4"2"15,4 2 17,4 2 16,2 2 0,2 2-18,0 2-19,1 2-16,-1 2-13,-2 3-6,-4 3-7,-2 4-6,-5 1-3,-6 1 3,-6 1 1,-5 1 3,-4-1 0,1-1-2,-1-3 0,1-1-1,1-2 2,3-3 4,3-1 4,2-2 4,7-4 9,10-6 15,10-6 13,10-5 14,3-4 5,0 2-7,-1 1-4,0 1-7,-3 1-4,-1 4-4,-3 2-3,-1 4-4,-4 3-1,-5 6 1,-4 4 1,-6 5 0,-3 3-2,-5 1-6,-4 1-6,-4 2-6,-2-2-4,-1 0-3,-1-1-3,-1 0-3,1-2 0,1-1 2,2-1 1,3-1 2,1-1 2,2-2 3,3-3 2,1-1 3,3-1 2,4-2 3,4-1 2,4 0 4,3-3 2,3-2 1,4-4 2,2-2 2,1-1 1,-1 0 0,-1 2 0,-1 1 1,-1 0-1,-2 2 0,-3 0-1,-1 2-1,-2 1 2,0 3 1,-2 4 4,0 2 1,-3 2 1,-2 2-3,-4 0-2,-2 1-2,-2 0-3,0-1-1,0-1-1,1 0-3,0-5-4,4-6-11,2-8-9,4-6-10,2-4-4,3-1 3,4-2 3,2 1 2,0-1 4,-1 2 2,-2 2 3,-2 3 4,-1 2 4,0 2 6,-1 4 7,1 2 6,-1 3 10,-2 2 11,-2 2 12,-2 2 13,-1 2 1,0 1-8,0 3-8,0 2-8,1 1-10,2-1-10,2 1-11,2 0-10,1-5-9,3-7-10,2-8-9,2-7-8,0-6-3,1-2 6,0-1 5,-1-3 5,0 1 7,-4 1 7,-3 3 7,-2 1 7,-3 5 13,1 8 18,0 8 20,0 8 18,0 3 3,0-1-14,0-1-14,0 0-13,2-9-21,6-14-31,4-15-29,5-15-30,0-4-7,-5 8 14,-5 6 15,-4 7 15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1:51"/>
    </inkml:context>
    <inkml:brush xml:id="br0">
      <inkml:brushProperty name="width" value="0.04537" units="cm"/>
      <inkml:brushProperty name="height" value="0.04537" units="cm"/>
      <inkml:brushProperty name="color" value="#FED406"/>
    </inkml:brush>
  </inkml:definitions>
  <inkml:trace contextRef="#ctx0" brushRef="#br0">58500 9082 484,'7'-15'0,"-2"2"0,-3 3 0,0 1 0,-2-1 2,0-3 2,0-5 2,0-4 3,0 3 9,0 7 15,0 8 15,0 8 15,0 8 2,2 7-10,0 9-10,2 7-10,-1 6-5,1 4-3,0 4-3,0 4-1,0 7-5,0 9-9,0 10-8,0 11-7,0 5-8,0 1-6,0 3-5,0 2-6,-1-5-2,-1-10 4,0-11 2,-1-11 3,-1-9-5,0-8-14,0-8-13,0-7-12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3:20"/>
    </inkml:context>
    <inkml:brush xml:id="br0">
      <inkml:brushProperty name="width" value="0.04762" units="cm"/>
      <inkml:brushProperty name="height" value="0.04762" units="cm"/>
      <inkml:brushProperty name="color" value="#00BFF3"/>
    </inkml:brush>
  </inkml:definitions>
  <inkml:trace contextRef="#ctx0" brushRef="#br0">30953 42428 461,'-42'-1'2,"-3"-1"2,-4 0 2,-3-1 3,2-1 3,11 2 3,11 0 3,11 2 3,10 1 3,10 2 5,10 2 3,10 2 5,6 1-1,4 3-3,4 2-4,5 2-3,2 0-4,2 1-1,2 0-2,2-1-2,2 1-2,4 0-2,2-1-2,3 1-2,4-2-1,6-1 1,3-2 2,6-2 1,5-4-1,3-4-2,4-6-1,4-4-3,4-5-1,2-5-3,3-5 0,4-5-3,-1-4-1,-3-3-1,-2-2 0,-4-4 0,-4-2-1,-7 0-1,-8-2-1,-6 0-1,-9-2 0,-12 0 0,-12-2-1,-11 0 0,-10-1 1,-5 0-1,-6 0 1,-6 0 1,-6 0-1,-6 0-1,-6 0-1,-5 1-2,-6-2 1,-5 2 1,-5-1 1,-5 0 1,-4 0 1,-4 2 3,-4 0 1,-4 2 3,-5 2 0,-7 6 0,-7 4-1,-7 5 1,-8 7 0,-10 7 3,-10 8 1,-9 8 3,-6 8 0,-1 9 0,-1 9-1,-1 9 0,0 7-1,1 6-1,1 6-1,2 6 0,0 4 0,2 1-3,3 3 0,1 1-1,10 1-2,15-3-1,15-1-1,16-2-2,14-4-1,12-3-1,11-4-1,13-4-2,14-3-1,19-2-1,19-2 0,19-1-2,18-4 0,20-4 0,20-4-1,19-3 1,5-5-3,-10-3-5,-9-4-3,-10-4-4,-11-3-3,-12-1 2,-12-1-1,-11 0 1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17"/>
    </inkml:context>
    <inkml:brush xml:id="br0">
      <inkml:brushProperty name="width" value="0.02635" units="cm"/>
      <inkml:brushProperty name="height" value="0.02635" units="cm"/>
      <inkml:brushProperty name="color" value="#F2395B"/>
    </inkml:brush>
  </inkml:definitions>
  <inkml:trace contextRef="#ctx0" brushRef="#br0">32350 48999 835,'9'30'-5,"1"0"5,3-1 3,2-1 4,0 0 2,-1 1-1,-1 1 0,0 1 0,-2-1-1,-1-1 2,0-3-1,-2-1 1,-1-3 0,0-1-2,-2-3-1,0-1-1,1-6-1,5-10 2,5-10 1,6-10 1,3-10-1,6-10 1,5-12-2,5-10 0,-2 0-1,-8 12-1,-7 12-1,-8 11-1,-5 7-9,1-1-20,0 0-19,0 1-18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2:01"/>
    </inkml:context>
    <inkml:brush xml:id="br0">
      <inkml:brushProperty name="width" value="0.0268" units="cm"/>
      <inkml:brushProperty name="height" value="0.0268" units="cm"/>
      <inkml:brushProperty name="color" value="#F2395B"/>
    </inkml:brush>
  </inkml:definitions>
  <inkml:trace contextRef="#ctx0" brushRef="#br0">64050 8600 820,'38'-41'7,"-4"-3"11,-2-3 14,-3-2 11,-3 5-1,-5 13-15,-3 15-17,-4 13-14,-4 6-16,1 0-14,-2-2-14,0 0-15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2:03"/>
    </inkml:context>
    <inkml:brush xml:id="br0">
      <inkml:brushProperty name="width" value="0.03348" units="cm"/>
      <inkml:brushProperty name="height" value="0.03348" units="cm"/>
      <inkml:brushProperty name="color" value="#F2395B"/>
    </inkml:brush>
  </inkml:definitions>
  <inkml:trace contextRef="#ctx0" brushRef="#br0">54078 15950 657,'-18'0'7,"12"2"17,12 0 15,12 2 16,4 0 3,0 0-10,-1-1-10,0 2-10,-1-2-8,1 1-6,1 0-5,1 0-7,-1 1-3,-5 0-1,-3 1-3,-4 2-1,-3 0 0,-2 3-1,-3 2 1,0 2 0,-5 2-1,-2 5-2,-5 3-2,-4 5-3,-3 1 1,-1 0 2,-3 1 1,-1-1 3,-2 0 1,-1-1 1,-2-2 1,1 1 0,-1-4 0,3-2 1,1-2 0,3-4 0,1-2 1,2-1 2,2-1 3,3 0 2,5-3 2,10-3-1,10-2 1,9-4 1,5-2-4,-1-4-4,-1-2-6,-1-3-5,-1-2-4,-1 0-3,-1 0-3,0 1-3,-2-2-1,1 0-1,-1-1 0,1-1-1,-1-1 1,-3 2 2,-1 1 0,-2 1 2,-3 1 3,-1 0 5,-2 2 4,-2 1 5,-2 3 13,0 8 23,-2 6 24,0 7 22,-1 5 2,0 1-17,0 3-18,0 1-19,0 1-10,0-3-4,0-1-5,0-3-5,2-5-7,4-10-11,4-10-12,3-10-10,3-6-4,0-5 5,-1-3 6,1-4 5,-1-1 3,-1 5 4,0 3 4,-2 5 2,-1 3 5,-2 2 4,-3 4 6,-1 3 6,-1 3 6,0 4 9,0 4 10,0 4 9,0 2 2,0 2-7,0 0-6,0 1-7,-1 1-3,-1 2-2,0 0 0,-1 1-1,-1 0-6,0-1-11,0-1-12,0 0-11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2:03"/>
    </inkml:context>
    <inkml:brush xml:id="br0">
      <inkml:brushProperty name="width" value="0.02769" units="cm"/>
      <inkml:brushProperty name="height" value="0.02769" units="cm"/>
      <inkml:brushProperty name="color" value="#F2395B"/>
    </inkml:brush>
  </inkml:definitions>
  <inkml:trace contextRef="#ctx0" brushRef="#br0">55810 15405 794,'7'-14'3,"-1"3"6,0 2 7,-2 4 6,1 2 2,0 2 1,1 2-1,2 2 0,-2 3-3,-1 4-7,-2 3-5,-2 5-6,-2 3-5,-3 1-1,-4 3-2,-2 1-2,-3 1-4,-2-1-2,-1-1-5,-3-1-3,0-2 1,3-3 4,1-3 4,3-2 5,1-3 4,4-1 4,2 0 3,4-2 5,3-1 3,4-2 1,4-3 2,3 0 1,2-2 1,0 0-4,-2 0-2,-1 0-3,0 0 0,0 0-1,-1 0 0,1 0 1,0-1-8,0-1-13,-1 0-14,1-1-14,-1-2-6,-2 0 0,-2-1 2,-2-2 0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2:03"/>
    </inkml:context>
    <inkml:brush xml:id="br0">
      <inkml:brushProperty name="width" value="0.02722" units="cm"/>
      <inkml:brushProperty name="height" value="0.02722" units="cm"/>
      <inkml:brushProperty name="color" value="#F2395B"/>
    </inkml:brush>
  </inkml:definitions>
  <inkml:trace contextRef="#ctx0" brushRef="#br0">56350 15716 808,'37'-1'82,"-3"-1"-22,-5 0-24,-3-1-22,-4-1-15,0 2-5,-1 0-5,0 2-5,-3 0-4,-1 0-3,-2 0-4,-2 0-2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2:03"/>
    </inkml:context>
    <inkml:brush xml:id="br0">
      <inkml:brushProperty name="width" value="0.0288" units="cm"/>
      <inkml:brushProperty name="height" value="0.0288" units="cm"/>
      <inkml:brushProperty name="color" value="#F2395B"/>
    </inkml:brush>
  </inkml:definitions>
  <inkml:trace contextRef="#ctx0" brushRef="#br0">56806 15043 763,'-8'-7'2,"2"0"1,0 2 3,2 1 3,0 1 5,0 3 9,0 4 9,0 2 9,1 5 0,2 6-10,2 5-10,2 7-10,2 4-9,0 6-8,1 5-10,2 4-8,-1 0-3,-2-7 6,-3-8 4,0-6 5,-2-4-4,0-1-11,0-1-11,0 0-12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2:06"/>
    </inkml:context>
    <inkml:brush xml:id="br0">
      <inkml:brushProperty name="width" value="0.03333" units="cm"/>
      <inkml:brushProperty name="height" value="0.03333" units="cm"/>
      <inkml:brushProperty name="color" value="#F2395B"/>
    </inkml:brush>
  </inkml:definitions>
  <inkml:trace contextRef="#ctx0" brushRef="#br0">53720 19131 660,'-2'-13'5,"0"3"10,-3 4 10,-2 4 10,-1 4 3,0 4-4,0 4-4,1 3-4,-1 6-3,0 7-2,0 7-3,0 7-1,0 3-3,-2 0-2,0 0-2,-1 0-2,-1 1-3,0 0-2,1 2-3,-1 1-2,1-2-2,0-2-2,2-4-3,1-2 0,1-4-5,2-5-5,2-5-7,2-5-5,2-5-4,2-5-4,2-4-3,2-6-3,1-5 1,1-9 5,2-8 6,0-7 6,0-2 4,-3 5 6,-1 5 4,-2 5 6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2:06"/>
    </inkml:context>
    <inkml:brush xml:id="br0">
      <inkml:brushProperty name="width" value="0.03403" units="cm"/>
      <inkml:brushProperty name="height" value="0.03403" units="cm"/>
      <inkml:brushProperty name="color" value="#F2395B"/>
    </inkml:brush>
  </inkml:definitions>
  <inkml:trace contextRef="#ctx0" brushRef="#br0">53900 19485 646,'7'-36'-13,"-2"7"4,-3 7 1,0 7 3,-2 4 6,2 0 9,0 2 9,2 1 9,0 4 5,3 8 2,2 7 2,2 9 1,0 4-1,-3 3-8,-1 1-5,-2 3-7,-1 0-4,0 2-1,0 1 0,0 1-2,-1-2-1,0-2-3,-2-3-3,0-3-2,-1-3-2,2-5 0,0-3 1,2-4-2,0-5 2,0-6 2,-1-6 3,1-6 1,2-6-1,4-7-5,4-7-3,4-6-6,0-6-2,1-2 0,-2-4-1,-1-2-1,-1 0-1,-1 6-1,0 4-2,-2 6-1,-2 4-3,-2 7-2,-4 5-3,-2 7-3,-2 4-2,0 6-2,0 4-2,0 6-2,-1 2 3,-1 2 4,0 0 6,-1 1 6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2:06"/>
    </inkml:context>
    <inkml:brush xml:id="br0">
      <inkml:brushProperty name="width" value="0.03241" units="cm"/>
      <inkml:brushProperty name="height" value="0.03241" units="cm"/>
      <inkml:brushProperty name="color" value="#F2395B"/>
    </inkml:brush>
  </inkml:definitions>
  <inkml:trace contextRef="#ctx0" brushRef="#br0">55100 20000 678,'0'22'0,"0"-1"0,0-3 0,0-1 0,0-1 6,0 1 11,0 2 12,0 0 11,0 1 4,0 3-5,0 1-5,0 3-6,0-1-3,0 0-5,0-1-4,0 0-4,0-4-4,0-1-4,0-4-5,0-3-5,0-5-12,2-6-21,0-8-22,2-6-21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2:07"/>
    </inkml:context>
    <inkml:brush xml:id="br0">
      <inkml:brushProperty name="width" value="0.0284" units="cm"/>
      <inkml:brushProperty name="height" value="0.0284" units="cm"/>
      <inkml:brushProperty name="color" value="#F2395B"/>
    </inkml:brush>
  </inkml:definitions>
  <inkml:trace contextRef="#ctx0" brushRef="#br0">55400 18700 774,'7'44'104,"0"-6"-32,-2-6-31,0-5-33,-1-5-19,0-3-9,0-3-9,0-2-9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2:07"/>
    </inkml:context>
    <inkml:brush xml:id="br0">
      <inkml:brushProperty name="width" value="0.0309" units="cm"/>
      <inkml:brushProperty name="height" value="0.0309" units="cm"/>
      <inkml:brushProperty name="color" value="#F2395B"/>
    </inkml:brush>
  </inkml:definitions>
  <inkml:trace contextRef="#ctx0" brushRef="#br0">55670 18716 712,'8'-7'49,"0"2"-5,0 2-5,0 2-6,0 1-5,3 0-3,2 0-3,2 0-4,-1 2-4,-3 4-5,-3 4-3,-2 3-6,-3 4-2,-2 1-4,-2 3-4,-2 2-2,-3 0-1,-2 1 2,-3-1 2,-3 1 1,-2-2 0,0-1-5,1-3-4,-1-1-5,1-3 1,2-1 5,3-2 6,1-2 6,4-2 5,6-2 7,6-3 7,6 0 7,3-3-1,3-1-7,1 0-7,3-1-7,-1-1-6,-1 0-6,-3 0-6,-1 0-5,-2 1-3,-3 0 1,-1 2 2,-2 0 0,-2 1 0,0-2-3,-2 0-3,0-1-3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18"/>
    </inkml:context>
    <inkml:brush xml:id="br0">
      <inkml:brushProperty name="width" value="0.0339" units="cm"/>
      <inkml:brushProperty name="height" value="0.0339" units="cm"/>
      <inkml:brushProperty name="color" value="#F2395B"/>
    </inkml:brush>
  </inkml:definitions>
  <inkml:trace contextRef="#ctx0" brushRef="#br0">37450 48345 648,'0'-13'6,"2"4"12,0 6 10,2 5 13,0 2 2,0 3-8,-1 2-7,1 2-7,0 3-4,0 5-2,0 5-1,0 5-1,-1 3 0,0 1-1,-2 0 1,0 2 0,-2 0-2,0-2-3,-2 0-6,0-1-3,0-3-5,0-3-8,2-5-7,0-3-6,2-7-9,0-8-10,2-10-10,0-8-11,0-4 2,0 1 14,-2 1 13,0 1 13,-1 0 8,2 1 5,0-1 2,2 0 5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2:07"/>
    </inkml:context>
    <inkml:brush xml:id="br0">
      <inkml:brushProperty name="width" value="0.02452" units="cm"/>
      <inkml:brushProperty name="height" value="0.02452" units="cm"/>
      <inkml:brushProperty name="color" value="#F2395B"/>
    </inkml:brush>
  </inkml:definitions>
  <inkml:trace contextRef="#ctx0" brushRef="#br0">56350 18750 897,'16'0'30,"1"0"-5,2 0-5,0 0-4,0 0-7,-1 0-7,-1 0-5,-1 0-7,-1 0-7,0 2-4,-2 0-6,-1 2-5,-1 0-1,-2 0 0,-2 0 3,-2 0 1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2:07"/>
    </inkml:context>
    <inkml:brush xml:id="br0">
      <inkml:brushProperty name="width" value="0.02984" units="cm"/>
      <inkml:brushProperty name="height" value="0.02984" units="cm"/>
      <inkml:brushProperty name="color" value="#F2395B"/>
    </inkml:brush>
  </inkml:definitions>
  <inkml:trace contextRef="#ctx0" brushRef="#br0">56579 18150 737,'-15'0'0,"2"0"1,2 0 1,2 0 1,2 3 5,1 7 11,0 8 11,2 6 11,0 5 3,2 4-6,0 4-6,2 5-6,0 4-9,0 7-15,0 7-15,0 8-14,0-4-11,0-11-8,0-12-9,0-11-7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2:08"/>
    </inkml:context>
    <inkml:brush xml:id="br0">
      <inkml:brushProperty name="width" value="0.04134" units="cm"/>
      <inkml:brushProperty name="height" value="0.04134" units="cm"/>
      <inkml:brushProperty name="color" value="#F2395B"/>
    </inkml:brush>
  </inkml:definitions>
  <inkml:trace contextRef="#ctx0" brushRef="#br0">54374 21946 532,'-1'-15'2,"-1"1"4,0 1 5,-1 0 5,-1 1 2,2-1 3,0-1 1,2-1 1,-1 0 1,0 2-1,-2 2-2,0 3-1,-2 1-1,-2 2-3,-2 2-1,-1 2-2,-2 0-1,0 0 0,0-2-2,1 0 0,-2 0-2,-2 2-2,-2 2-2,-1 2-2,-1 3-2,1 4 1,0 3 2,2 5-1,0 2 2,-1 3 0,-1 1 1,-1 3 0,0 0 0,2 1 1,2-1 1,3 1 0,1 0 1,0 2-1,2 3 0,1 1 0,1 0 0,2-1 0,2-3 0,2-2 0,1-1-1,2-3-2,0-1-3,2-2-3,0-3-1,2-1 1,0-3-1,1-1 1,2-3-2,0-2-1,1-4-3,2-2-2,0-4-2,3 0-2,2-3-3,1-2-2,3-3-1,1-6-2,3-4-2,2-4 0,0-4-1,0 1 0,1-1 1,-1 1 1,-2 1 2,-5 5 4,-4 3 3,-6 4 3,-3 5 5,-2 7 4,-3 4 4,0 7 4,-4 5 7,0 4 8,-3 3 9,-2 5 8,-1 0 4,0-1-2,0-3-2,1-1-1,0-3-5,2-1-5,2-2-5,2-2-6,2-3-6,4-1-8,2-2-8,3-2-7,3-4-7,2-6-5,1-6-5,3-5-6,0-5-2,-1 0 3,-1-1 2,0-1 2,-2 1 4,-1 3 4,-1 3 5,0 3 4,-2 4 10,-1 8 14,-1 6 15,0 8 15,-1 3 4,0 1-7,-1 1-7,1 1-8,0-1-4,0-3-4,0-2-3,0-4-4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2:08"/>
    </inkml:context>
    <inkml:brush xml:id="br0">
      <inkml:brushProperty name="width" value="0.03144" units="cm"/>
      <inkml:brushProperty name="height" value="0.03144" units="cm"/>
      <inkml:brushProperty name="color" value="#F2395B"/>
    </inkml:brush>
  </inkml:definitions>
  <inkml:trace contextRef="#ctx0" brushRef="#br0">56008 21763 699,'0'-15'3,"2"2"4,0 2 5,2 3 4,0 1 6,2 2 7,0 2 5,1 2 7,1 2-1,-2 2-8,-1 2-7,0 2-8,-1 2-6,0 5-4,0 4-3,0 3-3,-2 3-4,-4 1-4,-4 1-3,-4 1-3,-3-1-1,0-3-1,-1-3 1,-1-2 0,0-3 1,0-1 1,2-1 2,1 0 1,4-3 5,6-1 7,7-2 7,8-2 7,3-2 2,1-2-5,1-2-6,2-2-4,-2-1-5,1 0-7,-2 0-6,-1 0-6,-1 0-5,-2 0-4,-3 0-5,-1 1-5,-1-2 1,-2 2 3,-1-1 3,0 0 5,-2-1 4,-1 0 3,0-1 3,-1-2 5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2:09"/>
    </inkml:context>
    <inkml:brush xml:id="br0">
      <inkml:brushProperty name="width" value="0.02983" units="cm"/>
      <inkml:brushProperty name="height" value="0.02983" units="cm"/>
      <inkml:brushProperty name="color" value="#F2395B"/>
    </inkml:brush>
  </inkml:definitions>
  <inkml:trace contextRef="#ctx0" brushRef="#br0">56450 21932 737,'30'-8'93,"-1"2"-23,-3 0-21,-1 2-22,-3 0-13,-1 2-7,-2 0-4,-2 2-7,-2 0-5,-1 0-7,-1 0-5,0 0-7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2:09"/>
    </inkml:context>
    <inkml:brush xml:id="br0">
      <inkml:brushProperty name="width" value="0.03468" units="cm"/>
      <inkml:brushProperty name="height" value="0.03468" units="cm"/>
      <inkml:brushProperty name="color" value="#F2395B"/>
    </inkml:brush>
  </inkml:definitions>
  <inkml:trace contextRef="#ctx0" brushRef="#br0">56913 21189 634,'-22'-5'46,"6"6"1,5 6 1,5 6 1,2 5-4,2 5-7,0 5-7,2 5-8,1 6-6,2 10-5,2 8-5,2 9-4,-1 0-9,-1-7-9,-2-8-9,-2-8-10,0-6-9,0-3-9,2-5-8,0-3-8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2:11"/>
    </inkml:context>
    <inkml:brush xml:id="br0">
      <inkml:brushProperty name="width" value="0.04558" units="cm"/>
      <inkml:brushProperty name="height" value="0.04558" units="cm"/>
      <inkml:brushProperty name="color" value="#F2395B"/>
    </inkml:brush>
  </inkml:definitions>
  <inkml:trace contextRef="#ctx0" brushRef="#br0">48895 27050 482,'-13'1'7,"4"2"13,6 2 13,5 2 14,2 1 3,1 3-9,2 2-8,0 2-9,1-1-4,2-1-3,0-2-2,1-2-2,1-2-3,0-1 0,-1-1-1,1 0-1,1-1-2,0 0-3,1 0-1,1 0-3,3-2-2,3-2-2,5-4-2,3-2-1,2-2-1,-1 2 1,-1 1 1,-1 0 0,-1 2 1,-1 1 0,-1 0 1,-1 2 1,-2 0 0,-3 2 2,-3 0 1,-3 1 1,-2 1 1,0 0 1,-2 0 2,0 0 1,0 0 1,3 0 2,3 0 2,3 0 1,3 0 1,0 0 0,0-1-1,3 1 0,-2-1-1,-1-4-3,-3-2-3,-1-3-2,-1-2-2,1 0 0,1 0-1,2 0 0,-1 0-1,1-2-3,-1 0-2,1-1-2,-1 0-1,1 2 2,0 3 3,-1 1 1,1 2 4,0 4 4,-1 2 4,1 4 5,0 0 3,1-1 1,1-1 2,1 0 2,-1-2-2,-1 0-4,-2-2-4,-3 0-4,0-1-2,0 2-1,-1 0-1,1 2 0,0-1-1,0-1-1,-1 0 0,1-1-2,0-2-1,1-1-2,1 0-3,1-1-3,-1-2-1,-2 0 0,-4-1 0,-3-2-2,-1 0-1,0 1-3,0-1-4,0 0-3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2:31"/>
    </inkml:context>
    <inkml:brush xml:id="br0">
      <inkml:brushProperty name="width" value="0.04484" units="cm"/>
      <inkml:brushProperty name="height" value="0.04484" units="cm"/>
      <inkml:brushProperty name="color" value="#F2395B"/>
    </inkml:brush>
  </inkml:definitions>
  <inkml:trace contextRef="#ctx0" brushRef="#br0">50086 26950 490,'-42'1'78,"9"4"-18,11 2-18,9 4-17,4 2-9,-3 5 0,-4 3-1,-2 5 1,-2 2-1,-1 3-1,-1 1 1,-1 2-1,0 1 0,1 1-1,1-1 0,1 0 0,0 1 0,1-1-1,-1 0 0,1 1-1,0-2-1,4 0-1,3-1-1,3-1-1,2-2-2,2-2-2,2-1-2,2-2-2,1-3-2,2-1 1,0-3 1,2-1 0,2-3-1,7-1-1,6-2-1,6-2-1,1-4-1,0-4-1,-1-6-1,-1-4-1,0-4-1,1-3 1,1-3 1,1-3 0,0-2-1,-3 1-3,-1-1-3,-3 1-3,-1 1-2,-3 4 0,-1 5 0,-2 3-1,-4 4 7,-6 6 13,-6 4 13,-6 6 13,-2 3 5,2 3 0,2 3-1,3 3-1,0 1-2,2-3-4,0-1-3,2-2-3,0-2-4,2-1-2,0-1-2,2 0-2,0-3-2,3-3-5,2-3-2,2-2-4,1-4-1,1-2 1,2-3 0,0-3 2,0-4-3,-1-2-5,-1-3-5,0-3-5,-2-1-2,-1 3 3,0 1 1,-2 3 3,-1 0 2,-2 2 2,-3 1 3,0 1 2,-4 1 4,-2 2 3,-4 2 5,-2 2 4,-2 2 1,-2 2 0,0 2-2,-1 2 0,1 2-3,1 0-4,2 1-4,2 2-5,1-1-2,1-1-1,-1 0-2,0-2 0,2-1-8,4-4-11,4-2-13,4-3-11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2:32"/>
    </inkml:context>
    <inkml:brush xml:id="br0">
      <inkml:brushProperty name="width" value="0.04282" units="cm"/>
      <inkml:brushProperty name="height" value="0.04282" units="cm"/>
      <inkml:brushProperty name="color" value="#F2395B"/>
    </inkml:brush>
  </inkml:definitions>
  <inkml:trace contextRef="#ctx0" brushRef="#br0">51944 27700 513,'-1'17'101,"-4"1"-22,-2 3-20,-3 1-21,-2 2-11,2 1-3,1 1-3,0 1-2,2-1-1,1-1-1,0-3 0,2-1-1,0-1 0,2 1-3,0 1-3,2 1-2,0 0-5,0-3-6,0-1-8,0-2-7,2-3-5,4-3-3,4-3-3,3-2-3,3-3-1,2-1 1,0 0 2,1-1 2,-1-3-4,-1 0-7,-2-3-7,-2-2-8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2:33"/>
    </inkml:context>
    <inkml:brush xml:id="br0">
      <inkml:brushProperty name="width" value="0.04652" units="cm"/>
      <inkml:brushProperty name="height" value="0.04652" units="cm"/>
      <inkml:brushProperty name="color" value="#F2395B"/>
    </inkml:brush>
  </inkml:definitions>
  <inkml:trace contextRef="#ctx0" brushRef="#br0">52694 28034 472,'-8'-7'9,"0"4"15,1 3 17,-1 2 16,0 3 6,0 2-8,0 2-6,0 1-7,1 3-6,1 0-5,0 1-4,2 1-5,0 0-3,2-1-2,0 0-2,2-2-1,2-1-7,6-2-15,4-3-12,5-1-14,2-3-5,-3-4 2,-1-4 3,-2-3 3,-2-3 2,-1 0 4,0 0 3,-2 1 3,-1-2 3,-2 0 1,-3-1 0,0-1 2,-2 0 2,2 1 2,0 0 3,2 2 3,-1 0 4,-1 1 7,0-1 6,-2 0 6,0 3 5,0 6 2,0 6 2,0 6 2,0 3-4,0 2-12,0 0-11,0 1-12,1 0-5,0-1 0,2-1 1,0 0 1,2-3 0,0-5 0,1-3 0,2-4-1,-1-2 0,-1-2 2,-1 0 0,0-1 1,0-1 1,0-2 0,1 0-1,2-1 0,0-1 0,-1 0 1,1 0-1,0 1 0,-1 0 0,-2 0 2,-3 2 2,0 1 1,-2 0 2,2 0 1,0 0 3,2 0 1,-2 2 11,-1 4 18,-2 4 20,-1 4 18,-3 1-13,-2-2-45,-2-2-45,-2-2-46,1-2-13,2-2 18,4-2 18,3-2 18,1-1 12,0 1 5,0-1 7,0 0 5,-1 0 7,-1 2 6,0 1 6,-1 1 7,-1 1 11,2 3 15,0 4 15,2 2 15,0 2 0,0 2-14,0 0-14,0 1-15,0 3-8,0 2-2,0 3-3,0 3-2,0 1-3,0-1-3,0-1-2,0-1-3,-1 0-5,0-1-10,-2 1-9,0-1-9,-1 0-8,0-2-5,0-3-7,1-1-6,-1-4 1,2-6 6,0-6 7,2-6 6,0-3 7,0-2 4,0 0 6,0-1 5,0 0 5,2 1 3,0 1 4,2 0 4,0 2 2,1-1 2,1 0 2,2 0 2,0 2 3,0 1 6,0 2 7,-1 2 6,1 1 2,0 0-1,0 0-1,0 0-1,0 1-4,3 1-9,2 0-8,2 2-8,-1-1-13,-1-1-18,-2 0-18,-2-1-17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19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36536 47799 586,'14'-42'14,"-1"10"1,-2 9 1,-2 11 2,-1 4 0,-1 2 1,1 0 0,0 2 1,0 1-2,0 2 0,0 2-3,-1 2-1,1 2-1,0 2-1,0 1-2,0 3-1,-1 2-1,-1 2-1,0 1-2,-2 3 0,0 1-2,0 3-2,0 1-2,0 3-3,-1 0-2,-2-1-1,-2-1-3,-2-1-2,-1-2-1,0-1-1,0-3 0,0-1-1,-1-2-1,-4-1 0,-2 0 0,-3-2-1,-1-2 0,1-4 3,0-4 1,2-4 2,1-3 2,1-2 2,0-2 2,2-2 2,1-1 2,2-1 0,2-1 2,2-1 0,2-1 1,2 2-2,2 1 0,2 1-1,1 1 2,0 2 3,0 2 4,-1 2 4,2 2 0,0 0-2,1 2-4,2 1-3,-2 1-2,-1 1-3,-2 3-2,-2 2-3,-3 3-1,-2 6-1,-4 4-2,-2 5-1,-2 3 0,-2 0-1,0 2-1,-1 1-1,-3-1 1,-2-3 0,-3-3 0,-3-3 1,-2-2 2,-1-1 1,-1-1 1,-1 0 2,-1-3 2,-3-1-1,-1-3 1,-2 0 0,-1-3 1,-1-1 2,1-1 2,0 0 1,1-1 3,3 2 3,3 0 3,3 2 4,3-1 2,3-1 2,3-1 3,3 0 1,3 0 7,6 4 10,4 2 10,6 3 10,2 2 0,0 0-11,-1-1-10,1 1-10,0 0-7,-2 3-3,-1 2-2,0 1-3,-2 2-4,-1 1-4,0 1-4,-1 1-5,-1 0-5,0 1-7,0-1-7,0 1-5,0-2-7,0-2-4,0-1-6,0-2-4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2:33"/>
    </inkml:context>
    <inkml:brush xml:id="br0">
      <inkml:brushProperty name="width" value="0.04633" units="cm"/>
      <inkml:brushProperty name="height" value="0.04633" units="cm"/>
      <inkml:brushProperty name="color" value="#F2395B"/>
    </inkml:brush>
  </inkml:definitions>
  <inkml:trace contextRef="#ctx0" brushRef="#br0">53866 27416 474,'-1'-12'10,"-1"8"20,0 8 20,-1 8 20,-1 5 4,2 3-12,0 3-13,2 3-11,0 2-9,0 2-3,0 3-4,0 1-4,0 1-5,0 1-3,0-1-4,0 0-4,0-1-1,2-1 2,0-3 2,2-1 2,-1-4-10,-1-2-25,0-3-24,-1-2-23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2:33"/>
    </inkml:context>
    <inkml:brush xml:id="br0">
      <inkml:brushProperty name="width" value="0.04222" units="cm"/>
      <inkml:brushProperty name="height" value="0.04222" units="cm"/>
      <inkml:brushProperty name="color" value="#F2395B"/>
    </inkml:brush>
  </inkml:definitions>
  <inkml:trace contextRef="#ctx0" brushRef="#br0">53800 26666 521,'8'-7'71,"0"2"-11,0 2-12,-1 2-10,2 2-7,0 2-1,1 2-1,2 2-2,-1 2-1,1 5-3,0 4-4,0 3-2,-1 4-2,-1 1-2,0 3-2,-2 1-1,-1 3-3,-2 2-4,-3 4-3,0 3-3,-4 1-3,0 0-2,-3 0-1,-2 0-2,-2-2-5,-2-3-8,-2-5-8,-1-4-8,-1-3-5,2-5-3,3-3-1,1-4-2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2:34"/>
    </inkml:context>
    <inkml:brush xml:id="br0">
      <inkml:brushProperty name="width" value="0.03516" units="cm"/>
      <inkml:brushProperty name="height" value="0.03516" units="cm"/>
      <inkml:brushProperty name="color" value="#F2395B"/>
    </inkml:brush>
  </inkml:definitions>
  <inkml:trace contextRef="#ctx0" brushRef="#br0">54244 27826 625,'8'-7'0,"0"-1"0,0 0 0,0 0 0,-1 1 5,-1 0 10,-1 2 11,0 1 9,-2 2 4,0 5-1,-2 6-3,0 4 0,-1 4-5,0 3-5,0 3-5,0 3-5,-1 0-6,0-3-4,-2-3-5,0-3-5,0-1-2,0 0-2,2-1-1,0 1-2,2-1 2,2-3 2,2-1 2,2-2 3,1-2 3,0 0 4,0-2 2,-1 0 4,1 0 1,-2 3 1,-1 3 1,0 4 1,-2 1-1,-2 1-2,-2 1-3,-2 1-1,-2 1-4,-2 1-2,-2 1-5,-1 2-3,-3 0-4,-2 2-6,-2 3-6,-1 1-5,-1 0-4,0-1-1,2-3-1,1-1-1,1-4-2,2-3-3,3-4-2,1-4-3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2:34"/>
    </inkml:context>
    <inkml:brush xml:id="br0">
      <inkml:brushProperty name="width" value="0.04579" units="cm"/>
      <inkml:brushProperty name="height" value="0.04579" units="cm"/>
      <inkml:brushProperty name="color" value="#F2395B"/>
    </inkml:brush>
  </inkml:definitions>
  <inkml:trace contextRef="#ctx0" brushRef="#br0">55250 26100 480,'7'29'92,"-2"-5"-17,-3-5-19,0-5-17,-2 0-10,2 5-1,0 5 0,2 5-1,0 5-1,1 3-3,2 4-3,0 4-2,1 3-2,0 2-2,0 2-2,0 2-2,-1-1-4,1-2-6,0-4-6,0-2-6,-1-4-8,-2-2-8,-3-3-8,0-3-9,-2-4-5,0-3 0,0-5-1,0-3-1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2:35"/>
    </inkml:context>
    <inkml:brush xml:id="br0">
      <inkml:brushProperty name="width" value="0.04531" units="cm"/>
      <inkml:brushProperty name="height" value="0.04531" units="cm"/>
      <inkml:brushProperty name="color" value="#F2395B"/>
    </inkml:brush>
  </inkml:definitions>
  <inkml:trace contextRef="#ctx0" brushRef="#br0">55087 27793 485,'-6'16'67,"6"1"-11,4 1-10,6 2-11,1 0-6,1 1-1,0 1 0,0 1-1,-1 0-1,-1 1-3,0-1-2,-2 1-2,-1-2-2,0-3-1,-2-3-1,0-3-1,0-3-1,3-2-2,3-4-1,4-2-2,2-8-3,3-12-5,3-11-5,3-12-6,3-12-4,3-10-2,3-11-3,2-10-1,-1 1-3,-7 17-4,-7 15-2,-7 16-4,-4 7-6,0 1-9,-2-1-9,0 1-9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2:48"/>
    </inkml:context>
    <inkml:brush xml:id="br0">
      <inkml:brushProperty name="width" value="0.03267" units="cm"/>
      <inkml:brushProperty name="height" value="0.03267" units="cm"/>
      <inkml:brushProperty name="color" value="#F2395B"/>
    </inkml:brush>
  </inkml:definitions>
  <inkml:trace contextRef="#ctx0" brushRef="#br0">57641 32850 673,'-2'54'88,"-2"-2"-19,-4-2-17,-2-2-19,-3-1-10,-1 2-4,-3 0-4,-2 2-4,-1-1-3,-1-1-2,-1 0-4,-1-1-2,1-3-3,3-2-2,3-4-3,2-2-3,3-3-2,3-5-4,1-4-3,2-3-4,2-9-4,2-10-7,2-13-7,2-12-5,1-4-1,0 3 6,0 3 6,0 3 6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2:48"/>
    </inkml:context>
    <inkml:brush xml:id="br0">
      <inkml:brushProperty name="width" value="0.03927" units="cm"/>
      <inkml:brushProperty name="height" value="0.03927" units="cm"/>
      <inkml:brushProperty name="color" value="#F2395B"/>
    </inkml:brush>
  </inkml:definitions>
  <inkml:trace contextRef="#ctx0" brushRef="#br0">58000 33359 560,'7'-8'0,"0"-2"-1,-2 0 1,0-1-1,-1 1 5,1 2 8,2 4 9,0 2 7,1 4 4,0 2-5,0 4-4,-1 2-3,2 3-3,0 1 2,1 3-1,2 2 2,-2-1-1,-1-1-1,-2-2 0,-2-3-2,0-1-1,0 0-4,1-2-3,2 0-4,0-4-3,1-3-3,2-4-3,0-3-4,1-5-3,1-2-3,1-3-4,2-3-3,0-5-2,-1-3 1,1-6-1,0-5 1,-2 0 2,-3 5 3,-3 6 3,-2 4 3,-2 3 1,0 4 1,0 3-1,0 3 1,-1 4 7,1 8 17,0 6 17,0 7 16,-1 4 6,0 1-6,-1 1-5,-2 1-4,0 1-7,0 1-4,0 1-7,0 1-5,0 1-5,0 1-5,0 1-7,0 1-4,0-1-4,0-1-1,0-3-2,0-1 0,0-3-4,0-3-5,0-3-4,0-3-5,1-4-8,4-4-8,2-6-11,4-4-9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2:49"/>
    </inkml:context>
    <inkml:brush xml:id="br0">
      <inkml:brushProperty name="width" value="0.04836" units="cm"/>
      <inkml:brushProperty name="height" value="0.04836" units="cm"/>
      <inkml:brushProperty name="color" value="#F2395B"/>
    </inkml:brush>
  </inkml:definitions>
  <inkml:trace contextRef="#ctx0" brushRef="#br0">59950 32966 454,'0'16'25,"0"0"0,0-1-1,0 1-1,0 0-1,0 1-1,0 1-2,0 1-2,0 0 0,0-1 0,0-1 0,0 0 0,0-2-1,0-1-2,0-1-3,0 0-2,1-6-6,4-7-11,2-7-11,4-9-10,1-4-5,1-1 2,1-1 2,1-1 1,0 1 4,0 2 7,-2 4 6,-1 3 6,-1 4 8,-2 5 7,-2 4 9,-2 5 8,-2 4 3,-1 2 1,0 2-2,-1 1 1,-1 2-2,0 0-3,0-1-2,0 1-2,0-1-4,1-1-5,2-1-6,0 0-4,3-3-8,2-4-8,3-5-9,4-2-8,1-7-4,3-6 3,1-7 1,3-7 3,-1-2 3,-3 1 3,-3 3 4,-2 1 4,-4 3 3,-1 1 2,-2 3 4,-2 1 1,-1 2 5,0 1 4,0 1 5,0 0 5,-1 6 8,-1 7 11,0 7 13,-2 9 11,0 3 1,0 1-10,0 0-10,0-1-9,0 0-8,0-3-2,0-1-3,0-2-3,0 0-2,0 3-1,0 3 1,0 3-1,0 0 0,0-3-2,0-3 0,0-2-2,1-3-1,2 1 0,2 0-2,2 0 1,3-4-6,6-8-7,4-8-8,5-8-8,0-4-3,-3-1 2,-5-1 4,-3-1 2,-3-3 3,0-5 1,-2-5 2,-1-4 2,0-1 2,-2 4 3,-1 3 2,0 5 4,-2 2 2,-2 1 2,-2 1 2,-2 1 3,-2 3 0,0 3 1,-1 4-1,-2 5 1,-1 2-2,-1 2-3,-3 2-1,-2 2-4,-2 4-2,-1 6-6,-3 5-3,-1 7-6,-2 4-4,-1 3-5,-1 3-6,-1 2-4,1 1-2,5-5 1,3-4 3,5-3 1,1-3 2,2-1 2,0-1 3,2-1 3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2:50"/>
    </inkml:context>
    <inkml:brush xml:id="br0">
      <inkml:brushProperty name="width" value="0.05447" units="cm"/>
      <inkml:brushProperty name="height" value="0.05447" units="cm"/>
      <inkml:brushProperty name="color" value="#F2395B"/>
    </inkml:brush>
  </inkml:definitions>
  <inkml:trace contextRef="#ctx0" brushRef="#br0">62250 33847 403,'15'-14'77,"-1"2"-12,-1 4-13,0 3-13,-1 1-7,3 2-4,2 0-2,2 2-3,-1 0-3,-1 2-2,-2 0-3,-3 2-3,0 0-3,0 2-1,0 0-1,0 1-3,-2 1-1,1 2-2,-2 0-2,0 1-1,-3 2-1,-1 0-3,-2 1 0,-2 1-3,-3 1 0,-3 1 0,-5 2-2,-4 0 1,-2-1-1,-2 1 1,0-2-1,-1-1 1,0-1 1,-1-1 1,0-1 0,1 0 2,0-2 1,3-1 1,1 0 2,2-2 1,7-1 7,10-2 12,11-3 12,11 0 12,7-4 2,1 0-6,2-3-7,3-2-6,-3 0-5,-6 2-4,-5 2-4,-7 2-4,-2 1-2,2 0-2,0 0 0,1 0-2,0 0 0,-1-2-1,-1 0-2,0-1 1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2:59"/>
    </inkml:context>
    <inkml:brush xml:id="br0">
      <inkml:brushProperty name="width" value="0.0414" units="cm"/>
      <inkml:brushProperty name="height" value="0.0414" units="cm"/>
      <inkml:brushProperty name="color" value="#F2395B"/>
    </inkml:brush>
  </inkml:definitions>
  <inkml:trace contextRef="#ctx0" brushRef="#br0">10648 27941 531,'-1'-16'4,"0"1"9,-2-1 8,0 0 9,-1 2 2,0 1-3,0 2-4,0 2-3,-1 2-4,-4 1-5,-2 0-3,-3 2-6,-2 0-1,1 2 1,-1 0 1,0 2 0,1 1 0,-1 2 2,0 2 1,1 2 0,-1 1 1,2 1-1,1 2-1,1 0 1,0 1-1,0 1 2,0 1 0,1 2 1,0 0-1,2 1-2,2 1-2,2 1-1,1 0-2,0-1 1,0-1-1,1 0 0,-1-2 0,2-1-1,0-1-2,2-1 0,0 0 0,2 0 0,0 0 0,2-1 0,0 0 0,3-2-2,2-2-1,2-2-1,2-1-1,3 0 0,3-1 1,4 1 0,0 0 1,1 0 0,-1 0 0,1 0 1,-1 1 1,-2 0 0,0 1 1,0 2 0,-3-1 1,-1 1 2,-2 0 1,-2 0 2,-3 0 2,-1 2 1,-2 0 3,-2 1 1,-2 1 0,-2 2-1,-2 0-1,-2 1-2,-2 2 1,-2 1-1,-2 3 1,-1 1 1,-3 2 0,0 1-1,-1 1-2,-1 1-1,-2-1-2,-2-1-6,-1-3-3,-3-1-5,-1-2-2,-1-1-1,-1-1 0,-1 0 0,0-3-1,1-3 1,1-3-1,1-2-1,1-4-1,1-4-6,1-4-4,1-4-4,2-6-5,3-7-5,2-8-3,4-9-5,3 0 2,2 6 6,4 5 7,3 7 7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19"/>
    </inkml:context>
    <inkml:brush xml:id="br0">
      <inkml:brushProperty name="width" value="0.04009" units="cm"/>
      <inkml:brushProperty name="height" value="0.04009" units="cm"/>
      <inkml:brushProperty name="color" value="#F2395B"/>
    </inkml:brush>
  </inkml:definitions>
  <inkml:trace contextRef="#ctx0" brushRef="#br0">36650 50094 548,'7'-8'1,"-1"0"2,0 1 1,-1-1 3,0 0 2,3 2 4,3 1 3,4 0 4,0 2 1,1 0-2,0 2-3,-1 0-1,0 2-2,0 2-3,-2 2-1,-1 2-2,-1 1-1,0 0 1,-2 0 1,-1-1 1,0 2 1,0 0 0,0 1 1,0 2 0,-2 1 0,-1 3 0,-2 3 0,-1 3 0,-2 1-1,0-1-1,0-1-2,0-1-1,-1-1 0,-1-1 1,0-1 0,-1 0 2,-1-2-3,0-1-6,0-1-4,0 0-7,-1-3-4,0-1-3,-1-2-3,-2-2-4,0-2-1,-1-2 1,-2-2 0,0-2 1,0-3 1,1-2 1,0-3 1,2-3 2,1-2 1,0 0 2,2 1 2,1-1 2,0 0 4,2-1 5,0-2 7,2 1 6,0-1 2,0 4 1,0 3-1,0 3 1,0 4-2,0 6-1,0 6-1,0 5-2,-2 5-2,0 1-2,-3 3-2,-2 2-2,0-1 0,0-3-1,2-3 1,1-3 0,2-4-1,5-4-5,6-6-4,4-4-5,5-6 0,3-7 1,5-7 1,3-7 2,2-3 1,-1 1 0,-2 1 1,1 2 0,-3 1 0,-2 5 0,-1 3-1,-2 5 0,-2 2 4,-1 2 9,-1 2 8,-1 3 9,-1 1 7,-2 2 6,-3 2 7,-1 2 6,-2 2 1,-2 4-5,-2 2-4,-2 4-6,-1 1-3,2 1-4,0 1-2,2 1-3,-1 2-3,-1 1-1,0 3-1,-1 2-2,-2 0-2,-1 1-1,0-1-1,-1 1-1,-1-2-4,0-1-3,0-3-3,0-1-5,0-2-6,0-1-9,0-1-9,0 0-9,0-5-6,1-6-3,-1-8-3,0-6-2,0-3 1,0 1 8,0 0 6,0 2 8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2:59"/>
    </inkml:context>
    <inkml:brush xml:id="br0">
      <inkml:brushProperty name="width" value="0.03454" units="cm"/>
      <inkml:brushProperty name="height" value="0.03454" units="cm"/>
      <inkml:brushProperty name="color" value="#F2395B"/>
    </inkml:brush>
  </inkml:definitions>
  <inkml:trace contextRef="#ctx0" brushRef="#br0">10616 26340 636,'-7'-5'10,"2"8"18,2 6 19,2 7 19,1 4 2,0-1-14,0 1-13,0 0-14,0-1-12,0 1-8,0-1-8,0 1-10,0-1-7,0-1-7,0-1-8,0-1-8,1-2-3,4-2-3,2-4-1,4-3-1,-1-2 2,1-4 8,-2-2 8,0-3 7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00"/>
    </inkml:context>
    <inkml:brush xml:id="br0">
      <inkml:brushProperty name="width" value="0.03503" units="cm"/>
      <inkml:brushProperty name="height" value="0.03503" units="cm"/>
      <inkml:brushProperty name="color" value="#F2395B"/>
    </inkml:brush>
  </inkml:definitions>
  <inkml:trace contextRef="#ctx0" brushRef="#br0">11250 26055 628,'0'-13'60,"0"6"0,0 6-2,0 6-1,0 4-6,2 3-13,0 4-11,2 2-13,0 1-8,0 1-5,0-1-7,0 1-5,-1-1-4,0-3-2,-2-1-1,0-2-2,-1-2-4,2 1-9,0 0-8,2 0-8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00"/>
    </inkml:context>
    <inkml:brush xml:id="br0">
      <inkml:brushProperty name="width" value="0.03822" units="cm"/>
      <inkml:brushProperty name="height" value="0.03822" units="cm"/>
      <inkml:brushProperty name="color" value="#F2395B"/>
    </inkml:brush>
  </inkml:definitions>
  <inkml:trace contextRef="#ctx0" brushRef="#br0">10563 24134 575,'-15'-15'6,"2"2"13,2 3 12,3 1 13,1 3 4,2 6-4,2 4-4,2 6-4,2 4-4,4 7-3,2 5-5,4 7-3,0 2-5,-1 0-2,-1 0-5,0 1-3,-1-4-2,1-4-2,2-4-3,0-6 0,1-4-5,0-3-4,-1-3-6,1-2-6,0-3-1,0-2 0,-1-2 2,1-2 0,1-6 1,2-8 1,1-9 1,3-8 0,-1-5 2,-3 3 3,-2 2 2,-4 2 3,-2 2 3,-2 3 2,-3 3 4,0 3 2,-5 3 1,-2 4-1,-5 4-1,-4 5-2,-4 4-3,-5 7-7,-5 8-7,-5 6-7,1 3-1,5-1 2,6-1 3,7-1 3,3-1-1,0-1-2,2-1-2,1 0-3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01"/>
    </inkml:context>
    <inkml:brush xml:id="br0">
      <inkml:brushProperty name="width" value="0.03689" units="cm"/>
      <inkml:brushProperty name="height" value="0.03689" units="cm"/>
      <inkml:brushProperty name="color" value="#F2395B"/>
    </inkml:brush>
  </inkml:definitions>
  <inkml:trace contextRef="#ctx0" brushRef="#br0">11081 32200 596,'-13'29'146,"3"-5"-35,4-5-36,4-5-35,2 1-22,0 5-7,0 7-9,0 5-7,0 3-6,0-1-6,0-2-6,0 0-5,0-1-1,0-3 0,0-2 1,0-1 2,0-4-1,0-3-2,0-4-1,0-4-3,1-5 0,4-2 2,2-6 0,3-2 2,1-4 3,-2-2 4,-2-2 5,-2-1 4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01"/>
    </inkml:context>
    <inkml:brush xml:id="br0">
      <inkml:brushProperty name="width" value="0.03659" units="cm"/>
      <inkml:brushProperty name="height" value="0.03659" units="cm"/>
      <inkml:brushProperty name="color" value="#F2395B"/>
    </inkml:brush>
  </inkml:definitions>
  <inkml:trace contextRef="#ctx0" brushRef="#br0">11882 32000 601,'0'37'151,"0"-3"-37,0-5-37,0-4-37,0 1-25,0 3-13,0 5-14,0 3-12,-1 2-11,-1 0-7,0 1-8,-1-1-8,-2-3-2,0-8 7,-2-6 4,0-6 7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02"/>
    </inkml:context>
    <inkml:brush xml:id="br0">
      <inkml:brushProperty name="width" value="0.03777" units="cm"/>
      <inkml:brushProperty name="height" value="0.03777" units="cm"/>
      <inkml:brushProperty name="color" value="#F2395B"/>
    </inkml:brush>
  </inkml:definitions>
  <inkml:trace contextRef="#ctx0" brushRef="#br0">11263 34233 582,'-8'8'3,"2"0"5,1-1 7,0 1 5,1 0 5,-2 2 4,0 0 4,-1 1 4,0 2 1,2 0-5,2 1-3,2 1-4,2 1-3,2 0-2,2 0-1,2-1-3,1 0-2,1-1-5,2 0-5,0-2-4,1-2-1,-1-2 1,1-4 1,0-2 2,0-4-2,3 0-8,2-3-8,2-2-6,0-2-2,1-2 2,-1-2 3,1-1 3,-2-2 2,-3 1 3,-2-1 3,-4 0 2,-2 0 0,-2 1 0,-3-1-2,0 0 0,-5 2-1,-2 1 2,-5 2 0,-4 2 0,-4 2-3,-3 0-9,-5 2-10,-3 1-8,0 0-5,5 0 0,5 0-1,5 0 0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02"/>
    </inkml:context>
    <inkml:brush xml:id="br0">
      <inkml:brushProperty name="width" value="0.0359" units="cm"/>
      <inkml:brushProperty name="height" value="0.0359" units="cm"/>
      <inkml:brushProperty name="color" value="#F2395B"/>
    </inkml:brush>
  </inkml:definitions>
  <inkml:trace contextRef="#ctx0" brushRef="#br0">12327 28994 612,'-6'-8'9,"2"2"17,4 1 17,3 0 18,2 2 2,3 0-11,3 2-12,4 0-12,2 0-7,5-2-3,3-2-5,5-1-3,2-2-7,1 2-7,0 1-8,2 0-8,0 1-8,-1 1-6,-1-1-6,-1 0-8,-3 0-2,-2 2 2,-3 0 1,-2 2 1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03"/>
    </inkml:context>
    <inkml:brush xml:id="br0">
      <inkml:brushProperty name="width" value="0.04151" units="cm"/>
      <inkml:brushProperty name="height" value="0.04151" units="cm"/>
      <inkml:brushProperty name="color" value="#F2395B"/>
    </inkml:brush>
  </inkml:definitions>
  <inkml:trace contextRef="#ctx0" brushRef="#br0">14478 28411 530,'-7'-7'30,"-1"4"8,0 2 8,0 4 7,0 2 1,2 3-10,1 4-9,1 2-10,-1 2-4,2 1-2,-1 2 0,0 0-2,0 0-1,2 1-2,0-1-2,2 1-2,0-1-1,0-3-4,0-1-2,0-2-4,1-2-3,2-1-3,2 0-5,2-2-2,2-1-4,3-1 0,3 0-2,4-2-1,1-1-1,2-4 1,3-2-1,2-3 1,-1-4 0,0-2 1,-1-3 2,-1-3 2,-2-1 1,-4 0 3,-5 2 3,-3 1 2,-3 0 4,-2-1 5,-3-2 4,0 1 4,-4-1 2,0 0 1,-3 2-1,-2 1 1,-2 1-1,-4 3-4,-2 1-3,-3 2-3,-2 2-2,-1 0-1,-1 2 0,-1 1-2,0 2-7,1 5-14,1 6-12,1 4-14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03"/>
    </inkml:context>
    <inkml:brush xml:id="br0">
      <inkml:brushProperty name="width" value="0.03427" units="cm"/>
      <inkml:brushProperty name="height" value="0.03427" units="cm"/>
      <inkml:brushProperty name="color" value="#F2395B"/>
    </inkml:brush>
  </inkml:definitions>
  <inkml:trace contextRef="#ctx0" brushRef="#br0">16000 28500 641,'17'0'132,"3"0"-33,3 0-31,3 0-31,2 0-21,1 0-9,1 0-12,1 0-9,-1 0-10,0 0-9,-1 0-10,-1 0-10,-2 0-4,-5 2 4,-3 0 3,-4 2 3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03"/>
    </inkml:context>
    <inkml:brush xml:id="br0">
      <inkml:brushProperty name="width" value="0.04125" units="cm"/>
      <inkml:brushProperty name="height" value="0.04125" units="cm"/>
      <inkml:brushProperty name="color" value="#F2395B"/>
    </inkml:brush>
  </inkml:definitions>
  <inkml:trace contextRef="#ctx0" brushRef="#br0">17610 28015 533,'-15'-7'2,"2"0"5,3 2 4,1 1 5,1 2 7,0 6 10,0 4 11,0 5 11,1 3 0,1 1-10,0 2-9,2 0-10,0 0-6,2 1-2,0-1-3,2 1-2,0-2-2,2-1-1,0-2-3,2-2-1,1-2-2,1 1 0,3 0-1,2 0 0,1-2-4,2-1-3,0-2-4,1-2-4,2-2-4,1-2-3,3-2-3,1-2-3,1-3-2,-1-2 0,-1-3 0,0-3 0,-3-3 2,-1 0 2,-2-1 4,-3-1 3,-1 0 3,-2-1 1,-2 0 1,-2 1 3,-3-2 3,-4-1 9,-4-3 7,-4-1 7,-3 0 1,-1 5-6,-3 3-6,-2 5-5,-1 3-8,-3 6-6,-1 4-8,-3 6-6,2 1-2,5-1 5,5 0 4,5-2 5,2 1 0,0 2-4,0 2-6,0 2-4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20"/>
    </inkml:context>
    <inkml:brush xml:id="br0">
      <inkml:brushProperty name="width" value="0.04154" units="cm"/>
      <inkml:brushProperty name="height" value="0.04154" units="cm"/>
      <inkml:brushProperty name="color" value="#F2395B"/>
    </inkml:brush>
  </inkml:definitions>
  <inkml:trace contextRef="#ctx0" brushRef="#br0">38150 50013 529,'8'-15'-3,"0"4"3,0 3 5,-1 2 3,2 2 3,2 1 0,2-1 2,1 0 1,2 0 0,2 2-1,0 0-1,1 2 0,0 0-1,-1 2 2,-1 0 0,0 2 1,-3 1 1,-1 3 2,-2 4 1,-2 2 1,-2 2 1,-1-1 1,-1 1 0,0 0 1,-1 0-1,0 3-2,0 1 0,0 3-2,-1-1-1,-1-1-1,0-3-1,-1-1-2,-2 0-2,-1 1-2,0 3-4,-1 2-2,-2-2-6,0-1-7,-1-4-7,-2-3-8,0-2-3,-2-3 2,0-1 1,-1-2 1,-1-2 2,1 0 1,-1-1 0,0-2 2,0-2-1,1-4 0,-1-4-1,0-3 0,1-4-1,2-2 2,2-1 2,3-2 1,0-2 2,4 2 1,0 1 1,4 1 0,0 2 6,3 3 7,2 3 8,2 3 9,0 2 2,-1 4-1,0 2-1,-2 4-2,-2 3-2,-2 5-4,-4 5-3,-2 6-4,-4 1-2,-2 2-2,-3 1-1,-3 1-3,-1-1 0,2-5 1,3-3-1,1-4 1,1-3 1,0-1-1,0-1 0,0 0 0,1-4 0,1-2 2,0-6 2,2-2 1,1-3-1,2 0-4,2 0-2,2 1-4,1-1-2,2 0-1,0 0-2,1 0-1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04"/>
    </inkml:context>
    <inkml:brush xml:id="br0">
      <inkml:brushProperty name="width" value="0.04024" units="cm"/>
      <inkml:brushProperty name="height" value="0.04024" units="cm"/>
      <inkml:brushProperty name="color" value="#F2395B"/>
    </inkml:brush>
  </inkml:definitions>
  <inkml:trace contextRef="#ctx0" brushRef="#br0">19050 28516 546,'23'0'112,"-1"0"-24,-1 0-24,-1 0-25,1-1-13,3-1-4,3 0-2,3-1-4,1-1-3,-1 2-2,-1 0-2,-1 2-2,-1 0-1,-1 0 0,-1 0 0,-1 0-1,-2 0-1,-3 0-7,-3 0-4,-3 0-6,-2 1-13,0 2-24,-2 2-22,0 2-23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04"/>
    </inkml:context>
    <inkml:brush xml:id="br0">
      <inkml:brushProperty name="width" value="0.04289" units="cm"/>
      <inkml:brushProperty name="height" value="0.04289" units="cm"/>
      <inkml:brushProperty name="color" value="#F2395B"/>
    </inkml:brush>
  </inkml:definitions>
  <inkml:trace contextRef="#ctx0" brushRef="#br0">20941 27763 512,'-1'-15'7,"-1"2"13,0 2 13,-1 3 14,-2 1 2,-2 2-8,-2 2-8,-2 2-9,-1 1-4,-1 2-1,-1 0-2,-1 2 0,-2 1-2,0 3 0,-1 4-1,-1 2 0,0 2-1,2 1-1,3 1-1,1 2-1,2-2-1,2-1 2,3-3-1,1-1 1,2-1-2,2 0-3,2-1-6,2 1-3,2-1-1,1-1 1,3 0 3,2-2 1,2 0-3,3 0-8,4 0-8,2 0-8,1-1-2,-1-1 3,-1-1 2,-1 0 4,-1 0 3,-3 0 3,-1 1 3,-2 2 3,-2 0 3,-1 1 1,0 2 1,-2 0 1,-3 0 1,-6 1 0,-6 0 1,-6 0-1,-5 0-1,-3 3-5,-5 2-5,-3 2-5,-4-1-4,-2-1-3,-4-3-4,-3-1-4,2-3 1,6-2 4,5-4 5,7-2 4,3-2 0,2 0-2,3 0-4,1 0-3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05"/>
    </inkml:context>
    <inkml:brush xml:id="br0">
      <inkml:brushProperty name="width" value="0.03825" units="cm"/>
      <inkml:brushProperty name="height" value="0.03825" units="cm"/>
      <inkml:brushProperty name="color" value="#F2395B"/>
    </inkml:brush>
  </inkml:definitions>
  <inkml:trace contextRef="#ctx0" brushRef="#br0">21316 25287 575,'-7'-6'11,"2"6"22,2 4 23,2 6 23,1 4 2,0 5-16,0 5-16,0 5-16,0 2-16,0-1-17,0-2-15,0 1-17,0-3-11,0-2-4,0-1-6,0-2-4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05"/>
    </inkml:context>
    <inkml:brush xml:id="br0">
      <inkml:brushProperty name="width" value="0.0332" units="cm"/>
      <inkml:brushProperty name="height" value="0.0332" units="cm"/>
      <inkml:brushProperty name="color" value="#F2395B"/>
    </inkml:brush>
  </inkml:definitions>
  <inkml:trace contextRef="#ctx0" brushRef="#br0">22000 25100 662,'0'16'119,"2"1"-27,0 1-28,2 2-28,-1 0-17,-1 3-12,0 1-9,-1 3-10,-1-1-9,0-1-9,0-3-7,0-1-9,0-3 0,0-3 8,0-3 6,0-2 8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05"/>
    </inkml:context>
    <inkml:brush xml:id="br0">
      <inkml:brushProperty name="width" value="0.03827" units="cm"/>
      <inkml:brushProperty name="height" value="0.03827" units="cm"/>
      <inkml:brushProperty name="color" value="#F2395B"/>
    </inkml:brush>
  </inkml:definitions>
  <inkml:trace contextRef="#ctx0" brushRef="#br0">20947 23527 574,'-21'-10'10,"7"10"20,5 12 21,6 10 19,4 5 3,2 1-13,2-1-14,2 1-14,2-2-9,1-1-7,3-3-6,2-1-6,1-3-5,3-3-7,2-3-6,1-2-6,1-5-2,-1-2 2,-1-6 1,0-2 2,-2-4 1,-1-2 1,-1-2 0,0-1 1,-3-4 3,-1-2 2,-2-3 4,-2-3 2,-3 0 4,-3 1 2,-2 3 3,-4 1 3,-2 3-1,-1 3-1,-3 2-3,-2 4-2,-3 3-5,-3 2-5,-5 4-8,-3 3-5,-1 1-9,4 1-8,4 2-8,5 0-9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06"/>
    </inkml:context>
    <inkml:brush xml:id="br0">
      <inkml:brushProperty name="width" value="0.04634" units="cm"/>
      <inkml:brushProperty name="height" value="0.04634" units="cm"/>
      <inkml:brushProperty name="color" value="#F2395B"/>
    </inkml:brush>
  </inkml:definitions>
  <inkml:trace contextRef="#ctx0" brushRef="#br0">22374 28247 474,'-11'-7'11,"10"2"22,10 2 22,10 2 21,5 1 3,2-2-15,3-1-17,1 0-15,1 0-10,-1 0-2,-1 2-2,-1 1-3,-1-1-1,-1-1-1,-1 0-2,-1-1-1,-1-1-4,1 2-7,-1 0-5,1 2-7,-1 0-4,-1 0-1,-1 0-2,-1 0-2,-2 0-1,-1 0 1,-2 0 0,-2 0 0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07"/>
    </inkml:context>
    <inkml:brush xml:id="br0">
      <inkml:brushProperty name="width" value="0.04103" units="cm"/>
      <inkml:brushProperty name="height" value="0.04103" units="cm"/>
      <inkml:brushProperty name="color" value="#F2395B"/>
    </inkml:brush>
  </inkml:definitions>
  <inkml:trace contextRef="#ctx0" brushRef="#br0">24797 27747 536,'-7'8'33,"0"2"1,2 0 0,1 1 2,-1 2-1,2 2-1,-1 1 0,0 3-2,0 0-2,2-1-5,0-1-3,2 0-4,0-2-3,0-1-1,0-1-3,0 0-1,1-3-1,4-1 0,2-2 2,4-2-1,1-2-2,3-2-9,2-2-7,1-2-8,3-3-4,3-2-1,3-3 0,3-3-1,0-3 1,-5 0 2,-3-1 3,-4-1 3,-4 0 3,-3 3 2,-3 1 2,-2 2 3,-3 1 2,-1-1-1,0-1 1,-1-2 0,-4 1 1,-4 1 1,-6 1 1,-4 1 1,-5 1 1,-7 4 0,-5 2-1,-6 4 1,0 1-12,7 2-21,7 0-21,7 2-22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07"/>
    </inkml:context>
    <inkml:brush xml:id="br0">
      <inkml:brushProperty name="width" value="0.03605" units="cm"/>
      <inkml:brushProperty name="height" value="0.03605" units="cm"/>
      <inkml:brushProperty name="color" value="#F2395B"/>
    </inkml:brush>
  </inkml:definitions>
  <inkml:trace contextRef="#ctx0" brushRef="#br0">7478 29321 610,'-10'0'8,"12"0"15,12 0 16,11 0 15,10-2 4,5 0-7,6-3-7,6-2-8,1 0-7,-4 0-7,-4 2-6,-4 1-7,-1 0-10,2 0-15,2 0-14,2 0-14,-2 1-7,-7 2 3,-8 2 3,-5 2 2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08"/>
    </inkml:context>
    <inkml:brush xml:id="br0">
      <inkml:brushProperty name="width" value="0.03337" units="cm"/>
      <inkml:brushProperty name="height" value="0.03337" units="cm"/>
      <inkml:brushProperty name="color" value="#F2395B"/>
    </inkml:brush>
  </inkml:definitions>
  <inkml:trace contextRef="#ctx0" brushRef="#br0">6347 29347 659,'-14'-8'0,"2"2"0,4 1 0,3 1 0,1 2 8,2 7 15,0 6 16,2 6 15,0 3 4,2 3-11,0 1-10,2 3-9,1-1-8,1-1-6,3-3-5,2-1-5,1-4-5,2-3-2,0-4-3,1-4-3,1-3 0,0-2 0,-1-2 0,1-2 1,0-3 1,1-2 1,1-3 0,2-3 1,-2-3 0,1 0 2,-2-1 0,-1-1 1,-2-1 2,-4 1 4,-5-1 2,-2 1 4,-5 0 0,-2 2 0,-4 3-1,-2 1-1,-3 2-4,-1 2-4,-3 3-6,-2 1-6,-1 1-5,-1 2-7,-1 0-7,-1 2-6,1 0-3,3 2 3,3 0 3,2 2 2,3 0 2,1 0 1,0-1 0,2 2 1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08"/>
    </inkml:context>
    <inkml:brush xml:id="br0">
      <inkml:brushProperty name="width" value="0.04264" units="cm"/>
      <inkml:brushProperty name="height" value="0.04264" units="cm"/>
      <inkml:brushProperty name="color" value="#F2395B"/>
    </inkml:brush>
  </inkml:definitions>
  <inkml:trace contextRef="#ctx0" brushRef="#br0">4975 27687 515,'1'-14'0,"0"2"0,2 4 0,0 3 0,1-1 5,0-2 10,0-3 10,0-3 9,-3-1 3,-6 4-5,-6 3-4,-6 3-6,-4 2-4,-3 3-4,-3 4-5,-3 2-5,-1 2-3,0 2-2,-1 0-1,1 2-3,1-2 1,3 1 1,3-2 1,3 0 1,3-2 3,2-1 3,4 0 4,3-2 3,3 2 1,4 2 1,4 3-1,4 3 0,1 4 1,-1 5 1,0 5 1,-2 5 1,0 5 0,0 5-1,0 4-2,0 6-1,-1 3-1,0 3-1,-2 3-2,0 3 0,-1 3-2,0 0-3,0 0-1,0 3-3,0-4 0,0-5-2,0-6 0,0-6-2,1-5 1,2-4 0,2-4 0,2-4 0,0-3 0,-1-3 1,-1-3 0,0-3 0,0-1 0,0 0-1,1-1 0,2 1-1,1-3-5,5-3-9,4-4-11,3-4-8,4-5-5,3-6 1,3-6 2,3-6 2,-1-1-1,-7 1-3,-5 2-3,-7 3-3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21"/>
    </inkml:context>
    <inkml:brush xml:id="br0">
      <inkml:brushProperty name="width" value="0.04262" units="cm"/>
      <inkml:brushProperty name="height" value="0.04262" units="cm"/>
      <inkml:brushProperty name="color" value="#F2395B"/>
    </inkml:brush>
  </inkml:definitions>
  <inkml:trace contextRef="#ctx0" brushRef="#br0">40164 47945 516,'-14'0'6,"2"1"13,4 2 13,3 0 13,6 1 2,10-2-8,9 0-7,11-2-8,5-1-5,2-4-4,2-2-4,3-3-4,-2-2-3,-2 2-3,-3 1-2,-3 1-4,-4 0 0,-4 0-1,-3 0 1,-4 0 0,-4 0-6,-3 1-12,-3-1-11,-2 0-12,-4-1-2,-4-2 7,-4-2 8,-4-1 7,-3-2 6,-1 1 4,-3-1 5,-2 0 3,0 1 4,1-1 4,1 0 3,1 1 3,1 0 5,2 2 9,3 2 7,1 3 7,1 1 5,0 2 0,0 2 0,0 2 1,2 2-2,1 4-2,2 2-3,2 3-2,1 5-4,0 6-3,0 5-5,0 6-4,0 7-3,2 6-2,0 8-3,2 6-2,-1 8 0,-1 7-2,0 8 1,-2 9 0,0 1-10,0-1-17,0-2-19,0-1-17,1-7-5,2-8 7,2-9 6,2-8 7,0-9 5,0-6 0,-2-7 1,0-7 1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09"/>
    </inkml:context>
    <inkml:brush xml:id="br0">
      <inkml:brushProperty name="width" value="0.0475" units="cm"/>
      <inkml:brushProperty name="height" value="0.0475" units="cm"/>
      <inkml:brushProperty name="color" value="#F2395B"/>
    </inkml:brush>
  </inkml:definitions>
  <inkml:trace contextRef="#ctx0" brushRef="#br0">26097 25206 463,'-21'-22'0,"7"5"0,5 3 0,6 4 0,4 2 6,4 2 11,2 1 12,4 1 12,4 1 2,7 3-7,6 4-8,8 2-7,0 2-5,-7 0-5,-7 0-3,-7 0-3,-4 1-3,0 3-1,-2 3-1,0 4 0,-2 1-1,-1 1 0,-1 1 0,0 1 0,-2 0 3,0 1 4,-2-1 5,0 1 5,-1 0 3,0 1-2,0 1-1,0 1 0,0 0 0,2 0 1,0 1 1,2-1 1,0 2 0,2 1-1,0 2-2,1 3-2,1 0-2,0 0-3,0 0-2,0 1-3,-1-1-3,-1 2-1,0 1-2,-2 1-1,0-1-1,0-2 2,0-2 0,0-1 0,-1-2 2,-2 0 0,-2 1 1,-2-1 1,-2-1 0,0-1 0,-1-3 1,-2-1-1,0-2 0,-1-1 0,-2-1 0,0-1-1,-2-2-2,-1-1-2,-3-2-2,-2-2-2,0-2-3,1 1-3,1 0-3,1 0-2,0-2-3,1-1-4,-1-2-4,0-2-3,0-1 1,-1 0 4,-2 0 4,1 0 5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10"/>
    </inkml:context>
    <inkml:brush xml:id="br0">
      <inkml:brushProperty name="width" value="0.02655" units="cm"/>
      <inkml:brushProperty name="height" value="0.02655" units="cm"/>
      <inkml:brushProperty name="color" value="#F2395B"/>
    </inkml:brush>
  </inkml:definitions>
  <inkml:trace contextRef="#ctx0" brushRef="#br0">21713 30233 828,'-15'-6'-4,"2"4"-9,2 4-9,3 4-8,1 4 6,2 3 21,2 5 21,2 4 21,1 2 8,0 4-6,0 3-6,0 3-6,0 0-6,0 0-6,0-1-5,0-1-5,0-2-10,0-1-11,0-3-11,0-1-13,0-3-4,2-3-1,0-3 1,2-3 1,0-2 3,0-2 9,-1-2 9,2-2 7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10"/>
    </inkml:context>
    <inkml:brush xml:id="br0">
      <inkml:brushProperty name="width" value="0.02888" units="cm"/>
      <inkml:brushProperty name="height" value="0.02888" units="cm"/>
      <inkml:brushProperty name="color" value="#F2395B"/>
    </inkml:brush>
  </inkml:definitions>
  <inkml:trace contextRef="#ctx0" brushRef="#br0">22316 30550 761,'-7'10'58,"2"5"-13,2 5-11,2 5-12,1 4-6,0 1 1,0 2 0,0 3 2,0 0-9,2 2-14,0 1-17,2 0-15,-1-2-9,-1-5 1,0-7 0,-1-5 1,-1-3 2,0-1 6,0 1 7,0 0 5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10"/>
    </inkml:context>
    <inkml:brush xml:id="br0">
      <inkml:brushProperty name="width" value="0.02864" units="cm"/>
      <inkml:brushProperty name="height" value="0.02864" units="cm"/>
      <inkml:brushProperty name="color" value="#F2395B"/>
    </inkml:brush>
  </inkml:definitions>
  <inkml:trace contextRef="#ctx0" brushRef="#br0">21813 33022 768,'-22'29'-8,"6"-7"3,5-5 2,5-6 2,2-2 6,2 5 9,0 4 9,2 3 9,0 3 2,2 1-4,0 1-5,2 1-4,1-1-3,1-3-3,3-3-2,2-3-3,1-3-3,0-2-6,-1-4-4,1-3-5,1-2-2,2-4 0,1-2 0,3-3 1,1-5 0,1-6 0,1-5 0,1-7 1,-1-2-4,-2 0-5,-4-1-5,-3 1-6,-4-2-2,-6-1 3,-6-2 2,-6-2 3,-5 1 2,-3 5 2,-5 5 0,-3 6 2,-1 3 1,5 4 1,3 4 3,4 5 1,3 0 2,0-1 1,2 0 3,1-1 1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11"/>
    </inkml:context>
    <inkml:brush xml:id="br0">
      <inkml:brushProperty name="width" value="0.03717" units="cm"/>
      <inkml:brushProperty name="height" value="0.03717" units="cm"/>
      <inkml:brushProperty name="color" value="#F2395B"/>
    </inkml:brush>
  </inkml:definitions>
  <inkml:trace contextRef="#ctx0" brushRef="#br0">26972 23509 591,'2'-15'6,"4"4"10,4 3 10,4 3 12,1 2 5,-1 3 2,-1 4 1,0 2 1,-3 5-4,-1 6-10,-2 5-11,-2 7-10,-4 1-5,-4 0 0,-5-1 1,-6-1-1,-1-1-5,-1-1-9,0-1-10,1-1-9,-1-3-4,2-3 3,1-4 4,1-4 3,3-5 6,6-2 9,6-6 8,6-2 9,4-4 2,5 0-4,4-1-5,3-1-3,2-1-5,-1 2-6,-1 1-5,-1 0-6,0 2-2,-1 1 1,1 0 1,-1 2 1,-2 0-4,-3 0-8,-4 0-9,-4 0-8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11"/>
    </inkml:context>
    <inkml:brush xml:id="br0">
      <inkml:brushProperty name="width" value="0.04113" units="cm"/>
      <inkml:brushProperty name="height" value="0.04113" units="cm"/>
      <inkml:brushProperty name="color" value="#F2395B"/>
    </inkml:brush>
  </inkml:definitions>
  <inkml:trace contextRef="#ctx0" brushRef="#br0">27894 23882 534,'-18'-1'11,"10"-1"21,11 0 22,12-1 21,7-1 3,5 0-17,4 0-15,6 0-17,1 0-9,-1 2-2,-3 0 0,-1 2-3,-4 0-6,-4 0-16,-3 0-13,-4 0-15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16"/>
    </inkml:context>
    <inkml:brush xml:id="br0">
      <inkml:brushProperty name="width" value="0.04973" units="cm"/>
      <inkml:brushProperty name="height" value="0.04973" units="cm"/>
      <inkml:brushProperty name="color" value="#F2395B"/>
    </inkml:brush>
  </inkml:definitions>
  <inkml:trace contextRef="#ctx0" brushRef="#br0">61811 23691 442,'6'-8'4,"-1"-2"8,-2 0 9,-2-1 7,-1-1 3,0 0-3,0 0-5,0 1-3,-1 0-3,-2 2-3,-2 2-2,-1 2-3,-3 1-1,0 1 1,-2-1 0,1 0 1,-3 0-1,0 2 0,-1 0-1,-1 2-1,-1 1 0,0 4 0,1 2 1,-1 3-1,0 3 2,1 0 1,-1 1 2,0 1 1,0 2 0,1 3 0,-1 3-2,0 3-1,2 3 0,1 1 0,2 2 1,2 3 0,2-1-1,1 0 0,0-1-2,2-1-2,0-2 0,2-1-2,0-3-1,2-1 0,2-4-4,6-1-3,4-4-5,5-3-3,3-5-4,-1-8-1,1-8-3,0-8-2,-1-5-1,1-5-2,-1-3-1,1-4-2,-1-2 1,-1 3 3,-1 2 4,0 1 3,-3 4 4,-3 5 4,-3 5 3,-2 5 5,-3 5 6,-2 6 10,-2 6 11,-2 6 9,-2 4 3,0 3-3,-1 3-5,-2 3-3,1 0-4,2-1-2,3-3-2,1-1-2,1-3-3,0-1-3,0-2-3,0-3-3,3-5-9,9-10-16,8-10-16,7-9-16,2-5-4,-5-1 4,-5 1 7,-4-1 5,-4 3 7,-1 5 8,-1 5 7,0 5 8,-2 5 12,-1 6 16,0 6 17,-2 6 16,-1 3 3,0 1-8,-1 1-10,-2 1-9,1 1-6,0-1-2,2 1-3,0-1-1,2-1-10,2-2-13,1-4-16,3-3-13,2-5-10,0-8-1,1-8-2,1-7-2,1-6 1,0-3 6,-1-3 5,1-3 5,-2-2 5,-1 0 5,-2-2 5,-2 0 4,-1 0 4,0 3 5,0 3 5,-1 3 5,1 3 4,-2 3 5,-1 3 4,0 3 4,-3 4 11,-2 7 15,-4 5 16,-2 6 16,-2 4 0,-2 5-14,0 4-13,-1 3-15,0 2-8,2-1-5,2-1-3,3-1-4,0-1-3,2-1-1,0 0-2,2-2-1,1-1-3,1-1-4,3-1-2,2 0-4,2-3-3,2-1 0,2-2-1,1-2 0,2-1-1,0 0 0,-1 0 0,1 0 0,0 0 0,0 1 2,-1 2 1,1 0 1,-3 3 2,-5 6 6,-4 4 4,-6 5 4,-4 3 2,-5 0-2,-5 2-1,-5 1-2,-5 1-10,-6-1-17,-3 0-16,-6 1-18,1-4-10,7-4-5,7-5-5,8-4-4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30"/>
    </inkml:context>
    <inkml:brush xml:id="br0">
      <inkml:brushProperty name="width" value="0.03878" units="cm"/>
      <inkml:brushProperty name="height" value="0.03878" units="cm"/>
      <inkml:brushProperty name="color" value="#F2395B"/>
    </inkml:brush>
  </inkml:definitions>
  <inkml:trace contextRef="#ctx0" brushRef="#br0">88432 50882 567,'-7'-22'0,"2"5"0,2 3 0,2 4 0,1 4 8,2 4 17,0 4 17,2 4 16,0 2 3,0 2-9,-1 0-9,2 1-10,-2 2-8,1 3-7,0 3-6,0 4-6,0-1-6,0-1-2,0-3-4,0-1-3,2-6-10,5-10-16,5-10-16,6-10-17,1-5-2,-1-3 11,-1-1 12,-1-2 13,-1-1 7,-1 3 6,-1 1 5,0 3 6,-3 2 5,-1 3 4,-2 3 4,-2 3 5,-2 2 4,-1 2 6,-1 2 5,0 2 6,-1 3 4,0 4 5,0 4 5,0 4 4,-3 2-1,-4 3-9,-5 2-8,-6 2-8,-2 2-7,-1 2-4,-1 4-3,-1 3-5,-2 1-3,0-1-1,-1-1-2,0-1-2,-2-2-1,0 0 0,1 0 0,-1-2-1,1-2 2,-1-3 0,1-3 3,-1-3 1,2-3 2,3-2 2,3-4 2,3-2 2,5-4 3,10 0 6,8-3 5,9-2 5,5-1 1,1 0-6,1 1-5,1-1-6,0 0-2,-3 2-2,-1 1-2,-3 0-1,-1 2-2,-1 0-4,0 2-5,-2 0-3,-2 3-4,-3 4-3,-3 4-4,-2 4-3,-4 0-2,-4-1 3,-4-2 1,-4-2 2,-3-1 2,-3 1 2,-3 2 1,-3 0 3,-2 1 3,-1 1 2,-1 1 2,-1 2 4,-1 0 3,1 1 3,-1 1 4,1 1 3,1-1 2,5-3 0,3-2 0,5-4 0,6-2 3,12-2 7,10-3 6,11 0 6,5-4-1,1 0-7,-1-3-7,0-2-8,0 0-5,-1 0-2,-1 2-3,-1 1-1,-3 0-1,-3 2-1,-4 0 0,-5 2 0,-6 3-7,-10 5-13,-10 7-13,-9 6-14,-6 1-3,-3-1 10,-1-3 8,-2-1 10,-3-1 6,-1-1 6,-2 1 4,-2 0 6,-1-2 2,3-1-1,2-2-1,2-2 0,2-1 3,5-1 9,4 1 9,3 0 8,6-1 6,7-2 0,6-3 0,8 0 1,5-2-1,7 0-5,6 0-3,5 0-5,5-2-5,5-2-6,3-4-6,4-2-6,2-1-4,2 1 0,0 0-2,2 2 0,-2 1-3,-2 0-6,-4 2-5,-2 1-5,-4 0-5,-3 2-3,-5 0-3,-3 2-3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30"/>
    </inkml:context>
    <inkml:brush xml:id="br0">
      <inkml:brushProperty name="width" value="0.03785" units="cm"/>
      <inkml:brushProperty name="height" value="0.03785" units="cm"/>
      <inkml:brushProperty name="color" value="#F2395B"/>
    </inkml:brush>
  </inkml:definitions>
  <inkml:trace contextRef="#ctx0" brushRef="#br0">88933 52350 581,'-16'-22'3,"2"4"6,1 5 6,1 3 6,0 4 7,2 6 7,1 4 8,0 6 7,2 5-1,1 7-7,0 7-9,2 7-7,-1 5-6,0 4-6,-1 4-5,-2 4-5,0 6-1,-2 11 0,0 9 1,-1 10 1,-1 6-3,-2 2-6,0 2-7,-1 2-7,1-10-2,2-22 4,4-21 3,3-21 4,1-12-9,2-1-20,0-1-22,2 0-20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31"/>
    </inkml:context>
    <inkml:brush xml:id="br0">
      <inkml:brushProperty name="width" value="0.03414" units="cm"/>
      <inkml:brushProperty name="height" value="0.03414" units="cm"/>
      <inkml:brushProperty name="color" value="#F2395B"/>
    </inkml:brush>
  </inkml:definitions>
  <inkml:trace contextRef="#ctx0" brushRef="#br0">89233 53513 644,'-6'-8'5,"4"2"9,4 1 9,4 0 10,3 2 4,3 0-1,4 2-1,2 0-1,2 2-3,1 2-7,1 2-5,1 2-7,-1 1-6,-3 0-2,-3-1-5,-2 1-3,-4 1-3,-3 2 0,-2 2-2,-4 1-2,-3 3 1,-4 1 2,-4 3 2,-3 1 2,-4 1 3,0-1 2,-1-1 4,-1 0 3,0-3 3,3-1-1,1-3 1,2-1 0,5-3 0,6-2 0,8-4 0,6-2 0,5-5-3,3-4-7,3-6-5,4-3-5,1-5-6,2 0-2,3-1-4,1-1-2,1 0-5,-2-1-4,0 1-5,-1 0-4,-2-1-2,-1 2 3,-3 1 2,-1 1 3,-4 3 3,-5 3 7,-5 4 4,-4 4 7,-3 2 3,0-2 2,0 0 3,0-1 3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21"/>
    </inkml:context>
    <inkml:brush xml:id="br0">
      <inkml:brushProperty name="width" value="0.03423" units="cm"/>
      <inkml:brushProperty name="height" value="0.03423" units="cm"/>
      <inkml:brushProperty name="color" value="#F2395B"/>
    </inkml:brush>
  </inkml:definitions>
  <inkml:trace contextRef="#ctx0" brushRef="#br0">40686 48794 642,'-17'0'5,"0"0"8,-1 0 10,-1 0 9,0 1 3,3 4-3,1 2-4,3 3-2,-2 5-6,-2 4-4,-3 4-7,-3 7-5,-2 3-5,-1 4 0,-1 4-3,-1 4-1,-1 0 0,1-4 5,0-4 2,-1-3 5,2-5 1,3-3 1,3-5 0,3-3 1,2-4 1,2-1 4,3-2 3,1-2 3,3-4-4,6-2-14,4-6-12,6-2-12,5-8-7,9-8 2,7-8 2,9-10 1,4-7 0,3-6-3,4-6-4,3-5-2,-2-1-2,-2 6 1,-6 6 2,-2 6 0,-6 7 2,-8 6 4,-6 7 4,-6 7 3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32"/>
    </inkml:context>
    <inkml:brush xml:id="br0">
      <inkml:brushProperty name="width" value="0.04482" units="cm"/>
      <inkml:brushProperty name="height" value="0.04482" units="cm"/>
      <inkml:brushProperty name="color" value="#F2395B"/>
    </inkml:brush>
  </inkml:definitions>
  <inkml:trace contextRef="#ctx0" brushRef="#br0">91089 51381 490,'7'-36'3,"-2"9"3,-2 7 6,-2 8 3,-1 7 7,2 3 6,1 4 7,0 3 8,0 6-2,0 6-8,-2 5-8,0 7-8,-2 2-6,0 2-3,-2 1-2,0 1-2,-1-2-5,0-3-6,0-5-6,0-3-6,1-9-6,2-13-7,2-12-7,2-13-7,4-9 1,4-4 8,5-6 7,5-4 8,2-1 8,-3 7 8,-1 6 8,-2 6 8,-2 5 5,-1 5 2,-1 4 4,0 6 2,-4 7 2,-5 8 1,-4 9 1,-6 10 1,-3 4-3,-3 4-6,-4 3-5,-1 3-7,-3-1-4,2-2-2,1-3-2,1-3-3,2-4-2,4-3-2,4-4-1,5-5-2,1-3 1,3-2 1,2-4 2,2-2 1,2-2 2,4 0 1,2 0 0,3 0 1,2-1-1,-1 0-1,1-2-1,0 0-2,-3 3-1,-5 8-2,-5 8-1,-4 7-2,-6 4 0,-6 1 3,-6-1 1,-5 1 2,-4-2 2,-2-1 1,0-3 2,0-1 0,-2-2 2,-1-1-2,-1-1 0,-1-1-1,1-1 1,1-2 2,3-3 4,1-1 3,3-1 3,1-2 2,2-1 4,3 0 2,5-3 4,8-2 1,9-4 3,10-2 3,5-3-2,3-2-6,3-2-4,3-1-6,1-1-4,2 1-3,1 0-4,1 2-4,-1 1-1,-1 1-1,-3 0 0,-1 2 0,-4 1 0,-3 4 1,-5 3 1,-3 2 1,-3 3 2,-3 2 2,-1 1 2,-2 3 2,-2 2 3,-4 2 1,-2 1 2,-3 3 1,-4 1 2,0 1 1,-3 1 0,-2 1 1,-1 1 0,-1-1-3,-1 1-1,-1-1-2,0 0-2,0-3-3,2-1-3,1-2-2,1-3-3,1-3-3,1-3-2,0-2-4,3-6-3,2-6-7,4-7-5,3-7-6,2-7-2,3-7 1,4-7 1,2-6 1,3-3 2,0 4 4,1 2 4,1 4 3,0 3 4,-1 5 5,0 5 4,-2 5 4,-3 6 5,-4 9 7,-6 7 6,-4 7 7,-4 8 3,-4 4 3,-2 4 2,-3 7 3,-2 1-2,1 0-6,-1 1-5,1-1-5,0-2-4,4-3-4,3-5-2,3-3-4,5-7-4,10-9-9,8-8-6,9-9-9,5-6-2,1-1 0,1-3 1,1-1 2,-1 0 1,0 1 5,-1 2 3,-1 3 5,-2 3 3,-5 5 0,-3 4 3,-4 6 0,-4 3 4,-1 2 5,-2 2 4,-2 2 5,-2 1 4,0 3 2,-2 2 2,0 2 2,-1 0 2,0-1-2,0-1-1,0-1-2,2-6-10,6-12-21,4-11-22,5-13-20,2-7-7,-3-2 8,-1-4 9,-2-2 8,-1-2 7,-1 0 7,1 0 5,0 0 6,-1 2 5,-1 4 2,0 3 2,-2 5 2,-1 4 4,0 3 7,-2 5 6,0 3 6,-2 5 8,-1 6 8,0 6 8,-1 6 9,-1 5 0,0 2-6,0 3-6,0 3-7,0 5-5,2 5-3,0 6-3,1 7-3,1 4-3,0 6-3,0 4-3,0 5-3,0 6-4,0 7-6,0 7-7,0 7-5,-1 6-10,-1 6-15,0 5-13,-1 7-14,-1-9-3,0-22 7,0-22 8,0-24 8,0-11 4,0-1 2,0-1 2,0 0 2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33"/>
    </inkml:context>
    <inkml:brush xml:id="br0">
      <inkml:brushProperty name="width" value="0.03519" units="cm"/>
      <inkml:brushProperty name="height" value="0.03519" units="cm"/>
      <inkml:brushProperty name="color" value="#F2395B"/>
    </inkml:brush>
  </inkml:definitions>
  <inkml:trace contextRef="#ctx0" brushRef="#br0">94227 52351 625,'-6'-9'2,"2"0"4,4-2 5,3 1 5,4-2 5,7 2 7,7 0 7,7 2 8,4 0 0,1-2-4,1 0-5,1-1-5,1 0-5,2 1-5,2 0-5,2 2-6,0 0-6,-3 2-5,-3 1-7,-3 1-6,-5 0-2,-4 2 0,-5 0 0,-4 2 1,-7-1-7,-8-1-16,-8 0-15,-8-1-16,-3-2 0,3 0 16,1-1 16,2-2 15,2 1 10,1-1 3,0 0 3,2 0 4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33"/>
    </inkml:context>
    <inkml:brush xml:id="br0">
      <inkml:brushProperty name="width" value="0.04084" units="cm"/>
      <inkml:brushProperty name="height" value="0.04084" units="cm"/>
      <inkml:brushProperty name="color" value="#F2395B"/>
    </inkml:brush>
  </inkml:definitions>
  <inkml:trace contextRef="#ctx0" brushRef="#br0">94387 51610 538,'-15'-22'0,"4"6"0,3 5 0,2 5 0,1 0 1,-1-2 2,-3-3 2,-2-3 2,1 2 6,4 8 11,4 8 12,4 8 11,2 6 3,0 5-5,0 5-4,0 5-5,-1 3-4,-2 2-4,-2 2-3,-2 2-4,-3 1-3,-2 1-5,-3-2-3,-3 2-5,-3-2-3,-2 0-6,-1-1-4,-3-2-4,-2 0-2,-1-1 2,-2-2 2,-3 0 2,0-2-7,1-3-14,2-3-15,0-3-15,3-4-4,4-5 3,6-5 4,5-4 5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33"/>
    </inkml:context>
    <inkml:brush xml:id="br0">
      <inkml:brushProperty name="width" value="0.03663" units="cm"/>
      <inkml:brushProperty name="height" value="0.03663" units="cm"/>
      <inkml:brushProperty name="color" value="#F2395B"/>
    </inkml:brush>
  </inkml:definitions>
  <inkml:trace contextRef="#ctx0" brushRef="#br0">96050 53650 600,'29'37'83,"-5"-3"-13,-5-5-11,-5-3-13,-1-3-8,0 1-4,1-1-5,1 1-4,1-1-10,-2-1-15,-1-1-16,-1-1-16,-1-2-9,0-1-6,-2-2-3,0-2-5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3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98083 53800 999,'-1'14'-28,"0"-2"-3,-2-4-2,0-2-4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47"/>
    </inkml:context>
    <inkml:brush xml:id="br0">
      <inkml:brushProperty name="width" value="0.04313" units="cm"/>
      <inkml:brushProperty name="height" value="0.04313" units="cm"/>
      <inkml:brushProperty name="color" value="#F2395B"/>
    </inkml:brush>
  </inkml:definitions>
  <inkml:trace contextRef="#ctx0" brushRef="#br0">62999 16177 510,'71'-6'128,"-15"2"-29,-14 4-30,-15 3-28,-10 3-18,-5 5-6,-5 5-4,-4 5-5,-5 4-5,-2 1-3,-4 3-5,-2 1-3,-4 1-4,-3 1-5,-5-1-3,-3 0-5,-2-1-1,1-1 3,1-3 4,1-1 2,1-3 3,1-3 3,1-3 3,1-2 3,2-4 1,2-1 0,4-2 0,3-2 0,4-2 5,6-1 10,6 0 10,6-1 9,3-2 2,1-1-7,1 0-8,1-1-6,1-2-6,-1-2-5,1-2-3,0-1-6,-1-3-3,1 0-6,-1-1-4,1-1-5,-1-1-2,-1 0 1,-1 1 1,-1-1 2,-1 1 1,-2 1 3,-3 0 2,-1 2 3,-2 4 11,-2 8 20,-2 8 20,-2 8 20,-1 3 5,-2 1-9,-1-1-8,0 1-8,0-1-7,0-1-5,2-1-5,0 0-4,4-8-12,4-13-18,5-12-18,6-12-17,0-6-7,-3 5 8,-3 3 6,-3 5 8,-1 3 8,0 5 13,0 2 13,0 6 11,-2 2 10,-1 4 6,-2 2 7,-1 4 6,-2 2 4,1 3 0,2 3 0,0 4-1,1-1-3,0-1-8,0-3-7,0-1-7,0-1-11,0 0-14,0-1-14,0 1-13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47"/>
    </inkml:context>
    <inkml:brush xml:id="br0">
      <inkml:brushProperty name="width" value="0.03557" units="cm"/>
      <inkml:brushProperty name="height" value="0.03557" units="cm"/>
      <inkml:brushProperty name="color" value="#F2395B"/>
    </inkml:brush>
  </inkml:definitions>
  <inkml:trace contextRef="#ctx0" brushRef="#br0">64700 15397 618,'8'-8'5,"0"0"8,0 1 10,-1-1 9,2 1 6,2 2 4,2 2 4,2 2 3,-1 3-3,-3 4-10,-3 4-10,-2 3-11,-3 4-7,-2 2-6,-2 1-4,-2 3-6,-3 0-3,-4 1-5,-4-1-2,-3 1-4,-1-2-1,2-1 1,4-3 2,3-1 1,3-3 6,4-4 10,4-5 12,4-2 10,3-5 4,1 0-5,3-3-4,2-2-4,0-1-6,-1 2-6,-1 1-6,0 0-8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47"/>
    </inkml:context>
    <inkml:brush xml:id="br0">
      <inkml:brushProperty name="width" value="0.03353" units="cm"/>
      <inkml:brushProperty name="height" value="0.03353" units="cm"/>
      <inkml:brushProperty name="color" value="#F2395B"/>
    </inkml:brush>
  </inkml:definitions>
  <inkml:trace contextRef="#ctx0" brushRef="#br0">65150 15597 656,'8'-8'46,"2"0"-4,0 0-4,1 1-4,1 0-3,0 2-4,0 2-4,-1 2-2,2 1-3,0 0 0,1 0 0,2 0 0,-2 0-8,-1 2-15,-2 0-15,-2 2-15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47"/>
    </inkml:context>
    <inkml:brush xml:id="br0">
      <inkml:brushProperty name="width" value="0.0362" units="cm"/>
      <inkml:brushProperty name="height" value="0.0362" units="cm"/>
      <inkml:brushProperty name="color" value="#F2395B"/>
    </inkml:brush>
  </inkml:definitions>
  <inkml:trace contextRef="#ctx0" brushRef="#br0">65515 14843 607,'-8'-7'5,"2"0"10,0 2 10,2 1 10,0 1 5,2 3 2,0 4 1,2 2 1,0 5-3,0 6-6,0 5-7,0 7-6,0 4-8,0 4-11,0 4-9,0 5-10,0-4-3,0-6 4,0-9 5,0-7 4,-1-4-9,0-1-21,-2 1-23,0 0-22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48"/>
    </inkml:context>
    <inkml:brush xml:id="br0">
      <inkml:brushProperty name="width" value="0.04191" units="cm"/>
      <inkml:brushProperty name="height" value="0.04191" units="cm"/>
      <inkml:brushProperty name="color" value="#F2395B"/>
    </inkml:brush>
  </inkml:definitions>
  <inkml:trace contextRef="#ctx0" brushRef="#br0">63168 20400 524,'-15'4'10,"4"8"20,3 7 19,3 9 20,1 3 5,0 0-10,0 1-11,0-1-9,-1 1-10,0-1-9,-1 0-9,-1 1-8,-1-2-9,2 0-7,0-1-6,2-1-8,1-6-12,2-12-20,2-13-19,2-10-19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22"/>
    </inkml:context>
    <inkml:brush xml:id="br0">
      <inkml:brushProperty name="width" value="0.04351" units="cm"/>
      <inkml:brushProperty name="height" value="0.04351" units="cm"/>
      <inkml:brushProperty name="color" value="#F2395B"/>
    </inkml:brush>
  </inkml:definitions>
  <inkml:trace contextRef="#ctx0" brushRef="#br0">42028 47677 505,'-6'-6'36,"4"2"2,4 4 4,4 3 1,2 0-2,2-1-8,0 0-8,1-2-8,0 1-7,0 2-7,-2 2-6,0 2-5,-3 2-7,-1 3-4,-2 4-6,-2 2-6,-4 2 1,-6 3 4,-5 1 5,-7 3 4,-4 1 4,-1 0 3,-3 2 2,-1 1 3,0-1 2,1-1 6,3-3 3,2-1 5,1-3 5,4-3 2,3-3 5,3-3 4,4-3-1,6-4-4,6-4-3,6-4-5,5-5-4,5-4-5,5-5-6,5-5-5,2-2-2,-1 1 0,-1 1 0,-1 1 1,-3 2 0,-3 3 2,-4 2-1,-5 4 2,-4 5 3,-4 6 5,-6 7 5,-4 8 6,-5 4 2,-3 5 0,-5 3 0,-4 4-1,-2 3-2,-1 3-2,-1 1-4,-1 2-2,0-1-3,1-4 1,1-3 0,2-5-1,0-3 0,2-3 0,3-3-1,1-3 0,8-7-4,14-10-8,14-11-7,13-11-8,8-8-5,0-1 1,2-4-1,1-3 1,-3 2 2,-6 6 6,-5 5 7,-7 7 6,-6 6 6,-6 8 9,-8 8 9,-6 8 7,-7 6 4,-4 5 0,-5 5-1,-5 5 0,-2 2-2,-1 0-3,1 0-4,-1 1-3,2-3-3,1-4-2,3-3-4,1-5-2,3-3-3,3-3-5,3-2-4,2-4-5,7-3-7,10-4-13,10-4-12,10-4-12,5-5-1,2-5 9,2-7 9,3-5 10,0-3 6,0 1 5,0 1 3,1 1 5,-4 3 3,-4 5 3,-5 5 3,-5 5 3,-4 2 5,-3 2 7,-2 1 7,-4 0 7,-4 4 9,-4 6 13,-6 6 10,-4 6 13,-4 3 0,-1 3-13,-3 1-11,-2 3-13,-2 1-7,-3 2-3,-3 2-4,-2 3-3,-3-1-4,3-2-8,0-1-5,1-3-7,1-2-8,1-3-8,1-3-10,1-3-7,1-3-7,3-4-2,1-5-4,3-2-2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48"/>
    </inkml:context>
    <inkml:brush xml:id="br0">
      <inkml:brushProperty name="width" value="0.04929" units="cm"/>
      <inkml:brushProperty name="height" value="0.04929" units="cm"/>
      <inkml:brushProperty name="color" value="#F2395B"/>
    </inkml:brush>
  </inkml:definitions>
  <inkml:trace contextRef="#ctx0" brushRef="#br0">63300 20297 446,'8'-12'11,"2"8"21,0 8 22,1 8 21,0 4 4,-1 1-15,0 1-15,-2 1-14,0 3-10,-2 5-1,-1 5-4,0 5-1,-1 1-3,0-2-3,-1-2-1,2-1-3,-2-4-1,1-3-3,0-5-2,0-3-2,2-11-5,4-18-6,3-18-6,5-16-7,1-9-3,-3 2 2,-1 2 1,-2 2 2,-2 3-1,-1 4 1,0 3-1,-2 5 0,-1 4-1,-2 5-2,-3 5-2,0 5-1,-2 4-4,0 6-6,0 4-7,0 6-5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48"/>
    </inkml:context>
    <inkml:brush xml:id="br0">
      <inkml:brushProperty name="width" value="0.04662" units="cm"/>
      <inkml:brushProperty name="height" value="0.04662" units="cm"/>
      <inkml:brushProperty name="color" value="#F2395B"/>
    </inkml:brush>
  </inkml:definitions>
  <inkml:trace contextRef="#ctx0" brushRef="#br0">64500 20700 471,'0'16'122,"2"1"-26,0 1-24,2 2-25,-1 0-15,-1 1-3,0 1-4,-1 1-4,-1 1-2,0 1-2,0 1-1,0 1-1,0-1-3,0 0-7,0 0-5,0-2-6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49"/>
    </inkml:context>
    <inkml:brush xml:id="br0">
      <inkml:brushProperty name="width" value="0.03517" units="cm"/>
      <inkml:brushProperty name="height" value="0.03517" units="cm"/>
      <inkml:brushProperty name="color" value="#F2395B"/>
    </inkml:brush>
  </inkml:definitions>
  <inkml:trace contextRef="#ctx0" brushRef="#br0">64850 19350 625,'0'21'128,"2"-3"-28,0-4-28,2-4-29,0-2-21,0 1-12,0 1-15,0 2-12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49"/>
    </inkml:context>
    <inkml:brush xml:id="br0">
      <inkml:brushProperty name="width" value="0.04278" units="cm"/>
      <inkml:brushProperty name="height" value="0.04278" units="cm"/>
      <inkml:brushProperty name="color" value="#F2395B"/>
    </inkml:brush>
  </inkml:definitions>
  <inkml:trace contextRef="#ctx0" brushRef="#br0">64781 19544 514,'-5'-8'15,"6"2"14,6 1 15,6 0 14,3 3 4,-1 4-6,1 4-7,0 4-5,-2 2-8,-3 3-5,-3 2-7,-2 2-7,-3 1-5,-2 1-5,-2 1-5,-2 1-6,-2 0-5,-2-1-6,-2-1-5,-1-1-7,-3-2-2,0-1 3,-1-2 3,-1-2 2,-1-3 3,2-1 3,1-2 4,1-2 2,4-2 6,8-2 7,8-2 8,8-2 7,3-2 2,1 0-6,-1-1-4,1-2-6,-2 1-6,-1 1-7,-2 0-7,-2 2-7,-2 0-6,1 0-5,0 0-5,0 0-6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49"/>
    </inkml:context>
    <inkml:brush xml:id="br0">
      <inkml:brushProperty name="width" value="0.03727" units="cm"/>
      <inkml:brushProperty name="height" value="0.03727" units="cm"/>
      <inkml:brushProperty name="color" value="#F2395B"/>
    </inkml:brush>
  </inkml:definitions>
  <inkml:trace contextRef="#ctx0" brushRef="#br0">65400 19796 590,'30'-15'90,"-3"4"-8,-3 3-8,-3 2-7,-1 2-15,0 1-20,-1-2-20,1 2-19,-2-1-11,-1 0 1,-2 0 1,-2 0 0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49"/>
    </inkml:context>
    <inkml:brush xml:id="br0">
      <inkml:brushProperty name="width" value="0.0494" units="cm"/>
      <inkml:brushProperty name="height" value="0.0494" units="cm"/>
      <inkml:brushProperty name="color" value="#F2395B"/>
    </inkml:brush>
  </inkml:definitions>
  <inkml:trace contextRef="#ctx0" brushRef="#br0">65832 18900 445,'-14'1'32,"4"4"17,4 2 16,4 4 16,2 3 1,0 7-13,0 5-13,0 7-14,0 4-11,2 6-7,0 4-9,2 6-6,-1 2-12,0 1-14,-2 2-15,0 0-13,-1-4-13,0-10-9,0-10-11,0-9-9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54"/>
    </inkml:context>
    <inkml:brush xml:id="br0">
      <inkml:brushProperty name="width" value="0.04272" units="cm"/>
      <inkml:brushProperty name="height" value="0.04272" units="cm"/>
      <inkml:brushProperty name="color" value="#F2395B"/>
    </inkml:brush>
  </inkml:definitions>
  <inkml:trace contextRef="#ctx0" brushRef="#br0">77814 14311 514,'0'-15'0,"0"1"0,0 1 0,0 1 0,-1-1 5,-2-2 7,-2-2 9,-1-1 9,-2 1 1,0 4-4,0 6-4,0 5-5,-1 2-3,-2 2-2,-1 0-2,-3 2-1,-1 0-3,1 3-2,-1 2-3,0 2-1,1 0-1,-1 1 1,0 0 1,1 0 2,0-1 1,2-3 0,2-1 1,3-2 0,2-3 3,4-2 1,4-3 2,4-4 2,3-1-1,3-1-2,3-2-4,4 0-2,0 0-2,1 2 0,-1 3 0,1 1 0,-1 2 1,-1 2-2,-1 2 1,0 2-2,-2 1 0,-1 2 0,-1 0 0,-1 1-1,0 1-1,0-2 0,0-1-1,-1 0-1,-1 1-1,-6 4-3,-4 3-2,-6 5-2,-4 2-1,-3 1 3,-5 1 1,-3 1 3,-4 1 0,-2 1 1,-1 1 0,-2 1 0,-2-1 0,1-1 0,0-3-1,-1-1 0,2-2-1,1 1 1,3 0 0,2-1 0,0 0 2,2-1 1,1 0 1,1-2 3,2-2 1,5-1 1,3-2 2,4-2 0,4-3 1,4-2-2,4-4-2,4-2-1,3-3-1,3 0 0,3-2-1,3 0 0,2-1 1,1 1-1,1-1 0,1 0-1,1 0 0,-1 0-4,1 0-2,-1 1-3,0-2-2,1 0-4,-1-2-2,1 0-4,-2-1 0,-1 1 2,-3-1 1,-1 0 1,-3 1 1,-3 3 1,-2 1 0,-4 2 0,-3 3 10,-2 6 20,-4 4 19,-2 6 20,-3 1 5,0 1-8,-1 0-10,-2-1-8,1 1-6,1 0-6,0-1-4,2 1-4,0-1-6,2-1-3,0-1-3,2 0-5,1-4-4,4-5-5,2-4-5,3-5-4,3-5-4,2-2-3,1-3-2,3-3-3,0-1 1,-1 0 4,-1 2 5,0 1 5,-3 1 4,-1 3 5,-2 1 3,-2 2 4,-1 3 11,0 4 16,-1 4 17,1 4 16,-1 3 2,0 3-12,-2 4-13,0 2-13,-1 1-9,0-3-8,-1-1-6,1-2-9,1-4-4,2-5-4,2-4-3,2-5-3,2-6-4,3-6-4,3-6-4,3-5-3,1-5-1,-1-2 4,-1-4 4,0-3 3,-3-1 6,1 0 7,-2 0 7,-1 0 6,-1 2 4,-2 5-1,-3 5-2,-1 6 0,-2 3 0,0 5 3,-2 3 2,0 4 2,-3 5 14,-4 6 23,-4 6 24,-4 6 24,-2 5 2,1 5-16,-1 5-19,0 5-17,1 1-11,0-2-3,2-2-5,1-1-3,0-3-3,2-3-3,1-3-1,0-3-3,4-1-2,6-1-2,6 1-4,6 0-3,2-2-2,-1-3-1,-1-3-1,-1-2-1,-1-2 0,-1 0-1,0 0 1,-2 0 1,-2 0-1,-2 3 2,-4 2 0,-2 2 1,-4 2 0,-2 1 1,-4 3-1,-2 2 1,-3 1 0,-3 1 2,-3 1 0,-3 1 1,-2-1 0,2-1-4,1-3-1,1-1-4,2-3-4,3-2-7,3-4-7,2-3-7,4-3-4,1-6-2,2-4-2,2-5-1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54"/>
    </inkml:context>
    <inkml:brush xml:id="br0">
      <inkml:brushProperty name="width" value="0.04418" units="cm"/>
      <inkml:brushProperty name="height" value="0.04418" units="cm"/>
      <inkml:brushProperty name="color" value="#F2395B"/>
    </inkml:brush>
  </inkml:definitions>
  <inkml:trace contextRef="#ctx0" brushRef="#br0">81209 14347 497,'-1'17'132,"-1"3"-29,0 3-28,-1 3-28,-1 2-16,0 1-4,0 0-4,0 2-5,0-1-3,0-1-3,0-3-3,1-1-2,0-3-4,3-3-2,4-3-4,2-3-3,3-5-1,4-10 0,2-8 1,3-9 1,2-7-5,-1-5-10,1-5-8,0-4-10,-2-4-3,-1-1 4,-3 0 3,-1-1 4,-3 1 5,-2 3 6,-4 5 7,-2 4 6,-3 4 7,-1 5 5,0 5 7,-1 5 5,-2 3 3,0 2-2,-1 2-2,-2 3-1,0 1-3,-2 3-1,0 4-1,-1 2-1,-1 3-1,1 4 0,-1 2 0,0 3 0,1 1-6,2-1-11,3-1-12,1 0-12,3-4-7,6-3-4,4-4-2,5-4-4,2-2 1,-1 0 6,0 0 4,-2 0 6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55"/>
    </inkml:context>
    <inkml:brush xml:id="br0">
      <inkml:brushProperty name="width" value="0.0417" units="cm"/>
      <inkml:brushProperty name="height" value="0.0417" units="cm"/>
      <inkml:brushProperty name="color" value="#F2395B"/>
    </inkml:brush>
  </inkml:definitions>
  <inkml:trace contextRef="#ctx0" brushRef="#br0">82165 14550 527,'-7'7'0,"0"-1"0,2 0 0,1-1 0,-1-1 3,0 1 6,-2 2 6,0 0 5,-1 2 5,-2 1 1,0 3 3,-1 2 1,0 1-1,0 1-3,2 2-2,1 0-3,0 0 0,2 1 3,0-1 2,2 1 4,1-1-1,2-3-5,2-1-3,2-2-4,2-2-5,2 1-4,1 0-5,3 0-4,3-1-7,4-1-12,3 0-10,5-2-10,1-1-6,1-2 1,-1-3 1,1 0 0,-2-4 2,-2-2 3,-1-4 2,-2-2 2,-3-1 3,-3 2 3,-3 3 4,-2 1 3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55"/>
    </inkml:context>
    <inkml:brush xml:id="br0">
      <inkml:brushProperty name="width" value="0.04441" units="cm"/>
      <inkml:brushProperty name="height" value="0.04441" units="cm"/>
      <inkml:brushProperty name="color" value="#F2395B"/>
    </inkml:brush>
  </inkml:definitions>
  <inkml:trace contextRef="#ctx0" brushRef="#br0">82319 14881 495,'-9'-7'2,"0"1"3,-2 0 5,1 2 3,-2 0 5,0 2 9,0 0 9,0 2 7,1 1 5,-1 4 0,0 2 1,0 4 1,0 3-4,-1 5-9,-1 5-7,-1 5-7,-3 6-9,-2 8-8,-3 8-9,-3 8-7,-2 10-9,-3 14-11,-1 14-10,-2 14-10,1-4-7,7-20-5,5-21-4,7-20-4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22"/>
    </inkml:context>
    <inkml:brush xml:id="br0">
      <inkml:brushProperty name="width" value="0.04074" units="cm"/>
      <inkml:brushProperty name="height" value="0.04074" units="cm"/>
      <inkml:brushProperty name="color" value="#F2395B"/>
    </inkml:brush>
  </inkml:definitions>
  <inkml:trace contextRef="#ctx0" brushRef="#br0">43500 50700 540,'22'8'2,"-3"0"7,-3 0 5,-2-1 6,-3 2 2,1 0-2,0 1-2,0 2-1,0 0 1,3 1 7,1 1 6,3 2 6,0-1 3,-1-1 0,-1-1-1,0-1 0,-3-1-6,-1 0-10,-2-2-11,-2 0-11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59"/>
    </inkml:context>
    <inkml:brush xml:id="br0">
      <inkml:brushProperty name="width" value="0.03904" units="cm"/>
      <inkml:brushProperty name="height" value="0.03904" units="cm"/>
      <inkml:brushProperty name="color" value="#F2395B"/>
    </inkml:brush>
  </inkml:definitions>
  <inkml:trace contextRef="#ctx0" brushRef="#br0">81590 22850 563,'0'38'132,"0"-4"-30,0-2-30,0-3-30,0-2-17,0-1-4,0-1-4,0-1-4,-1 1-4,-1 5-5,0 3-5,-1 4-5,-1 0-4,0-3-7,0-5-5,0-3-6,1-7-9,2-7-10,2-8-12,2-8-10,1-6 1,2-4 12,0-3 12,2-5 12,-2-1 9,-1 1 5,-2 1 5,-2 1 5,-1 1 3,0 1 2,0 1 0,0 1 1,1 1 6,0 2 7,2 2 8,0 3 9,2 1 6,2 2 3,2 2 5,1 2 3,2 1-3,0 2-8,0 0-10,0 2-8,-1-1-9,1-1-4,0 0-7,0-1-5,0-1-3,1 0-3,1 0-1,1 0-2,0-2-2,-2-2-5,-3-4-3,-1-2-4,-1-1 1,-2 2 3,-1 3 4,0 1 4,-1 0 4,0 0 2,0-1 4,0-2 2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3:59"/>
    </inkml:context>
    <inkml:brush xml:id="br0">
      <inkml:brushProperty name="width" value="0.0458" units="cm"/>
      <inkml:brushProperty name="height" value="0.0458" units="cm"/>
      <inkml:brushProperty name="color" value="#F2395B"/>
    </inkml:brush>
  </inkml:definitions>
  <inkml:trace contextRef="#ctx0" brushRef="#br0">82325 22659 480,'-7'-14'1,"1"3"4,0 3 4,2 2 2,0 4 5,0 4 6,0 4 6,0 4 5,0 3 1,0 3-2,0 3-4,1 3-2,-2 2-2,2 1-1,-1 1-2,0 1-2,0 0-1,0 1-3,0-1-4,0 1-2,-1 0-4,0 0-1,-1 2-3,-1 1-3,0-2 0,2-3 1,2-5 1,2-3 1,4-8-10,7-12-19,8-12-21,6-11-20,3-6-4,1 1 13,-1 1 13,1 1 14,-3 3 9,-3 5 5,-5 5 7,-3 5 5,-3 3 5,-3 4 6,-1 3 5,-2 2 5,-2 4 4,0 4 3,-1 3 4,-2 5 3,0 2 2,-2 1-2,-1 1-1,0 1-1,0-1-1,0-1-3,2-3-1,0-1-3,4-4-4,6-6-6,6-6-7,5-6-6,5-6-8,1-6-9,3-5-9,1-6-9,0-4-2,-1 1 3,-3 0 4,-1-1 5,-3 1 2,-3 2 5,-3 0 2,-3 1 4,-2 2 6,-2 3 9,-2 3 10,-2 3 10,-3 5 8,-2 8 6,-4 8 8,-2 8 6,-2 5 4,2 3 1,1 3-1,0 3 1,1 0-4,1-1-7,-1-3-9,0-1-8,1-2-5,4-1-2,2-1-3,4-1-2,1 0-4,1-2-4,2-1-5,0-1-4,0 0-3,1 0-4,0-1-2,0 1-4,-1 0 1,-1 0 1,0-1 2,-2 1 2,-1 0 1,-2 2 0,-3 0-1,0 1 1,-5 2 0,-4 1 0,-6 3 0,-3 1 1,-5 2 0,0-1-3,-1 1-2,-1-1-2,1-1-3,1-5-1,3-3-3,1-4-2,3-5-1,4-2 2,4-6 2,5-2 1,1-4 2,0 0-2,0-1 1,0-1-1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4:00"/>
    </inkml:context>
    <inkml:brush xml:id="br0">
      <inkml:brushProperty name="width" value="0.04257" units="cm"/>
      <inkml:brushProperty name="height" value="0.04257" units="cm"/>
      <inkml:brushProperty name="color" value="#F2395B"/>
    </inkml:brush>
  </inkml:definitions>
  <inkml:trace contextRef="#ctx0" brushRef="#br0">85037 23187 516,'-15'9'8,"2"5"14,2 4 15,3 3 15,0 4 6,2 3-6,0 3-4,2 3-5,1 0-6,2-2-6,2-1-6,2-3-7,2-2-5,4-3 0,2-3-3,3-3-1,1-3-3,0-2-4,-2-4-5,-1-3-3,1-4-4,0-8-3,1-6-4,1-7-4,0-5-1,-1-1-1,0-2 0,-2-2-1,-2-2 1,-2 1 0,-4 0 3,-2-1 0,-4 1 3,-2 1 3,-4 2 5,-2 0 3,-2 2 4,-2 5 4,0 3 3,-1 4 3,0 3 3,-1 3 1,0 1 0,0 2 2,2 2-1,1 2-2,2 2-1,2 2-3,2 1-2,1 2-5,0 0-4,2 2-4,2 0-7,4 1-7,3 1-9,5 2-8,5-2-4,4-3 1,5-2 2,5-4 0,0-1 4,-5 0 7,-5 0 7,-5 0 6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4:00"/>
    </inkml:context>
    <inkml:brush xml:id="br0">
      <inkml:brushProperty name="width" value="0.0443" units="cm"/>
      <inkml:brushProperty name="height" value="0.0443" units="cm"/>
      <inkml:brushProperty name="color" value="#F2395B"/>
    </inkml:brush>
  </inkml:definitions>
  <inkml:trace contextRef="#ctx0" brushRef="#br0">86097 23500 496,'-1'36'50,"-2"-7"-10,-2-7-10,-2-7-10,0-3 0,1 3 9,0 2 9,2 2 8,0 1 3,2 1-6,0 1-5,2 1-6,1 0-5,2-1-7,2-1-7,2-1-7,2-2-4,3-3-2,3-2-3,4-4-3,1-2-4,1-2-8,1-3-6,1 0-6,0-5-7,-1-2-4,-1-5-4,-1-4-5,-1-3-2,-1-1 4,-1-3 2,0-1 3,-3 0 4,-1 5 6,-2 3 7,-2 4 5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4:00"/>
    </inkml:context>
    <inkml:brush xml:id="br0">
      <inkml:brushProperty name="width" value="0.05513" units="cm"/>
      <inkml:brushProperty name="height" value="0.05513" units="cm"/>
      <inkml:brushProperty name="color" value="#F2395B"/>
    </inkml:brush>
  </inkml:definitions>
  <inkml:trace contextRef="#ctx0" brushRef="#br0">86440 23194 399,'-9'-8'3,"0"2"8,-2 1 6,0 0 7,-1 3 7,-1 4 7,-1 4 6,-2 4 6,1 3 2,-1 3-2,0 3-1,1 3-2,-1 3-4,0 3-6,1 3-5,-1 3-6,0 5-5,0 8-7,1 8-5,-1 8-7,-1 7-6,-3 10-8,-4 9-8,-1 8-7,0-3-15,4-17-20,6-17-22,5-16-20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4:01"/>
    </inkml:context>
    <inkml:brush xml:id="br0">
      <inkml:brushProperty name="width" value="0.04278" units="cm"/>
      <inkml:brushProperty name="height" value="0.04278" units="cm"/>
      <inkml:brushProperty name="color" value="#F2395B"/>
    </inkml:brush>
  </inkml:definitions>
  <inkml:trace contextRef="#ctx0" brushRef="#br0">78959 22884 514,'-28'7'0,"7"-1"0,7-1 0,6 0 0,16 0-3,21 4-5,24 2-6,22 3-5,11 2 6,0 0 17,1-1 17,-1 1 18,1-1 6,2-1-2,2-1-3,3 0-3,0-2-4,2-1-5,0 0-6,2-2-5,-2-1-3,-4-1-2,-4 0-1,-4-2-1,-1 0-3,-1-2-1,0 0-3,1-2-2,-3-1-2,-2-2-1,-3-2-1,-3-1-2,-3-5-1,-2-4 0,-4-5-1,-3-5 1,-3-4 0,-2-3 0,-4-2 2,-2-4 0,-4-3 0,-4-4 0,-4-4 0,-3-4 0,-6-2 1,-6 0 1,-5 0 1,-6 0 1,-6 1 1,-4-1-1,-6 0 0,-4 0 0,-5 0 2,-5-2 2,-5 0 3,-5-1 3,-4 2 1,-1 6-1,-2 6 0,-2 6-2,-4 4 1,-5 5-2,-4 3 0,-5 5 0,-8 3-1,-8 5-2,-9 3-1,-8 4 0,-8 3-1,-4 2 1,-5 2 2,-5 2 0,-3 2 2,0 4-1,0 2 0,1 3 1,1 4-1,2 3 0,4 5 0,3 3 0,3 2 0,5-1 0,6-1 0,4-1-1,5 0 1,3 1 0,5 0 1,3 2-1,5 1-1,7 1-5,4 1-3,8 1-6,5 2-1,9 4 1,8 4 0,7 4 1,9 7-2,10 9-2,10 11-5,9 9-2,13 3-5,14-4-3,16-3-5,14-5-4,7-8-1,0-13 0,0-12 2,1-13 1,-9-9 1,-13-3-1,-16-4-1,-14-4 1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5:0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85863 13280 999,'-28'-2'-1,"9"0"-3,7-3-3,8-2-3,4 0-2,2 0 0,0 2 0,2 1 0,0 0-3,2 0-3,0 0-5,1 0-5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7:1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81848 18093 999,'-3'-19'0,"-6"-8"0,-6-5 0,-6-8 0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48:20"/>
    </inkml:context>
    <inkml:brush xml:id="br0">
      <inkml:brushProperty name="width" value="0.03839" units="cm"/>
      <inkml:brushProperty name="height" value="0.03839" units="cm"/>
      <inkml:brushProperty name="color" value="#FED406"/>
    </inkml:brush>
  </inkml:definitions>
  <inkml:trace contextRef="#ctx0" brushRef="#br0">44677 24582 573,'-10'-1'10,"10"-1"22,12 0 20,10-1 22,5-1 4,1 0-15,-1 0-13,1 0-15,-1 0-12,1 2-14,-1 0-11,0 2-14,-1 0-8,-3 0-4,-3 0-5,-2 0-4,-4 0-4,-1 0-1,-2 0-1,-2 0-3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40"/>
    </inkml:context>
    <inkml:brush xml:id="br0">
      <inkml:brushProperty name="width" value="0.04784" units="cm"/>
      <inkml:brushProperty name="height" value="0.04784" units="cm"/>
      <inkml:brushProperty name="color" value="#F2395B"/>
    </inkml:brush>
  </inkml:definitions>
  <inkml:trace contextRef="#ctx0" brushRef="#br0">54350 7865 459,'0'-17'0,"2"-2"0,0-1 0,2-2 0,0 0 1,0 6 0,-1 5 2,2 5 0,0 2 8,5 0 14,4 0 14,4 0 14,0 1 3,-1 2-9,-3 2-10,-1 2-9,0 1-6,1 2-3,3 0-2,2 2-3,-1 1-2,-1 3-2,-2 3 0,-2 3-2,-3 2-2,-1 1-2,-2 1-3,-2 2-2,-2 0-3,-2 2-2,-2 3-3,-2 1-3,-2 0-1,-2-1 1,-2-3 1,-1-1 0,-2-3 1,2-3-1,1-3 1,0-3-1,1-2 0,-1-2 1,-2-2 0,0-2 0,-1-3 1,1-1-2,-1-2 0,0-1 0,1-3-1,2-2 1,3-2-1,1-2 2,1-1-1,0-1 0,0-2 0,0 0-1,1 1 2,0 1 3,2 2 2,0 2 3,1 2 3,0-1 3,0 0 3,0 0 3,0 3 8,0 8 15,0 6 14,0 8 14,0 5 2,-2 5-12,0 4-11,-1 6-12,-2 0-7,2-3-5,-1-5-4,0-4-5,0 0-2,2 3-2,0 3 0,2 3-1,-1 3-3,0 2-4,-2 4-3,0 2-4,-1 3-6,0 2-6,0 2-6,1 2-7,-1-1-6,2-4-6,0-4-6,2-4-6,0-5 3,0-8 10,0-6 10,0-6 9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23"/>
    </inkml:context>
    <inkml:brush xml:id="br0">
      <inkml:brushProperty name="width" value="0.03748" units="cm"/>
      <inkml:brushProperty name="height" value="0.03748" units="cm"/>
      <inkml:brushProperty name="color" value="#F2395B"/>
    </inkml:brush>
  </inkml:definitions>
  <inkml:trace contextRef="#ctx0" brushRef="#br0">48500 47700 586,'7'38'144,"0"-4"-35,-2-2-36,0-3-35,-2-1-20,-1 3-4,0 1-3,-2 3-4,1-1-8,0-2-12,2-2-11,0-1-11,0-4-7,0-3-1,-2-5-1,0-3-2,-1-5 1,2-4 2,1-6 1,0-4 1,1-3 5,0-2 7,0 0 7,0-1 7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40"/>
    </inkml:context>
    <inkml:brush xml:id="br0">
      <inkml:brushProperty name="width" value="0.04443" units="cm"/>
      <inkml:brushProperty name="height" value="0.04443" units="cm"/>
      <inkml:brushProperty name="color" value="#F2395B"/>
    </inkml:brush>
  </inkml:definitions>
  <inkml:trace contextRef="#ctx0" brushRef="#br0">55640 6805 495,'0'-13'40,"0"6"0,0 6 0,0 6 0,0 5-1,0 5-4,0 5-3,0 6-2,-1 3-4,0 6-1,-2 5-2,0 4-3,-2 5-1,0 2-2,-1 4-2,-1 2-3,-1 0 0,0-3-1,0-2 0,0-4-1,0-1-3,1-2-7,-1 0-6,0-1-7,0-5-3,2-6 0,1-7 0,0-7 1,4-9-4,6-12-6,6-12-8,6-11-8,3-7 1,3-1 8,1-1 8,3 0 8,-1 0 6,-3 5 7,-3 3 5,-3 5 6,-2 3 4,0 5 0,-2 3 0,-1 4 1,0 2 2,0 2 6,-1 0 6,1 2 4,-1 3 2,0 8-2,-2 6-3,0 7-2,-3 3-5,-3 1-6,-2-1-6,-4 1-8,-2-1-4,-3 0-2,-4 1-3,-2-1-2,-3 0-2,-3-1-3,-3-1-3,-3-1-1,-1-2-3,1-1-2,1-2-3,1-2-3,1-3 0,2-3-1,3-3 0,1-2 0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41"/>
    </inkml:context>
    <inkml:brush xml:id="br0">
      <inkml:brushProperty name="width" value="0.0447" units="cm"/>
      <inkml:brushProperty name="height" value="0.0447" units="cm"/>
      <inkml:brushProperty name="color" value="#F2395B"/>
    </inkml:brush>
  </inkml:definitions>
  <inkml:trace contextRef="#ctx0" brushRef="#br0">57349 8150 492,'-8'23'67,"-2"1"-8,0-1-7,-1 1-9,0-1-5,2 1-5,2-1-5,3 1-4,-1 1-3,0 5-1,-2 3 0,0 4-1,0 0-2,0-3-1,2-5-3,1-4-3,0-2-1,0-1-2,0-1-1,0 0-2,1-3-3,2-1-1,2-3-2,2-1-2,3-3-4,6-2-5,4-4-4,5-2-5,3-5-1,1-6 1,1-6 2,1-5 1,-1-4 3,-1 1 1,-3-1 1,-1 1 3,-3-3 2,-1-3 0,-2-5 2,-2-3 2,-3-2 0,-1 0 2,-2 0 1,-2 0 2,-2 2 0,-2 5 1,-2 5 0,-2 5 1,-3 4-1,-2 3-1,-3 3-2,-3 3-1,-2 2-1,0 2-1,1 2-1,-1 2 0,-1 2-2,-1 2-4,-3 2-3,-1 2-4,-2 2-3,3 5-5,0 4-4,0 3-4,4 1-1,3-5 7,4-3 4,4-4 6,2-3 3,1-1 2,-1 0 2,0-2 2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41"/>
    </inkml:context>
    <inkml:brush xml:id="br0">
      <inkml:brushProperty name="width" value="0.03925" units="cm"/>
      <inkml:brushProperty name="height" value="0.03925" units="cm"/>
      <inkml:brushProperty name="color" value="#F2395B"/>
    </inkml:brush>
  </inkml:definitions>
  <inkml:trace contextRef="#ctx0" brushRef="#br0">58185 8850 560,'22'0'62,"-3"0"-6,-3 0-4,-2 0-5,-2 0-5,3 0-5,2 0-4,1 0-4,1 2-7,-2 6-9,-3 4-8,-1 5-8,-4 4-6,-4 3-2,-6 3-2,-4 3-3,-5 1-2,-4 1-3,-3-1-2,-5 0-2,-1-1 0,-1-1 3,1-3 1,-1-1 3,1-4 4,1-3 6,1-5 6,1-3 5,2-2 4,2-2 2,4-1 1,3 0 2,5-2 5,8-1 12,8 0 10,7-1 11,5-2-1,1-1-14,1 0-13,1-1-14,0-1-11,-1 0-11,-1 0-11,-1 0-10,-1 0-3,-3 0 5,-1 0 5,-2 1 5,-3-1-4,-1 2-11,-2 0-11,-2 2-12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42"/>
    </inkml:context>
    <inkml:brush xml:id="br0">
      <inkml:brushProperty name="width" value="0.03447" units="cm"/>
      <inkml:brushProperty name="height" value="0.03447" units="cm"/>
      <inkml:brushProperty name="color" value="#F2395B"/>
    </inkml:brush>
  </inkml:definitions>
  <inkml:trace contextRef="#ctx0" brushRef="#br0">60050 8741 638,'1'-22'7,"2"5"14,2 3 15,2 4 14,4 2 3,9-2-9,7 0-8,9-1-10,2 0-5,-4 2-5,-2 3-2,-3 1-5,-1 1-1,3 2 0,1 0-2,3 2 1,-2 1-9,-3 2-15,-5 2-15,-3 2-15,-5 0-8,-3 1-3,-4 0-1,-4 0-2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42"/>
    </inkml:context>
    <inkml:brush xml:id="br0">
      <inkml:brushProperty name="width" value="0.04368" units="cm"/>
      <inkml:brushProperty name="height" value="0.04368" units="cm"/>
      <inkml:brushProperty name="color" value="#F2395B"/>
    </inkml:brush>
  </inkml:definitions>
  <inkml:trace contextRef="#ctx0" brushRef="#br0">60560 7783 503,'-29'-1'46,"7"0"-7,5-2-5,6 0-6,4 4 4,1 10 11,0 9 13,2 11 11,0 7-2,2 6-19,0 6-18,2 6-17,0 2-10,0-1-1,0-1 0,0 0 0,0-2-9,0-2-16,0-3-16,0 0-16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42"/>
    </inkml:context>
    <inkml:brush xml:id="br0">
      <inkml:brushProperty name="width" value="0.05279" units="cm"/>
      <inkml:brushProperty name="height" value="0.05279" units="cm"/>
      <inkml:brushProperty name="color" value="#F2395B"/>
    </inkml:brush>
  </inkml:definitions>
  <inkml:trace contextRef="#ctx0" brushRef="#br0">63213 7500 416,'14'52'233,"-4"-4"-60,-5-6-61,-2-4-61,-4-2-37,-1 3-14,0 1-12,-1 2-13,-2 0-6,-2 0 3,-2-1 1,-2-1 2,0-4-3,2-6-8,2-5-8,3-7-9,-1-3-3,0-4 1,-2-3 1,0-2 1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42"/>
    </inkml:context>
    <inkml:brush xml:id="br0">
      <inkml:brushProperty name="width" value="0.04271" units="cm"/>
      <inkml:brushProperty name="height" value="0.04271" units="cm"/>
      <inkml:brushProperty name="color" value="#F2395B"/>
    </inkml:brush>
  </inkml:definitions>
  <inkml:trace contextRef="#ctx0" brushRef="#br0">63150 8323 515,'8'-15'4,"0"4"9,0 3 8,-1 2 9,2 1 6,2-3 2,2-4 4,2-2 2,1-1 1,1 3-1,1 1-2,1 2-2,0 1-5,-1 0-9,0 1-9,-2-1-10,0 1-9,-1 2-10,1 2-10,0 2-11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43"/>
    </inkml:context>
    <inkml:brush xml:id="br0">
      <inkml:brushProperty name="width" value="0.06266" units="cm"/>
      <inkml:brushProperty name="height" value="0.06266" units="cm"/>
      <inkml:brushProperty name="color" value="#F2395B"/>
    </inkml:brush>
  </inkml:definitions>
  <inkml:trace contextRef="#ctx0" brushRef="#br0">64010 7013 351,'-1'-15'2,"0"1"4,-2 1 5,0 1 4,-2 4 14,0 10 26,-1 8 25,-2 9 24,1 7 3,1 5-23,0 4-22,2 6-22,0 5-15,0 4-7,0 5-9,0 6-8,0 1-5,0 1-3,0 0-4,1-1-4,-2-1-4,2-4-5,-1-5-7,0-2-5,0-6-3,2-6 0,0-6 0,2-5 0,1-12-3,4-17-9,2-16-8,4-17-7,2-8 3,3 0 15,3 0 16,3 0 15,1 1 8,-1 2 1,-1 2 0,-1 1 1,-1 5 9,-1 4 16,0 5 17,-2 5 17,-2 3 5,-1 4-5,-2 3-6,-2 3-7,-1 5-2,0 11-3,-1 10 0,1 9-2,-1 5-4,-2-2-5,-2 0-5,-2-1-6,-1-3-4,0-3-4,0-5-3,0-3-3,1-5-8,4-6-12,2-6-12,3-6-12,3-6-1,2-6 8,1-5 8,3-6 10,1-5 2,-1-3-4,1-3-2,0-2-4,-3 2 3,-3 7 6,-4 9 8,-4 7 7,-3 8 16,-1 8 25,0 8 24,-2 8 24,0 5 4,0 5-17,0 3-18,0 4-17,0 2-11,0-3-6,0-2-4,0-1-7,1-3-3,2-3-3,2-3-3,2-3-3,4-5-7,5-6-11,7-8-11,6-6-10,0-8-4,-2-5 6,-3-8 5,-3-7 4,-2-7 5,-2-6 3,-3-8 4,-1-5 3,-3 0 4,-2 10 5,-4 10 5,-2 10 4,-4 6 2,-2 5 0,-4 3 0,-2 4-1,-3 3-1,-1 2-2,-3 3-2,-2 1-3,-1 3-4,-1 6-7,-1 4-6,-1 5-8,1 2-1,3-2 1,3-3 3,3-1 1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44"/>
    </inkml:context>
    <inkml:brush xml:id="br0">
      <inkml:brushProperty name="width" value="0.04753" units="cm"/>
      <inkml:brushProperty name="height" value="0.04753" units="cm"/>
      <inkml:brushProperty name="color" value="#F2395B"/>
    </inkml:brush>
  </inkml:definitions>
  <inkml:trace contextRef="#ctx0" brushRef="#br0">66540 8821 462,'9'-14'7,"3"2"13,3 4 13,3 3 13,3 1 6,1 0-5,3 0-4,2 0-4,-1 1-5,0 2-5,-1 2-6,0 2-5,-4 3-5,-5 4-4,-5 3-3,-5 5-5,-4 3-2,-4 3 0,-4 3 0,-3 3-1,-6 1-2,-6-1-4,-5-2-5,-6 1-4,-3-3-2,3-1 0,1-3 1,3-1-1,2-4 5,3-3 10,3-4 10,3-4 9,6-3 9,10-1 8,10 0 8,10-1 9,5-1-5,2 0-13,3 0-16,1 0-13,4-2-10,3 0-4,4-3-3,4-2-4,-2-1-12,-7 2-24,-9 1-22,-7 0-23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44"/>
    </inkml:context>
    <inkml:brush xml:id="br0">
      <inkml:brushProperty name="width" value="0.04736" units="cm"/>
      <inkml:brushProperty name="height" value="0.04736" units="cm"/>
      <inkml:brushProperty name="color" value="#F2395B"/>
    </inkml:brush>
  </inkml:definitions>
  <inkml:trace contextRef="#ctx0" brushRef="#br0">69242 8697 464,'-3'-8'12,"8"2"26,9 1 24,10 0 26,4 1 4,2 1-16,3-1-16,1 0-15,2 0-14,1 2-10,0 0-11,2 2-9,-1 0-12,-4 0-10,-2 0-10,-3 0-11,-3 0-6,-5 2-4,-3 0-2,-4 2-3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34"/>
    </inkml:context>
    <inkml:brush xml:id="br0">
      <inkml:brushProperty name="width" value="0.0573" units="cm"/>
      <inkml:brushProperty name="height" value="0.0573" units="cm"/>
      <inkml:brushProperty name="color" value="#00BFF3"/>
    </inkml:brush>
  </inkml:definitions>
  <inkml:trace contextRef="#ctx0" brushRef="#br0">26796 17400 383,'-34'1'20,"10"2"19,12 2 20,11 2 21,12 0 3,13 1-12,14 0-12,14 0-13,6-1-9,-2-1-7,-2 0-7,-2-2-6,-1 0-5,2 0-3,0 0-1,2 0-3,-1-1-1,1 0 0,0-2 0,0 0-1,-1-1 0,0 0-3,-2 0 0,0 0-3,-1-1 0,0 0 0,-1-2 0,2 0 2,-2-1-1,1 0 1,0 0 1,0 0 0,-1 0 0,-4 1 0,-2-2 0,-3 2 1,-3-1-1,-2 2 0,-2 0 1,-1 2-1,-2 0 0,-2 0 0,0 0 0,-1 0 0,-1 0 0,-1 2-2,-1 0-1,-1 2 0,0-1-1,-1 2 1,1-2-1,-1 1 1,1 1 0,-1 0 0,1 1-1,-1 2 1,1-1-1,1-1-1,1 0 0,1-2-1,0 0 0,-1 0 1,-1 0 0,-1 0 1,-1-1 0,-3 0-2,-1-2 0,-2 0-2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24"/>
    </inkml:context>
    <inkml:brush xml:id="br0">
      <inkml:brushProperty name="width" value="0.04169" units="cm"/>
      <inkml:brushProperty name="height" value="0.04169" units="cm"/>
      <inkml:brushProperty name="color" value="#F2395B"/>
    </inkml:brush>
  </inkml:definitions>
  <inkml:trace contextRef="#ctx0" brushRef="#br0">48041 47447 527,'8'-8'1,"-1"0"3,1 1 3,0-1 2,0 1 2,0 2 0,0 2 1,-1 2 1,2 1 2,0 0 3,1 0 3,2 0 2,-1 1 1,1 2-2,0 2-3,0 2-2,-1 1-3,-1 3-1,-1 2-3,0 2-2,-2 2-1,-1 3 0,0 3-1,-2 3 0,-1 1-2,-4 1-5,-2-1-3,-3 1-5,-3-2-4,0-2-5,-2-1-4,0-2-5,-1-4-2,-1-3 1,-1-4 1,-1-4 1,-1-4 0,2-2 3,1-4 1,1-2 2,1-4 2,2-4 2,2-4 3,2-3 2,3-2 4,2 1 6,4 1 5,2 1 7,2 1 3,2 1 1,0 0 0,1 2 1,1 3 1,0 3-1,-1 4 1,1 4 0,-1 2-1,0 0-3,-2 0-1,0 0-4,-2 2-2,-1 4-3,-1 4-3,0 3-3,-4 5-3,-6 4-3,-6 3-4,-5 4-4,-4 2-1,1-1-1,-1-1 1,0-1 0,0-2 0,-3-1-1,-1-3 0,-3-1 1,-1-2 0,-1-1 4,-1-1 4,0 0 2,-2-3 4,3-1 3,0-2 4,1-2 3,1-2 2,3 1 1,1 0 1,3 0 1,2-1 5,2-2 11,4-3 10,3 0 11,3 0 3,4 3-1,4 5-2,4 4-2,2 2-4,0 1-5,-1 1-6,1 2-6,-1 0-4,0 1-4,-2 1-2,0 1-4,-2 1-3,-1 2-4,0 3-4,-1 1-3,-3 2-7,0-1-6,-4 0-8,0 1-6,-1-2-6,2-3-5,2-4-4,2-1-6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45"/>
    </inkml:context>
    <inkml:brush xml:id="br0">
      <inkml:brushProperty name="width" value="0.04965" units="cm"/>
      <inkml:brushProperty name="height" value="0.04965" units="cm"/>
      <inkml:brushProperty name="color" value="#F2395B"/>
    </inkml:brush>
  </inkml:definitions>
  <inkml:trace contextRef="#ctx0" brushRef="#br0">69676 7879 443,'-15'0'8,"4"-2"19,3 0 17,2-1 18,2 1 7,1 5-3,-2 6-3,2 4-3,-1 7-7,0 9-11,0 9-11,0 8-10,-1 6-11,0 2-9,-1 2-10,-2 2-9,1 0-7,1-1-4,0-1-4,2 0-5,0-4-1,2-6 3,0-6 2,2-6 2,1-6-2,2-7-9,2-7-7,2-6-8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45"/>
    </inkml:context>
    <inkml:brush xml:id="br0">
      <inkml:brushProperty name="width" value="0.05533" units="cm"/>
      <inkml:brushProperty name="height" value="0.05533" units="cm"/>
      <inkml:brushProperty name="color" value="#F2395B"/>
    </inkml:brush>
  </inkml:definitions>
  <inkml:trace contextRef="#ctx0" brushRef="#br0">72162 8000 397,'0'17'228,"0"1"-58,0 3-58,0 1-58,-1 3-33,-1 3-8,0 3-8,-1 3-9,-1 2-5,0 0-3,0 2-4,0 1-3,-1-2-8,-2-4-13,-2-4-14,-1-3-14,-2-5 0,4-3 11,1-4 12,2-4 10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45"/>
    </inkml:context>
    <inkml:brush xml:id="br0">
      <inkml:brushProperty name="width" value="0.03808" units="cm"/>
      <inkml:brushProperty name="height" value="0.03808" units="cm"/>
      <inkml:brushProperty name="color" value="#F2395B"/>
    </inkml:brush>
  </inkml:definitions>
  <inkml:trace contextRef="#ctx0" brushRef="#br0">72200 8479 577,'8'-15'77,"0"4"-12,0 3-11,-1 2-12,2 2-7,0 0-1,1 0-2,2 1-2,0-1-5,1 0-7,1 0-9,2 0-8,-1 0-7,-1 2-8,-1 0-7,0 2-8,-2 0-9,1 0-11,0 0-9,0 0-11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46"/>
    </inkml:context>
    <inkml:brush xml:id="br0">
      <inkml:brushProperty name="width" value="0.0593" units="cm"/>
      <inkml:brushProperty name="height" value="0.0593" units="cm"/>
      <inkml:brushProperty name="color" value="#F2395B"/>
    </inkml:brush>
  </inkml:definitions>
  <inkml:trace contextRef="#ctx0" brushRef="#br0">72844 6932 371,'0'-22'31,"0"5"-1,0 3-2,0 4-1,-1 7 6,0 10 13,-2 10 15,0 9 13,-1 8-1,0 3-14,0 4-16,1 4-14,-2 3-9,-2 4-5,-2 2-5,-2 4-4,0-2-7,2-3-11,3-4-9,1-4-11,1-5-4,2-7 2,0-7 2,2-7 2,6-10-3,12-14-7,11-14-7,12-13-8,3-5 3,-8 5 11,-6 5 11,-7 5 12,-5 4 9,-2 5 8,-4 3 6,-3 4 7,-1 4 3,-2 4-1,-1 4-2,0 4-2,-2 3 5,0 1 9,-2 3 11,0 2 11,-1-1 2,0-1-5,0-3-6,0-1-4,3-3-8,5-4-14,7-4-13,6-4-12,2-4-7,-1-4-2,-1-3 0,-1-5-1,-1-3-2,-1-1-1,-1-3-1,0-1-1,0-5 0,3-9 2,3-7 3,3-7 2,0-4 2,-1 4 3,-3 2 2,-1 4 2,-3 3 4,-3 4 8,-2 4 6,-4 3 7,-2 6 8,-2 5 8,-3 7 7,0 5 9,-4 7 5,0 8 2,-3 8 2,-2 7 3,-2 7-4,0 3-8,-1 4-9,-1 5-8,-1 1-6,2 0-4,1 0-3,1 0-5,1-1-5,2-1-4,2-3-5,2-2-5,2-2-4,3-3-5,4-3-2,2-3-5,3-2-1,0-3 1,1-1-1,1-2 1,0-2 1,-1-1 1,0 0 0,-2-2 2,-2 2 3,-2 4 5,-4 3 4,-2 5 6,-5 1 1,-2 1-1,-5-1-2,-4 1-1,-3-1 1,-1-1 7,-3-1 6,-1-1 5,0-1-1,2-3-6,4-1-8,3-2-8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46"/>
    </inkml:context>
    <inkml:brush xml:id="br0">
      <inkml:brushProperty name="width" value="0.05719" units="cm"/>
      <inkml:brushProperty name="height" value="0.05719" units="cm"/>
      <inkml:brushProperty name="color" value="#F2395B"/>
    </inkml:brush>
  </inkml:definitions>
  <inkml:trace contextRef="#ctx0" brushRef="#br0">76010 7074 384,'6'-5'14,"-4"8"26,-4 6 28,-4 8 26,-3 5 5,-2 8-17,-2 7-18,-1 7-16,-1 3-13,2 0-7,3 0-8,1 0-7,2-3-5,2-6-5,2-5-5,2-7-5,4-6-7,6-7-9,5-6-11,7-8-9,3-9-4,1-13 3,1-13 4,1-12 2,-1-8 4,-3 0 2,-3-2 4,-2 0 1,-4 3 4,-3 8 4,-3 8 2,-2 8 5,-3 4 4,-2 3 8,-2 1 8,-2 3 7,-3 2 3,-2 2 2,-3 4 0,-3 3 1,-3 3 0,0 4-2,-1 4-1,-1 4-1,0 2-5,2 1-8,3 2-10,1 0-7,3 1-9,2 1-6,4 2-8,3 0-6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46"/>
    </inkml:context>
    <inkml:brush xml:id="br0">
      <inkml:brushProperty name="width" value="0.04901" units="cm"/>
      <inkml:brushProperty name="height" value="0.04901" units="cm"/>
      <inkml:brushProperty name="color" value="#F2395B"/>
    </inkml:brush>
  </inkml:definitions>
  <inkml:trace contextRef="#ctx0" brushRef="#br0">76994 7600 448,'-1'21'4,"0"-5"6,-2-5 8,0-4 6,-2-1 6,-2 5 6,-2 5 4,-1 6 5,-1 2 3,0 2-3,2 3-1,1 1-1,1 2-4,2-1-5,2 0-5,2 1-5,2-2-6,2-2-6,2-2-5,2-1-5,2-3-7,3-5-6,3-3-7,4-4-6,1-5-5,2-2-2,3-6-2,2-2-3,-2-4-1,-2 0-3,-3-1-2,-2-1-3,-4-1 0,-1 0 0,-2 0 1,-2 1 0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46"/>
    </inkml:context>
    <inkml:brush xml:id="br0">
      <inkml:brushProperty name="width" value="0.05962" units="cm"/>
      <inkml:brushProperty name="height" value="0.05962" units="cm"/>
      <inkml:brushProperty name="color" value="#F2395B"/>
    </inkml:brush>
  </inkml:definitions>
  <inkml:trace contextRef="#ctx0" brushRef="#br0">76935 7850 369,'-16'0'6,"0"2"12,1 0 12,-1 2 13,0 1 5,1 1-2,-1 3-3,0 2 0,1 2-1,1 3 5,1 3 3,0 4 3,0 3-2,-1 8-10,-3 7-8,-1 6-9,-3 6-11,-2 2-17,-1 3-14,-2 3-17,-1 1-5,1-4 3,0-3 2,3-2 3,0-7-6,4-8-15,3-10-16,3-7-15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47"/>
    </inkml:context>
    <inkml:brush xml:id="br0">
      <inkml:brushProperty name="width" value="0.04739" units="cm"/>
      <inkml:brushProperty name="height" value="0.04739" units="cm"/>
      <inkml:brushProperty name="color" value="#F2395B"/>
    </inkml:brush>
  </inkml:definitions>
  <inkml:trace contextRef="#ctx0" brushRef="#br0">78350 8202 464,'26'-7'131,"5"-1"-26,4 0-26,6 0-26,4 0-15,4 0-3,4 0-3,4 1-3,-1-1-8,-4 2-9,-6 0-12,-4 2-9,-5 1-9,-6 2-8,-4 2-7,-4 2-6,-7 3-6,-3 4-1,-6 3-3,-4 5-1,-5 1 1,0-1 9,-3 0 6,-2-2 7,-1 0 4,-2-1-2,0 1 0,-1 0-2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47"/>
    </inkml:context>
    <inkml:brush xml:id="br0">
      <inkml:brushProperty name="width" value="0.04498" units="cm"/>
      <inkml:brushProperty name="height" value="0.04498" units="cm"/>
      <inkml:brushProperty name="color" value="#F2395B"/>
    </inkml:brush>
  </inkml:definitions>
  <inkml:trace contextRef="#ctx0" brushRef="#br0">77916 9416 489,'-12'0'34,"8"0"10,8 0 11,8 0 10,7-1 0,9-1-9,7 0-9,8-1-10,5-1-6,4 2-5,2 0-3,4 2-5,0 1-9,-1 2-15,-1 2-15,0 2-15,-6 0-10,-8-1-5,-9-1-4,-9 0-4,-6-1-1,-3 0 4,-3 0 4,-2 0 4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48"/>
    </inkml:context>
    <inkml:brush xml:id="br0">
      <inkml:brushProperty name="width" value="0.05956" units="cm"/>
      <inkml:brushProperty name="height" value="0.05956" units="cm"/>
      <inkml:brushProperty name="color" value="#F2395B"/>
    </inkml:brush>
  </inkml:definitions>
  <inkml:trace contextRef="#ctx0" brushRef="#br0">81597 7168 369,'2'-22'34,"6"3"2,4 3 1,5 2 2,4 3-2,3 3-2,3 1-2,3 2-4,2 2-2,-1 2-4,0 2-3,1 2-3,-3 3-3,-5 6-1,-5 4-3,-5 5-2,-4 3-1,-4 1 1,-4 1-1,-4 1 0,-6 2-2,-6 2-6,-7 4-5,-7 3-6,-4 1-3,-1-2 0,-1 0-2,0-1 0,1-4-1,7-4-1,5-4-2,7-6-1,2-9-3,2-13-5,1-12-4,0-12-6,4-9 0,4-3 5,6-3 6,4-2 4,2 1 6,-2 6 7,-2 5 6,-2 7 6,-2 4 7,-1 5 5,0 3 6,-1 4 6,-1 9 12,0 12 18,0 13 18,0 13 19,-1 9-1,-1 6-17,0 5-20,-1 7-17,-2 4-11,-2 1-5,-2 3-4,-2 1-3,-1 1-10,1-3-16,-1-1-14,0-3-14,1-2-9,2-4-1,3-5-2,1-3 0,1-4 2,2-4 7,0-4 7,2-3 7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24"/>
    </inkml:context>
    <inkml:brush xml:id="br0">
      <inkml:brushProperty name="width" value="0.04172" units="cm"/>
      <inkml:brushProperty name="height" value="0.04172" units="cm"/>
      <inkml:brushProperty name="color" value="#F2395B"/>
    </inkml:brush>
  </inkml:definitions>
  <inkml:trace contextRef="#ctx0" brushRef="#br0">47800 49360 527,'17'-21'29,"1"3"1,3 4 0,1 4 0,2 4-1,0 1-5,-1 2-5,1 2-3,-2 2-2,-1 2-2,-3 2 0,-1 1-1,-3 3-1,-1 0-1,-2 1-1,-2 2-1,-2 0-1,0 3-2,-2 1-1,0 3-2,-3 0-2,-2-3-3,-4-1-3,-2-2-3,-3-2-2,-2-1 0,-2 0-1,-1-2-1,-2-1-1,2-2-1,1-3-2,1 0-1,1-4-1,0 0 0,2-3 1,1-2 0,1-1 2,2-2 4,2 0 2,2-1 4,2-1 3,2 0 4,2 1 3,2-1 3,2 0 2,3 0-1,3 1-1,3-1 0,3-1-2,0 0-2,1-1-1,1-1-1,1-2-2,1-3-2,1-3-2,1-3-1,-2-1-1,-1 3-1,-4 1 0,-3 3 0,-2 2 0,-1 3 2,-1 2 2,0 4 0,-2 3 7,-3 4 9,-1 4 11,-2 4 9,-1 2 3,0 2-5,0 0-5,0 1-6,-1 3 0,0 2 4,-2 3 4,0 3 3,-1 1 1,0-1-5,0-1-4,0-1-4,0-1-4,0 1-2,0 0-3,0-1-3,0 0-1,0-3-2,0-1-1,0-2 0,-1-6-10,0-8-18,-2-10-18,0-8-17,1-5-4,4-1 12,4-1 11,4 0 11,3-3 8,3-3 2,3-3 3,3-2 2,1 1 5,-3 7 4,-1 7 6,-2 7 6,-2 4 5,1 0 6,0 2 6,0 1 6,-1 1 4,-1 2 3,-1 2 3,-1 2 3,-1 3-1,-2 4-5,-2 4-4,-2 3-6,-1 4-3,0 3-1,-1 3-2,1 3-1,-1 3-1,-4 1-1,-2 2-1,-3 3 0,-3-1-2,-2-2-2,-2-2-3,-1-1-2,-2-3-5,2-3-3,1-3-5,1-3-5,0-3-4,0-3-3,0-2-3,1-4-3,0-4-4,4-4-3,2-5-4,4-5-4,1-6 1,2-5 5,0-7 4,2-5 4,0 0 2,0 7-3,0 7-2,0 7-2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48"/>
    </inkml:context>
    <inkml:brush xml:id="br0">
      <inkml:brushProperty name="width" value="0.05113" units="cm"/>
      <inkml:brushProperty name="height" value="0.05113" units="cm"/>
      <inkml:brushProperty name="color" value="#F2395B"/>
    </inkml:brush>
  </inkml:definitions>
  <inkml:trace contextRef="#ctx0" brushRef="#br0">82930 6353 430,'0'-22'94,"-2"22"-7,0 20-9,-2 21-8,-2 11-11,-3 5-12,-5 4-13,-4 4-13,-1 0-7,1-3-3,1-3-3,1-2-3,1-7-2,2-6-3,3-9-3,1-8-3,7-13-10,14-20-19,11-20-18,14-18-18,4-7-1,-3 9 15,-5 10 16,-4 8 16,-4 6 12,-5 4 9,-4 4 8,-6 5 8,-3 3 5,-1 4 4,0 3 3,-2 5 3,-1 4 3,-4 4 1,-2 3 1,-3 5 1,-4 3 0,-4 4-4,-4 4-3,-3 5-4,-3-1-3,-1-2-3,-1-3-4,-1-3-3,-1-4-1,1-4 0,0-3 1,-1-4 0,2-4-6,3-3-12,3-3-13,3-2-14,4-5-9,4-6-7,6-6-8,5-6-7,2-1 3,1 1 12,2 2 12,0 3 12,1-1 5,0-2-2,0-1-2,-1-3-3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49"/>
    </inkml:context>
    <inkml:brush xml:id="br0">
      <inkml:brushProperty name="width" value="0.04737" units="cm"/>
      <inkml:brushProperty name="height" value="0.04737" units="cm"/>
      <inkml:brushProperty name="color" value="#F2395B"/>
    </inkml:brush>
  </inkml:definitions>
  <inkml:trace contextRef="#ctx0" brushRef="#br0">84409 6800 464,'-30'30'198,"3"-1"-49,3-3-51,3-1-50,2-1-28,-1 2-6,0 3-7,1 1-6,3 0-9,6-5-13,8-3-12,7-5-13,5-2-2,5-4 6,5-3 6,5-2 7,1-2 6,-1 1 2,-3 2 4,-1 0 4,-3 2 3,-3 2 4,-2 1 3,-4 3 5,-4 2 1,-6 3 1,-6 3 1,-6 3-1,-4 3 3,-3 1 4,-3 2 4,-3 3 5,-2-2 1,-1-2-3,-1-3 0,0-3-3,-1-3-4,4-5-6,4-3-6,2-4-6,4-5-10,6-6-12,6-6-13,6-6-13,4-2-3,0 1 6,1 1 7,2 0 6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50"/>
    </inkml:context>
    <inkml:brush xml:id="br0">
      <inkml:brushProperty name="width" value="0.05451" units="cm"/>
      <inkml:brushProperty name="height" value="0.05451" units="cm"/>
      <inkml:brushProperty name="color" value="#F2395B"/>
    </inkml:brush>
  </inkml:definitions>
  <inkml:trace contextRef="#ctx0" brushRef="#br0">85841 6888 403,'-29'54'194,"3"-2"-47,5-3-45,3 0-47,4-4-25,2 0-5,4-3-6,3-2-5,1-3-6,2-6-6,0-4-5,2-5-5,2-5-6,4-4-1,4-6-3,3-4-3,4-8-4,3-8-4,4-9-6,2-9-4,1-6 0,0-4 4,1-4 6,-1-4 4,-1-2 4,-3 2 2,-3 0 3,-3 2 2,-3 2 2,-4 4 1,-4 4 2,-4 3 1,-3 5 4,-2 3 6,-2 5 6,-2 3 6,-2 5 2,-2 3-2,-1 4 0,-3 4-2,0 3 0,1 2 4,0 2 2,2 2 3,1 1-1,1 1-3,0 2-5,2 0-3,2 1-8,6 1-13,5 1-12,4 2-13,5-3-7,5-3 0,5-4-1,5-4-1,1-2 2,-1 2 7,-3 0 7,-1 2 6,-4 1 5,-3 1 4,-4 3 4,-4 2 5,-3 0 5,-1-1 7,-1 0 7,0-2 7,-3 0 7,-2 2 7,-4 0 6,-2 1 6,-2 2 1,1 2-6,-1 1-7,0 3-6,0 1 0,0 1 6,0 1 6,1 1 5,0 1 0,2-1-7,2 1-7,2-1-8,2 1-5,2-1-4,2 1-3,2-1-3,2-1-6,3-3-8,3-3-10,3-2-8,3-4-8,1-3-7,3-2-9,1-4-6,1-3-3,-1-4 3,-1-4 3,-1-3 2,-1-4 5,-1-1 4,-1-3 3,-1-1 5,-1-3 5,-2-1 5,-3-3 5,-1-1 6,-3 0 4,-2 5 1,-4 3 2,-2 5 1,-4 2 2,-2 2 0,-4 3 0,-2 1 0,-2 2 8,-2 2 13,0 2 15,-1 2 13,0 2 6,-1 0-3,0 2-1,1 0-3,-1 3-1,0 4 2,1 3 1,-1 5 0,0 4-3,1 7-9,-1 5-10,0 6-9,0 5-10,-1 4-10,-1 4-12,-1 4-9,-2 1-8,0-3-2,-1-1-4,0-2-3,-1-6-6,4-10-8,3-9-9,3-10-8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50"/>
    </inkml:context>
    <inkml:brush xml:id="br0">
      <inkml:brushProperty name="width" value="0.04522" units="cm"/>
      <inkml:brushProperty name="height" value="0.04522" units="cm"/>
      <inkml:brushProperty name="color" value="#F2395B"/>
    </inkml:brush>
  </inkml:definitions>
  <inkml:trace contextRef="#ctx0" brushRef="#br0">88934 7431 486,'-15'0'4,"2"0"10,3 0 8,1 0 9,3 0 6,6-2 4,4 0 3,6-1 3,3-1 0,5 0-3,4 0-3,3 0-3,4 0-5,1 2-7,2 0-6,3 2-6,-1 0-6,-2 2-5,-1 0-6,-3 2-5,0 1-2,-1 2 2,1 1 0,-1 3 2,-1 0-8,-3-2-17,-3-2-18,-2-2-17,-4-2-5,-1-1 7,-2 0 8,-2-1 8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50"/>
    </inkml:context>
    <inkml:brush xml:id="br0">
      <inkml:brushProperty name="width" value="0.04686" units="cm"/>
      <inkml:brushProperty name="height" value="0.04686" units="cm"/>
      <inkml:brushProperty name="color" value="#F2395B"/>
    </inkml:brush>
  </inkml:definitions>
  <inkml:trace contextRef="#ctx0" brushRef="#br0">89637 6696 469,'-8'-8'4,"0"2"7,0 1 9,0 0 7,0 4 10,1 6 15,-1 6 13,0 6 13,0 4-1,0 6-16,0 5-15,1 5-17,-2 4-13,0 6-8,-2 4-11,0 6-8,-1 2-8,1 1-8,-1 1-6,0 1-7,2-5-2,2-12 2,4-12 4,3-11 1,0-7-1,0-1-6,-2-1-7,0 0-7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51"/>
    </inkml:context>
    <inkml:brush xml:id="br0">
      <inkml:brushProperty name="width" value="0.04744" units="cm"/>
      <inkml:brushProperty name="height" value="0.04744" units="cm"/>
      <inkml:brushProperty name="color" value="#F2395B"/>
    </inkml:brush>
  </inkml:definitions>
  <inkml:trace contextRef="#ctx0" brushRef="#br0">92794 6897 463,'-15'10'144,"2"3"-31,3 5-30,1 4-30,1 2-18,0 4-6,1 3-4,-1 3-7,1-1-3,2-3-4,2-5-4,2-3-3,3-4-5,4-3-5,4-3-4,3-2-5,3-6-3,0-7-2,-1-6-1,1-7-3,0-5 1,-1-1 0,1-3 2,0-1 2,-2-1-1,-3-1 1,-3 1 0,-2-1-1,-3 2 2,0 1 2,-2 3 3,0 1 2,-1 3 4,2 3 6,0 3 4,2 3 6,1 2 3,5 2-1,4 2 1,4 2-1,1 1-1,1 2 1,-1 0 1,1 2-1,-1 1-1,-3 1-1,-1 3-4,-2 2-1,-3 2-2,-3 3 1,-2 3-1,-4 4 0,-2 1 0,-4 2 2,-2 3 2,-3 1 0,-3 1 2,0-1 2,-1-1 1,-1-1 0,0-2 2,2-1 1,3-3 0,1-1 0,6-4-1,12-3-5,10-4-5,11-4-5,6-5-6,2-6-8,2-6-8,3-6-8,-2-2-5,-2 1-2,-3 1-2,-4 1-3,-3 2-1,-5 2-2,-5 4 0,-4 3-2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51"/>
    </inkml:context>
    <inkml:brush xml:id="br0">
      <inkml:brushProperty name="width" value="0.0582" units="cm"/>
      <inkml:brushProperty name="height" value="0.0582" units="cm"/>
      <inkml:brushProperty name="color" value="#F2395B"/>
    </inkml:brush>
  </inkml:definitions>
  <inkml:trace contextRef="#ctx0" brushRef="#br0">95689 5684 377,'0'-8'52,"0"17"13,0 17 14,0 17 14,-2 9-2,-2 2-18,-4 1-19,-2 3-17,-2 3-12,-2 4-5,0 3-5,-1 5-5,-1 2-3,1 2-5,-1 3-5,0 1-3,2-1-1,2-6 1,4-3 1,3-6 2,1-6-5,2-7-11,0-6-11,2-7-11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51"/>
    </inkml:context>
    <inkml:brush xml:id="br0">
      <inkml:brushProperty name="width" value="0.04001" units="cm"/>
      <inkml:brushProperty name="height" value="0.04001" units="cm"/>
      <inkml:brushProperty name="color" value="#F2395B"/>
    </inkml:brush>
  </inkml:definitions>
  <inkml:trace contextRef="#ctx0" brushRef="#br0">95124 5547 549,'-2'-21'80,"-2"7"-6,-4 5-5,-2 6-5,-3 6-9,-3 6-11,-3 5-11,-3 7-11,-6 7-12,-7 9-14,-9 8-11,-6 9-14,-2 1-9,5-8-8,7-8-8,6-7-7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52"/>
    </inkml:context>
    <inkml:brush xml:id="br0">
      <inkml:brushProperty name="width" value="0.03751" units="cm"/>
      <inkml:brushProperty name="height" value="0.03751" units="cm"/>
      <inkml:brushProperty name="color" value="#F2395B"/>
    </inkml:brush>
  </inkml:definitions>
  <inkml:trace contextRef="#ctx0" brushRef="#br0">96650 5100 586,'9'8'65,"1"2"-5,3 0-5,2 1-6,1 3-5,0 3-8,-1 5-8,1 3-7,0 3-4,-1 1-2,1 1-3,0 1-1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52"/>
    </inkml:context>
    <inkml:brush xml:id="br0">
      <inkml:brushProperty name="width" value="0.0401" units="cm"/>
      <inkml:brushProperty name="height" value="0.0401" units="cm"/>
      <inkml:brushProperty name="color" value="#F2395B"/>
    </inkml:brush>
  </inkml:definitions>
  <inkml:trace contextRef="#ctx0" brushRef="#br0">96900 7400 548,'60'7'156,"-6"-2"-38,-6-3-36,-6 0-37,-3-2-21,-2 0-8,0 0-7,-1 0-7,-2 0-9,-3 0-9,-3 0-9,-3 0-10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25"/>
    </inkml:context>
    <inkml:brush xml:id="br0">
      <inkml:brushProperty name="width" value="0.03655" units="cm"/>
      <inkml:brushProperty name="height" value="0.03655" units="cm"/>
      <inkml:brushProperty name="color" value="#F2395B"/>
    </inkml:brush>
  </inkml:definitions>
  <inkml:trace contextRef="#ctx0" brushRef="#br0">51112 47247 601,'2'-14'3,"2"2"4,3 4 5,4 3 5,2 1 7,5 2 7,3 0 9,5 2 7,1 1 1,-1 2-8,-1 2-6,-1 2-8,-2 1-5,-3 1-4,-3 2-2,-2 0-5,-4 1-4,-3 1-6,-2 1-6,-4 2-8,-3 0-5,-6 3-6,-4 2-7,-5 1-6,-4 2-4,-3-1 1,-3 1 0,-3-1-1,-2 0 3,-1-1 4,-1-1 5,0-1 3,-2-1 6,-1-1 6,-1 0 5,0-2 7,0 0 1,3-1-1,3 1-2,3 0-1,4-2 7,5-3 17,5-3 17,5-2 17,4-2 6,4 0-5,4-1-6,4 1-6,5-1-4,9-4-6,8-2-4,7-3-6,6-5-3,4-4-3,4-5-2,4-5-3,1-2-4,-2 1-3,-2 1-4,-2 1-3,-4 2-7,-6 3-9,-5 3-9,-7 3-10,-4 2-4,-4 4 0,-5 2 1,-3 4 0,-5 1 0,-4 0 3,-6 0 1,-4 0 2,-3 0 5,1 0 6,-1 0 8,0 0 6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52"/>
    </inkml:context>
    <inkml:brush xml:id="br0">
      <inkml:brushProperty name="width" value="0.04562" units="cm"/>
      <inkml:brushProperty name="height" value="0.04562" units="cm"/>
      <inkml:brushProperty name="color" value="#F2395B"/>
    </inkml:brush>
  </inkml:definitions>
  <inkml:trace contextRef="#ctx0" brushRef="#br0">97406 6787 482,'-29'-6'73,"8"6"-9,7 4-7,7 6-8,2 4-4,0 7-2,-1 5-2,-2 7 0,1 3-5,-1 4-7,0 3-8,0 2-7,0 2-10,0 0-10,0 0-12,1 0-11,0-2-9,2-6-6,2-4-6,2-5-6,0-5-3,0-5 2,-2-5 0,0-4 2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53"/>
    </inkml:context>
    <inkml:brush xml:id="br0">
      <inkml:brushProperty name="width" value="0.04366" units="cm"/>
      <inkml:brushProperty name="height" value="0.04366" units="cm"/>
      <inkml:brushProperty name="color" value="#F2395B"/>
    </inkml:brush>
  </inkml:definitions>
  <inkml:trace contextRef="#ctx0" brushRef="#br0">98875 6816 503,'28'-7'35,"-5"2"-5,-7 2-5,-5 2-5,-3 2 1,2 4 7,0 2 6,1 3 7,-1 5 2,-2 4-2,-4 5-3,-2 5-3,-5 2-3,-6 0-5,-6 1-6,-5-1-4,-6 1-8,-3 1-12,-5 0-11,-3 2-11,-2-1-5,2-1 1,0-3 1,1-2 2,3-2 2,5-3-1,5-3 2,5-2 1,4-4 6,1-1 12,2-2 12,2-2 12,7-3 6,12-3-2,11-2-1,13-4-3,5-1-4,0-2-8,1 0-7,-1-1-8,-1-1-7,-2-2-7,-2 0-6,-1-1-6,-2-1-3,-1 0 3,-2 0 1,1 1 3,-4-1 2,-5 0 1,-5 0 3,-5 1 2,-2 0 1,0 0-2,0 2-2,0 1 0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53"/>
    </inkml:context>
    <inkml:brush xml:id="br0">
      <inkml:brushProperty name="width" value="0.05054" units="cm"/>
      <inkml:brushProperty name="height" value="0.05054" units="cm"/>
      <inkml:brushProperty name="color" value="#F2395B"/>
    </inkml:brush>
  </inkml:definitions>
  <inkml:trace contextRef="#ctx0" brushRef="#br0">100500 7190 435,'-1'-19'28,"-1"10"16,0 10 13,-1 10 15,-2 6 3,0 3-11,-1 3-9,-2 3-10,0 2-9,-2 3-5,0 1-8,-1 3-5,-1 0-7,1 2-6,-1 1-4,0 1-7,1-1-5,1-2-7,0-2-7,2-1-6,0-4-6,2-6-4,1-3-4,1-6-6,1-6-2,3-6-3,4-8-1,2-6-2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53"/>
    </inkml:context>
    <inkml:brush xml:id="br0">
      <inkml:brushProperty name="width" value="0.03583" units="cm"/>
      <inkml:brushProperty name="height" value="0.03583" units="cm"/>
      <inkml:brushProperty name="color" value="#F2395B"/>
    </inkml:brush>
  </inkml:definitions>
  <inkml:trace contextRef="#ctx0" brushRef="#br0">100850 7579 614,'21'-8'158,"-3"2"-42,-4 0-42,-4 2-42,-1 0-27,1 0-7,3 0-10,2 0-8,-1 0-6,-1 0-4,-2 0-5,-2 1-3,-2-2-4,0 0-5,-2-2-5,0 0-4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54"/>
    </inkml:context>
    <inkml:brush xml:id="br0">
      <inkml:brushProperty name="width" value="0.06167" units="cm"/>
      <inkml:brushProperty name="height" value="0.06167" units="cm"/>
      <inkml:brushProperty name="color" value="#F2395B"/>
    </inkml:brush>
  </inkml:definitions>
  <inkml:trace contextRef="#ctx0" brushRef="#br0">101324 6783 356,'0'-15'1,"2"1"-1,0 0 2,2 2 0,0 1 4,0 1 8,-1 0 8,1 2 8,0 3 9,0 6 10,0 6 10,0 6 10,-1 5 0,-2 5-10,-2 5-11,-2 5-10,-3 4-7,-6 6-3,-4 4-5,-5 6-3,-2 2-5,1 0-4,1-1-4,1 1-5,2-3-5,5-6-5,3-6-4,4-5-5,7-10-9,10-11-13,9-12-12,11-12-13,2-7-2,-4-3 9,-3-3 10,-5-3 10,-1-1 5,0 3 4,-1 1 3,1 3 2,-3 4 7,-5 10 12,-4 9 10,-6 8 11,-2 4 7,0-1 1,0-1 1,0 0 2,0-2 0,0 1-3,0 0-2,0 0-3,2-3-3,6-5-5,4-4-4,5-5-4,3-5-6,0-2-5,-1-3-5,1-3-5,1-2-5,3-1-6,3-1-4,3-1-5,-2 1 1,-6 6 5,-5 5 7,-6 5 5,-3 5 12,0 6 15,0 5 15,-1 7 16,0 2 7,-2-1-2,-2-1-3,-2 0-2,-1-2-2,2 1-4,0 0-3,2-1-3,1 1-4,2 2-2,1 0-4,3 1-3,1 0-2,0-1-2,-1-1-1,1-1-2,2-1-3,4-4-3,3-3-4,5-2-3,0-8-4,0-10-3,-1-11-5,0-11-3,-5-3 1,-5 4 3,-6 3 5,-6 5 5,-5 1 2,0 1 0,-3-1 2,-2 1 0,-4 1 0,-7 4 0,-8 5-1,-5 3 0,-11 2-5,-10 2-9,-13 1-8,-11 0-9,-1 2-7,14 2-7,13 2-7,12 2-6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4:5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73373 6310 999,'-11'-49'0,"-6"-4"0,-6-4 0,-5-3 0,0 7-1,5 21-3,6 21-4,7 20-2,3 10-5,2-1-7,2 0-7,2-2-7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5:0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85863 13280 999,'-28'-2'-1,"9"0"-3,7-3-3,8-2-3,4 0-2,2 0 0,0 2 0,2 1 0,0 0-3,2 0-3,0 0-5,1 0-5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5:03"/>
    </inkml:context>
    <inkml:brush xml:id="br0">
      <inkml:brushProperty name="width" value="0.04578" units="cm"/>
      <inkml:brushProperty name="height" value="0.04578" units="cm"/>
      <inkml:brushProperty name="color" value="#F2395B"/>
    </inkml:brush>
  </inkml:definitions>
  <inkml:trace contextRef="#ctx0" brushRef="#br0">65720 5563 480,'-11'-1'95,"8"-1"-14,9 0-13,10-1-13,4-1-12,1 0-7,1 0-8,1 0-7,0-1-6,-1 0-2,-1-1-2,-1-1-2,-1 0-1,-1 2 1,-1 2 1,0 2 1,-2 1-5,-1 0-10,-1 0-12,-1 0-10,-1 1-14,0 2-15,-2 2-17,0 2-15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5:04"/>
    </inkml:context>
    <inkml:brush xml:id="br0">
      <inkml:brushProperty name="width" value="0.02859" units="cm"/>
      <inkml:brushProperty name="height" value="0.02859" units="cm"/>
      <inkml:brushProperty name="color" value="#F2395B"/>
    </inkml:brush>
  </inkml:definitions>
  <inkml:trace contextRef="#ctx0" brushRef="#br0">67516 4615 769,'-2'-15'80,"0"4"-14,-3 2-16,-2 4-16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5:06"/>
    </inkml:context>
    <inkml:brush xml:id="br0">
      <inkml:brushProperty name="width" value="0.02511" units="cm"/>
      <inkml:brushProperty name="height" value="0.02511" units="cm"/>
      <inkml:brushProperty name="color" value="#F2395B"/>
    </inkml:brush>
  </inkml:definitions>
  <inkml:trace contextRef="#ctx0" brushRef="#br0">74310 1517 876,'-4'-25'0,"-6"-3"0,-7-3 0,-7-3 0,0 4 5,6 11 13,8 11 11,7 11 12,3 4-10,0 1-32,0 0-32,0 0-31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25"/>
    </inkml:context>
    <inkml:brush xml:id="br0">
      <inkml:brushProperty name="width" value="0.04611" units="cm"/>
      <inkml:brushProperty name="height" value="0.04611" units="cm"/>
      <inkml:brushProperty name="color" value="#F2395B"/>
    </inkml:brush>
  </inkml:definitions>
  <inkml:trace contextRef="#ctx0" brushRef="#br0">52145 47866 477,'-29'-7'14,"6"2"14,7 2 15,5 2 13,4 3 4,2 4-5,2 4-7,2 3-5,1 5-6,0 5-5,0 5-5,0 5-5,0 6-4,0 6-3,0 8-3,0 6-3,0 6-6,2 3-6,0 5-9,2 3-7,-1 1-8,0-3-9,-2-3-10,0-3-8,-1-8-2,0-12 6,0-13 6,0-13 6,0-7 2,2-1 0,0-1 0,2 0 0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5:07"/>
    </inkml:context>
    <inkml:brush xml:id="br0">
      <inkml:brushProperty name="width" value="0.03074" units="cm"/>
      <inkml:brushProperty name="height" value="0.03074" units="cm"/>
      <inkml:brushProperty name="color" value="#F2395B"/>
    </inkml:brush>
  </inkml:definitions>
  <inkml:trace contextRef="#ctx0" brushRef="#br0">75600 6007 715,'8'-23'12,"0"4"25,0 3 24,-1 3 24,2 3-14,0 4-52,1 4-53,2 4-53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5:07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72175 13300 333,'49'20'167,"16"14"-1,16 15 1,16 15 0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5:08"/>
    </inkml:context>
    <inkml:brush xml:id="br0">
      <inkml:brushProperty name="width" value="0.02685" units="cm"/>
      <inkml:brushProperty name="height" value="0.02685" units="cm"/>
      <inkml:brushProperty name="color" value="#F2395B"/>
    </inkml:brush>
  </inkml:definitions>
  <inkml:trace contextRef="#ctx0" brushRef="#br0">67704 15782 819,'-99'-1'103,"39"-1"-43,38 0-42,38-1-45,17-2-21,-5 0-1,-5-2-1,-5 0-1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5:12"/>
    </inkml:context>
    <inkml:brush xml:id="br0">
      <inkml:brushProperty name="width" value="0.05556" units="cm"/>
      <inkml:brushProperty name="height" value="0.05556" units="cm"/>
      <inkml:brushProperty name="color" value="#F2395B"/>
    </inkml:brush>
  </inkml:definitions>
  <inkml:trace contextRef="#ctx0" brushRef="#br0">65700 5582 395,'17'-1'191,"3"-1"-45,3 0-43,3-1-43,1-1-26,-3 0-7,-1 0-8,-3 0-8,0 0-5,0 2-1,-1 0-3,1 2-2,0 0-7,1 2-15,1 0-13,1 2-15,-1-1-4,-3 0 7,-3-2 5,-2 0 7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5:12"/>
    </inkml:context>
    <inkml:brush xml:id="br0">
      <inkml:brushProperty name="width" value="0.06834" units="cm"/>
      <inkml:brushProperty name="height" value="0.06834" units="cm"/>
      <inkml:brushProperty name="color" value="#F2395B"/>
    </inkml:brush>
  </inkml:definitions>
  <inkml:trace contextRef="#ctx0" brushRef="#br0">66031 5087 321,'-17'0'1,"-2"0"-1,-2 0 1,-1 0 0,-1 0 6,1 0 9,1 0 10,1 0 10,1 0 3,2 0-4,3 0-4,1 0-3,5 0 5,6 2 14,7 0 16,8 2 14,5-1-1,5-2-16,5-2-17,5-2-15,3-2-12,0 0-6,2-1-5,1-2-7,-1 0-3,-2 1-3,-1-1-1,-3 0-2,-2 0-2,-3 2 1,-3 1 0,-3 0 0,-6 2-11,-10 2-22,-10 2-24,-10 2-22,-4 0-4,3 0 13,1-2 14,2 0 13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5:16"/>
    </inkml:context>
    <inkml:brush xml:id="br0">
      <inkml:brushProperty name="width" value="0.02931" units="cm"/>
      <inkml:brushProperty name="height" value="0.02931" units="cm"/>
      <inkml:brushProperty name="color" value="#00BFF3"/>
    </inkml:brush>
  </inkml:definitions>
  <inkml:trace contextRef="#ctx0" brushRef="#br0">65977 5350 750,'-10'0'11,"10"2"21,12 0 22,10 2 22,3-1-14,-5-2-47,-5-2-49,-4-2-48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5:17"/>
    </inkml:context>
    <inkml:brush xml:id="br0">
      <inkml:brushProperty name="width" value="0.0469" units="cm"/>
      <inkml:brushProperty name="height" value="0.0469" units="cm"/>
      <inkml:brushProperty name="color" value="#00BFF3"/>
    </inkml:brush>
  </inkml:definitions>
  <inkml:trace contextRef="#ctx0" brushRef="#br0">65700 5406 469,'0'-29'-1,"0"7"-1,0 5-1,0 6-2,1 5 9,2 2 20,2 4 18,2 3 20,1 0 4,-1 1-12,1 0-11,0 0-12,1-1-6,3 0-1,4-2-2,2 0 0,0-1-3,-1 0-3,-2 0-3,-2 0-2,-1 0-3,1 0-2,1 0-1,2 0-1,0 0-1,1 0 1,1 0 1,1 0 0,0-1 1,-3 0 0,-1-2 0,-2 0 0,-1 0-13,1 0-22,1 2-24,2 0-23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5:17"/>
    </inkml:context>
    <inkml:brush xml:id="br0">
      <inkml:brushProperty name="width" value="0.02333" units="cm"/>
      <inkml:brushProperty name="height" value="0.02333" units="cm"/>
      <inkml:brushProperty name="color" value="#00BFF3"/>
    </inkml:brush>
  </inkml:definitions>
  <inkml:trace contextRef="#ctx0" brushRef="#br0">66950 4605 942,'0'-13'45,"0"6"-33,0 6-32,0 6-34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5:18"/>
    </inkml:context>
    <inkml:brush xml:id="br0">
      <inkml:brushProperty name="width" value="0.04683" units="cm"/>
      <inkml:brushProperty name="height" value="0.04683" units="cm"/>
      <inkml:brushProperty name="color" value="#00BFF3"/>
    </inkml:brush>
  </inkml:definitions>
  <inkml:trace contextRef="#ctx0" brushRef="#br0">67550 4185 469,'0'-35'30,"0"7"4,0 9 7,0 7 4,0 8 2,2 8-3,0 8-2,2 7-3,-1 5-2,-1-1-4,0 1-2,-1-1-4,-1 1-2,0 0-5,0-1-3,0 1-4,-1 0-8,-1 4-9,0 3-11,-1 3-10,-1-2-3,2-5 3,0-7 3,2-5 3,0 0 0,0 7-2,0 7-4,0 7-2,0 3-2,0 0 1,0 1 0,0-1 1,0-3-4,0-8-4,0-6-6,0-6-6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5:20"/>
    </inkml:context>
    <inkml:brush xml:id="br0">
      <inkml:brushProperty name="width" value="0.03801" units="cm"/>
      <inkml:brushProperty name="height" value="0.03801" units="cm"/>
      <inkml:brushProperty name="color" value="#00BFF3"/>
    </inkml:brush>
  </inkml:definitions>
  <inkml:trace contextRef="#ctx0" brushRef="#br0">53743 5329 578,'-24'-2'3,"1"0"4,-1-3 4,1-2 6,5-1 7,12 2 13,12 1 13,12 0 11,7 1 1,6 0-11,5 0-12,5 1-12,1-1-9,0 0-7,-1 0-8,-2 0-6,-1 0-9,-3 2-8,-3 0-9,-3 2-9,-4 0-3,-3 2 1,-5 0 2,-3 2 1,-4 1 2,-4 2 1,-4 1 1,-4 3 1,-3 0 1,0-2 4,-1-2 1,-2-2 4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26"/>
    </inkml:context>
    <inkml:brush xml:id="br0">
      <inkml:brushProperty name="width" value="0.0626" units="cm"/>
      <inkml:brushProperty name="height" value="0.0626" units="cm"/>
      <inkml:brushProperty name="color" value="#F2395B"/>
    </inkml:brush>
  </inkml:definitions>
  <inkml:trace contextRef="#ctx0" brushRef="#br0">51624 47753 351,'-30'-5'58,"5"5"-11,3 7-12,4 6-12,3 5-8,-1 5-3,0 5-4,1 5-4,-2 2-3,0 1-2,-1-1-3,-1 0-2,-1-1-1,-1-1 3,-1-3 2,-1-2 2,0-2 2,3-5 2,1-3 2,2-4 1,9-9-3,14-10-4,15-13-7,15-11-5,8-9-3,2-3 0,2-4 1,3-4 1,-2 1 0,-3 4 1,-2 5 2,-3 6 1,-4 4 2,-6 7 3,-4 5 2,-5 7 3,-4 3 6,-2 2 10,-4 2 10,-3 2 9,-1 5 4,-2 8-2,-1 7-1,0 9-1,-2 3-6,-2 2-7,-2 1-9,-2 1-9,-2-1-5,0-2-4,-1-1-3,-2-3-4,2-6-9,2-9-12,4-10-14,3-10-13,3-9-1,5-9 9,5-9 11,5-8 10,4-4 8,1 2 8,3 2 6,1 2 6,1 3 6,-1 5 4,-1 5 4,-1 5 3,-1 3 5,1 1 4,-1 1 5,1 1 3,-3 2 2,-2 4-2,-2 4-3,-4 4-2,-3 3-2,-1 2-4,-2 2-3,-2 2-4,-3 4-2,-2 5-3,-4 7-2,-2 5-4,-4 4-1,-4 3 0,-4 1-2,-3 2 0,-5 1-2,-2 1-3,-3-1-3,-2 0-2,-4-1-2,-3-4 0,-3-2 1,-2-3 0,-1-3 3,3-3 2,3-3 4,4-3 3,3-2 2,5-2 1,5-3 0,5-1 0,4-2 2,8-2 4,4-2 2,8-2 3,5-3 0,7-2-3,6-4-3,8-2-3,5-2-3,1-3-2,2-2-1,2-1-2,0-1-2,0 2 0,-2 3-2,0 1-1,-2 2 0,-2 0 0,-1 2 2,-3 1 0,-3 0-3,-5 2-7,-5 1-7,-5 0-8,-6 0-5,-8-3-4,-8-4-5,-8-2-5,-5-3 3,-1-3 11,-3-3 9,-1-3 9,-3-4 7,-3-7 2,-3-5 3,-3-6 1,0-2 3,5 2 1,4 2 3,3 2 1,3 2 2,3 2 0,1 2-1,3 2 1,1 2 3,2 3 4,2 3 5,2 3 5,1 3 4,0 1 1,0 2 1,0 3 2,1 5 6,0 8 8,2 9 8,1 10 10,0 9-2,1 14-9,2 13-10,0 12-10,1 7-7,-2 1-3,0 1-5,-2 1-3,0 6-2,0 12-1,0 12-1,0 11 0,0 10-5,0 5-12,0 6-10,0 6-10,1 2-11,0 0-9,2-2-10,0 0-8,0-13-1,0-23 9,-2-24 10,0-23 9,-1-13 4,2-4-2,0-2-2,2-3-1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5:20"/>
    </inkml:context>
    <inkml:brush xml:id="br0">
      <inkml:brushProperty name="width" value="0.03407" units="cm"/>
      <inkml:brushProperty name="height" value="0.03407" units="cm"/>
      <inkml:brushProperty name="color" value="#00BFF3"/>
    </inkml:brush>
  </inkml:definitions>
  <inkml:trace contextRef="#ctx0" brushRef="#br0">54516 4661 645,'-1'-15'5,"0"4"9,-2 3 9,0 3 10,-1 3 5,2 5-2,0 6 0,2 4 0,0 5-3,2 3-3,0 5-5,2 3-3,-1 3-7,0 2-7,-2 3-8,0 1-7,-1 0-8,0 0-6,0-1-8,0-1-6,0-4-5,0-4-2,0-5-1,0-4-3,0-5 1,2-3 6,0-3 4,2-2 5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5:20"/>
    </inkml:context>
    <inkml:brush xml:id="br0">
      <inkml:brushProperty name="width" value="0.03447" units="cm"/>
      <inkml:brushProperty name="height" value="0.03447" units="cm"/>
      <inkml:brushProperty name="color" value="#00BFF3"/>
    </inkml:brush>
  </inkml:definitions>
  <inkml:trace contextRef="#ctx0" brushRef="#br0">55652 4231 638,'-14'-13'36,"1"3"0,2 4 0,2 4 0,2 4-2,0 6-5,2 4-5,1 5-3,0 2-4,0-1 0,0 0-2,0-2-1,1 0-1,2 1-2,2 1-1,2 2-2,1-2-4,2-1-5,0-2-5,2-3-7,1-1-1,3-2-1,3-2 2,3-2 0,4-2-4,3-2-7,5-2-8,3-2-7,0-2-3,-3-2 2,-5-2 0,-3-2 2,-5 0 3,-3 1 4,-4 0 6,-4 2 4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5:20"/>
    </inkml:context>
    <inkml:brush xml:id="br0">
      <inkml:brushProperty name="width" value="0.0301" units="cm"/>
      <inkml:brushProperty name="height" value="0.0301" units="cm"/>
      <inkml:brushProperty name="color" value="#00BFF3"/>
    </inkml:brush>
  </inkml:definitions>
  <inkml:trace contextRef="#ctx0" brushRef="#br0">56203 4147 730,'-22'-21'17,"4"7"2,5 5 4,3 6 3,2 5 2,0 4 1,0 4 2,0 3 1,-1 7-4,-1 9-8,-3 9-8,-2 9-7,0 5-10,1 3-9,1 4-9,0 2-10,2-4-7,3-10-6,1-11-5,2-11-6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5:21"/>
    </inkml:context>
    <inkml:brush xml:id="br0">
      <inkml:brushProperty name="width" value="0.03878" units="cm"/>
      <inkml:brushProperty name="height" value="0.03878" units="cm"/>
      <inkml:brushProperty name="color" value="#00BFF3"/>
    </inkml:brush>
  </inkml:definitions>
  <inkml:trace contextRef="#ctx0" brushRef="#br0">57960 1487 567,'-15'-15'3,"4"2"6,3 2 7,3 3 6,0 3 6,2 8 8,-1 6 7,0 7 7,0 6 0,0 5-8,0 5-7,0 5-7,0 3-6,0 2-5,0 2-3,1 2-4,-2 3-5,2 4-2,-1 4-5,0 3-3,0 2-3,2-1-2,0 0-2,2-2-3,0-3-4,0-4-5,0-6-5,0-4-6,1-4-4,2-4-4,2-2-3,2-3-4,0-4 3,-1-5 6,-1-5 7,0-4 8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5:21"/>
    </inkml:context>
    <inkml:brush xml:id="br0">
      <inkml:brushProperty name="width" value="0.03009" units="cm"/>
      <inkml:brushProperty name="height" value="0.03009" units="cm"/>
      <inkml:brushProperty name="color" value="#00BFF3"/>
    </inkml:brush>
  </inkml:definitions>
  <inkml:trace contextRef="#ctx0" brushRef="#br0">57375 4029 731,'-15'-22'66,"2"6"-4,2 5-5,2 5-4,3 1-22,2 0-39,4-2-38,3 0-38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5:22"/>
    </inkml:context>
    <inkml:brush xml:id="br0">
      <inkml:brushProperty name="width" value="0.03807" units="cm"/>
      <inkml:brushProperty name="height" value="0.03807" units="cm"/>
      <inkml:brushProperty name="color" value="#00BFF3"/>
    </inkml:brush>
  </inkml:definitions>
  <inkml:trace contextRef="#ctx0" brushRef="#br0">56950 4181 577,'8'23'104,"2"-1"-24,0-1-21,1 0-22,0 0-13,0 2-3,-2 4-3,-1 4-3,0 0-3,0 2-3,0 1-5,0 1-3,-1-2-3,-1-1-1,0-5-1,-2-1-1,1-5 0,0-3 5,1-5 3,2-3 4,1-5 2,1-8 0,3-6 0,2-7 1,2-7-3,5-5-3,3-7-5,5-5-3,2-3-3,0 0-4,2 0-4,1 0-3,-2 1-6,-3 5-8,-5 4-9,-3 4-9,-4 3-3,-3 6 0,-3 5 2,-2 5 0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5:22"/>
    </inkml:context>
    <inkml:brush xml:id="br0">
      <inkml:brushProperty name="width" value="0.03852" units="cm"/>
      <inkml:brushProperty name="height" value="0.03852" units="cm"/>
      <inkml:brushProperty name="color" value="#00BFF3"/>
    </inkml:brush>
  </inkml:definitions>
  <inkml:trace contextRef="#ctx0" brushRef="#br0">59000 2700 571,'24'0'80,"-1"0"-15,1 0-16,-1 0-16,0 0-8,-1 2-4,-1 0-2,-1 2-3,-2 1-3,-3 3-4,-2 4-4,-4 2-3,-3 4-4,-2 5-1,-4 5-2,-2 5-1,-4 2-2,-4 0 1,-4 1 0,-3-1 0,-3-2 0,1-1 3,-1-5 1,1-2 1,0-2 4,2-3 2,2-1 5,3-2 3,1-3 2,2-1 1,2-2 0,3-2 1,5-4 0,11-2 0,11-6-1,11-2-1,7-5-9,4-4-22,4-4-19,4-3-20,-3 0-6,-10 3 10,-10 4 11,-9 4 10,-5 3 2,1-1-4,2 0-4,0 0-5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5:23"/>
    </inkml:context>
    <inkml:brush xml:id="br0">
      <inkml:brushProperty name="width" value="0.04514" units="cm"/>
      <inkml:brushProperty name="height" value="0.04514" units="cm"/>
      <inkml:brushProperty name="color" value="#00BFF3"/>
    </inkml:brush>
  </inkml:definitions>
  <inkml:trace contextRef="#ctx0" brushRef="#br0">69000 2205 487,'0'-13'2,"0"6"22,0 6 21,0 6 20,0 5 6,0 5-11,0 5-11,0 6-11,0 4-6,0 6-4,0 6-4,0 6-2,0 4-5,0 2-4,0 2-3,0 2-5,0-1-2,2-1-1,0-2 0,2-2-2,-1-1-2,0 0-7,-2 0-6,0 0-6,-1-2-6,2-4-7,0-4-6,2-4-6,-1-5-1,-1-5 4,0-7 5,-1-5 5,-2-6 3,-1-4 1,0-6 1,-1-4 2,-1-3 0,0 0 2,0 1 0,0-1 2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5:23"/>
    </inkml:context>
    <inkml:brush xml:id="br0">
      <inkml:brushProperty name="width" value="0.0366" units="cm"/>
      <inkml:brushProperty name="height" value="0.0366" units="cm"/>
      <inkml:brushProperty name="color" value="#00BFF3"/>
    </inkml:brush>
  </inkml:definitions>
  <inkml:trace contextRef="#ctx0" brushRef="#br0">68417 2370 601,'7'-15'0,"-2"-1"0,-3 0 1,0 1 0,-2-1 5,0 0 8,0 1 9,0-1 9,-2 3 7,0 4 6,-3 6 6,-2 5 6,-3 5-4,-6 7-14,-4 7-14,-5 7-14,-2 4-10,1 1-3,1 0-4,1 2-4,2-2-7,3-3-8,3-5-8,3-3-8,2-4-6,4-3 0,2-3-1,4-2-1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5:23"/>
    </inkml:context>
    <inkml:brush xml:id="br0">
      <inkml:brushProperty name="width" value="0.03228" units="cm"/>
      <inkml:brushProperty name="height" value="0.03228" units="cm"/>
      <inkml:brushProperty name="color" value="#00BFF3"/>
    </inkml:brush>
  </inkml:definitions>
  <inkml:trace contextRef="#ctx0" brushRef="#br0">69250 2400 681,'14'0'5,"-1"0"10,-2 0 9,-2 0 10,-1 1 5,0 2 0,0 2 0,-1 2-1,3 2-4,2 3-8,3 3-9,3 4-8,1 1-12,-1 4-12,0 3-14,-2 3-12,-1-1-6,-3-5 3,-1-5 4,-2-4 3,-2-5 3,0 1 0,-2-2 1,0 0 1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26"/>
    </inkml:context>
    <inkml:brush xml:id="br0">
      <inkml:brushProperty name="width" value="0.03137" units="cm"/>
      <inkml:brushProperty name="height" value="0.03137" units="cm"/>
      <inkml:brushProperty name="color" value="#F2395B"/>
    </inkml:brush>
  </inkml:definitions>
  <inkml:trace contextRef="#ctx0" brushRef="#br0">55950 51663 701,'7'-16'191,"0"0"-92,-2 1-91,0-1-90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5:23"/>
    </inkml:context>
    <inkml:brush xml:id="br0">
      <inkml:brushProperty name="width" value="0.04618" units="cm"/>
      <inkml:brushProperty name="height" value="0.04618" units="cm"/>
      <inkml:brushProperty name="color" value="#00BFF3"/>
    </inkml:brush>
  </inkml:definitions>
  <inkml:trace contextRef="#ctx0" brushRef="#br0">71032 2300 476,'6'25'185,"0"3"-43,-4 3-45,0 2-44,-2 5-27,0 7-11,0 4-10,0 7-10,-2 5-11,0 2-11,-4 3-12,0 3-11,-2-4-9,0-11-5,0-10-5,0-11-7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5:24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71279 3000 999,'-17'0'-3,"-2"0"-6,-2 0-6,-1 0-7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5:25"/>
    </inkml:context>
    <inkml:brush xml:id="br0">
      <inkml:brushProperty name="width" value="0.04595" units="cm"/>
      <inkml:brushProperty name="height" value="0.04595" units="cm"/>
      <inkml:brushProperty name="color" value="#00BFF3"/>
    </inkml:brush>
  </inkml:definitions>
  <inkml:trace contextRef="#ctx0" brushRef="#br0">70459 2194 478,'-14'-1'0,"3"0"0,3-2-1,2 0 0,4-1 9,4 0 19,4 0 18,4 0 18,2 2 4,1 4-11,1 4-12,2 4-11,-1 1-8,1 1-2,0 0-4,0 0-3,-1 0-2,1 3-3,0 2 0,-1 2-2,1-1-1,0 1 1,-1-2 1,1-1 1,-2-1-2,-1-1-4,-2 0-5,-2-2-3,-2 1-4,-2 1-2,-3 3-1,0 2-2,-4 2 0,-2 5 0,-4 3 0,-2 5 1,-3 0 1,-3 0 1,-3-1 3,-3-1 1,-1-2 2,4-3 2,3-4 1,3-1 2,2-4 1,0-3 4,2-3 2,1-2 2,7-4 2,13-3-1,15-2 0,13-4-1,9-4-6,6-9-10,4-8-12,6-7-10,-2-3-3,-7 3 5,-6 3 4,-8 3 5,-4 2-6,-3-1-19,-3 1-18,-3-1-19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03"/>
    </inkml:context>
    <inkml:brush xml:id="br0">
      <inkml:brushProperty name="width" value="0.04253" units="cm"/>
      <inkml:brushProperty name="height" value="0.04253" units="cm"/>
      <inkml:brushProperty name="color" value="#00BFF3"/>
    </inkml:brush>
  </inkml:definitions>
  <inkml:trace contextRef="#ctx0" brushRef="#br0">22543 45531 517,'-13'-13'7,"8"3"15,7 4 15,6 4 14,5 2 3,3 0-9,3 0-9,4 0-10,0 0-6,-2 0-2,0 0-3,0 0-3,-2 0-2,1 2-1,0 0-1,-1 2-2,1 0-1,-1 0 0,1-1-1,0 2 0,-2-1-1,-3 1-3,-3 2-2,-2 0-3,-4 1-1,-1 2 1,-2 0 0,-2 1 1,-1 2 0,-2 2 1,0 1-1,-2 3 1,-2 2-1,-3 3 1,-5 3 1,-4 3-1,-2 1 1,-3-2 0,-1 0 0,-3 0 1,0-3 0,-1 0 0,1-1 0,0-1-1,-1 0 1,1 0 0,-1-1 0,1 1-1,0-2 1,1-1 0,1-3 1,1-1-1,2-3 0,2-1 1,4-2 0,3-2 0,2-1 1,1 0 0,0 0 2,2-1 0,3 1 3,6-2 4,6-1 6,6 0 4,4-2 1,5-2-2,3-2-2,5-2-3,3-1-2,4 0-4,4 0-2,5 0-3,-2 0-6,-2 0-7,-5 0-7,-4 1-8,-1-1-7,-1 2-9,1 0-8,-1 2-9,-3 0 1,-5 0 12,-7 0 11,-5 0 11,-3 0 4,0 2-6,0 0-4,0 2-4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04"/>
    </inkml:context>
    <inkml:brush xml:id="br0">
      <inkml:brushProperty name="width" value="0.04084" units="cm"/>
      <inkml:brushProperty name="height" value="0.04084" units="cm"/>
      <inkml:brushProperty name="color" value="#00BFF3"/>
    </inkml:brush>
  </inkml:definitions>
  <inkml:trace contextRef="#ctx0" brushRef="#br0">26320 44359 538,'-9'-8'1,"-1"0"2,-3 0 1,-2 0 3,1 2 5,1 2 11,2 4 10,2 3 9,0 2 3,-1 3-9,-3 3-7,-2 4-7,0 2-5,-1 3-2,0 3-3,1 3-1,-2 1-1,0 1-1,-1-1 0,-1 1-1,0 0 1,1 2 0,0 3 1,2 1-1,1 3 1,-1 2 0,0 4 0,1 3 0,0 0-2,2 0-1,2-2-1,3 0-2,1-2-2,2-2-2,2-2-1,2-1-3,1-4-1,2-2-1,0-3-1,2-3-2,1-3 0,1-1 0,3-2 1,2-2-1,2-3 0,1-3-2,3-3-1,2-2-2,2-4 0,3-4 0,3-4 0,3-4 1,1-3 0,2-3 0,1-3 1,1-3 1,-2-2 0,-3 2 0,-5 1 1,-3 1 0,-4 2 2,-1 1 1,-2 2 1,-2 3 2,-3 0 2,-1 2 4,-2 1 2,-2 0 4,-2 4 6,0 3 8,-2 4 8,0 3 9,-2 4 0,0 2-7,-2 2-7,0 2-8,-1 1-3,2 5-1,0 2 0,2 3-1,1-1-4,2-3-4,2-5-7,2-3-5,1-3-4,1-2 1,2-3 0,0-1 0,1-2 1,3-2 0,2-2 0,2-2 1,-1-1 0,1-2 1,-2 0 0,-1-1 0,0-2 2,0-4-1,-1-2 2,1-3 1,-2-3 0,-1-3 1,-2-3 1,-2-3 0,-2-1 3,-1-1 2,0 1 3,-2 0 2,-1 1 3,-4 3 0,-2 3 2,-3 3 1,-4 2 1,-2 2 0,-3 3 0,-3 1 0,-4 3-3,-3 2-8,-5 4-7,-3 3-7,-2 3-5,1 4-2,1 3-3,2 5-2,1 3-6,5 1-8,3 3-9,5 1-8,2 0-2,4-4 4,3-5 3,2-3 4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04"/>
    </inkml:context>
    <inkml:brush xml:id="br0">
      <inkml:brushProperty name="width" value="0.0346" units="cm"/>
      <inkml:brushProperty name="height" value="0.0346" units="cm"/>
      <inkml:brushProperty name="color" value="#00BFF3"/>
    </inkml:brush>
  </inkml:definitions>
  <inkml:trace contextRef="#ctx0" brushRef="#br0">28277 43266 635,'29'-7'41,"-7"2"-11,-5 2-10,-6 2-10,-3 1-1,0 2 10,-1 0 9,1 2 10,0 1 2,0 1-4,0 3-3,0 2-4,-3 2-8,-3 3-10,-4 3-13,-3 4-10,-5 1-6,-2 1 2,-3 1 2,-3 1 1,-2 0 2,1 1 0,-1-1 1,0 0 0,1-1 2,1-3 1,1-3 2,1-2 2,0-3 2,2-1 2,1-1 2,1 0 3,5-3 2,10-1 2,10-2 3,9-2 1,6-2 1,-1-2-2,0-2-3,1-2-2,-1-2-2,1 0-5,-1-1-3,1-2-3,-3 1-2,-1 1 0,-4 0 1,-3 2 0,-1 0-6,-1 0-15,1 0-13,0 0-14,-2 0-4,-1-2 6,-2 0 4,-2-1 6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05"/>
    </inkml:context>
    <inkml:brush xml:id="br0">
      <inkml:brushProperty name="width" value="0.03208" units="cm"/>
      <inkml:brushProperty name="height" value="0.03208" units="cm"/>
      <inkml:brushProperty name="color" value="#00BFF3"/>
    </inkml:brush>
  </inkml:definitions>
  <inkml:trace contextRef="#ctx0" brushRef="#br0">29333 43710 685,'-6'-22'81,"4"6"-13,4 5-13,4 5-13,4 2-11,5 0-10,5 0-8,5 0-10,3 0-6,1 0-6,1 0-6,1 1-5,-1-2-3,-3 2-2,-3-1-2,-3 0-1,-3 0-3,-3 2-2,-3 0-4,-2 2-3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05"/>
    </inkml:context>
    <inkml:brush xml:id="br0">
      <inkml:brushProperty name="width" value="0.03437" units="cm"/>
      <inkml:brushProperty name="height" value="0.03437" units="cm"/>
      <inkml:brushProperty name="color" value="#00BFF3"/>
    </inkml:brush>
  </inkml:definitions>
  <inkml:trace contextRef="#ctx0" brushRef="#br0">29998 42824 640,'-21'-11'86,"6"10"-11,6 10-12,6 10-10,3 6-12,0 6-14,0 5-13,0 5-14,0 5-12,0 6-13,0 5-13,0 7-13,0-2-6,0-12 1,0-10 0,0-11 1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06"/>
    </inkml:context>
    <inkml:brush xml:id="br0">
      <inkml:brushProperty name="width" value="0.03632" units="cm"/>
      <inkml:brushProperty name="height" value="0.03632" units="cm"/>
      <inkml:brushProperty name="color" value="#00BFF3"/>
    </inkml:brush>
  </inkml:definitions>
  <inkml:trace contextRef="#ctx0" brushRef="#br0">31959 46110 605,'-14'-8'9,"3"2"16,3 1 18,2 0 16,4 2 4,4 0-11,4 2-11,4 0-9,5 0-9,7-2-4,7-2-5,7-1-5,4-2-4,2 0-5,2 0-3,2 0-4,0 1-4,-2 1-5,-2 0-5,-2 2-4,-3 0-4,-5 2-5,-5 0-3,-5 2-4,-4 1-3,-3 2 0,-3 2-1,-2 2-1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06"/>
    </inkml:context>
    <inkml:brush xml:id="br0">
      <inkml:brushProperty name="width" value="0.03767" units="cm"/>
      <inkml:brushProperty name="height" value="0.03767" units="cm"/>
      <inkml:brushProperty name="color" value="#00BFF3"/>
    </inkml:brush>
  </inkml:definitions>
  <inkml:trace contextRef="#ctx0" brushRef="#br0">32998 45240 584,'-15'-28'7,"4"7"13,2 7 15,4 7 14,1 4 4,2 3-6,0 4-6,2 2-6,0 5-6,2 7-5,0 8-6,2 5-5,0 6-3,0 5 0,0 3 1,0 4 1,-1 6-10,0 7-20,-2 9-19,0 7-20,-1-4-9,2-15 0,0-16 2,2-15 1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1:43"/>
    </inkml:context>
    <inkml:brush xml:id="br0">
      <inkml:brushProperty name="width" value="0.02311" units="cm"/>
      <inkml:brushProperty name="height" value="0.02311" units="cm"/>
      <inkml:brushProperty name="color" value="#F2395B"/>
    </inkml:brush>
  </inkml:definitions>
  <inkml:trace contextRef="#ctx0" brushRef="#br0">83900 38500 952,'6'14'39,"-4"-4"-31,-4-5-30,-4-2-30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06"/>
    </inkml:context>
    <inkml:brush xml:id="br0">
      <inkml:brushProperty name="width" value="0.03923" units="cm"/>
      <inkml:brushProperty name="height" value="0.03923" units="cm"/>
      <inkml:brushProperty name="color" value="#00BFF3"/>
    </inkml:brush>
  </inkml:definitions>
  <inkml:trace contextRef="#ctx0" brushRef="#br0">38401 43994 560,'-24'-29'9,"-2"5"17,0 5 17,0 5 18,-3 6 5,1 8-8,-2 8-8,-1 7-7,1 6-9,1 1-9,3 3-9,1 1-9,3 2-6,3 1 0,3 1-2,3 1-1,2-1-1,4-1 1,2-3 0,4-1 0,2-3 0,2-1 0,2-3 0,2-1 1,2-1-1,3-1 1,3 1 0,4 0 0,0-1 1,1-1-1,-1-1 0,1-1 0,-1 0 0,-1 0 0,-1 0 0,0-1 0,-3 1 0,-3 0 0,-3 0 0,-2-1 1,-4 2 0,-2 2 1,-4 1 0,-2 3 2,-4 1 0,-3 3 0,-5 1-1,-4 3 0,-2 0-4,-1 1-8,-1-1-7,-1 1-7,0-2-6,-1-2-4,1-1-4,-1-2-3,3-4-4,3-3-2,4-4-4,5-4-2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07"/>
    </inkml:context>
    <inkml:brush xml:id="br0">
      <inkml:brushProperty name="width" value="0.04824" units="cm"/>
      <inkml:brushProperty name="height" value="0.04824" units="cm"/>
      <inkml:brushProperty name="color" value="#00BFF3"/>
    </inkml:brush>
  </inkml:definitions>
  <inkml:trace contextRef="#ctx0" brushRef="#br0">39300 44361 456,'9'-7'2,"1"0"6,3 2 6,2 1 5,1 0 3,-1 2 2,1 0 1,0 2 2,-1 0-1,-1 0-3,-1 0-3,0 0-3,-2 1-4,-1 2-3,-1 2-5,0 2-5,-3 2-2,-2 5-2,-4 4-2,-2 3-3,-3 3 0,-2 1 0,-2 1 0,-2 1 0,0-1 0,1-1 0,0-3 0,2-1 0,1-2 0,0-3 1,2-1 0,1-2 1,4-5 1,8-8-2,7-8 0,9-8 0,2-5-1,0-1-1,0-3 0,-2-1-1,1-3-1,2-5 1,4-3-1,3-4-1,-1 1 2,-7 5 1,-5 7 2,-6 6 3,-4 3 1,1 0 4,0 2 4,0 1 2,-2 2 6,-1 2 8,-2 4 8,-2 3 7,-2 2 5,0 4-1,-2 2 1,0 4 0,-1 3-1,0 3-5,0 5-3,0 4-4,-1 2-3,0 4-2,-2 3-2,0 3-3,0 0-2,0-1 0,1-3-3,2-2 0,0-1-1,0-3-2,0-1-1,0-3 0,2-3-7,6-4-9,4-6-12,5-4-10,3-9-4,1-10 4,1-11 2,2-11 4,0-8 1,4-6 2,3-5 0,3-7 1,-1-2 1,-7 3 1,-5 1 3,-7 2 0,-3 4 6,-2 4 7,-2 6 8,-2 4 9,-3 6 3,-4 7 0,-4 8 1,-4 6 0,-4 4-1,-3 4-3,-5 2-3,-3 4-3,-4 6-6,-1 11-11,-3 11-10,-1 11-11,2 2-2,7-7 6,7-7 6,7-7 6,2-4-3,0 1-13,-1 0-13,-1-1-13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07"/>
    </inkml:context>
    <inkml:brush xml:id="br0">
      <inkml:brushProperty name="width" value="0.04129" units="cm"/>
      <inkml:brushProperty name="height" value="0.04129" units="cm"/>
      <inkml:brushProperty name="color" value="#00BFF3"/>
    </inkml:brush>
  </inkml:definitions>
  <inkml:trace contextRef="#ctx0" brushRef="#br0">42173 45725 532,'0'-15'6,"0"-1"11,0 0 12,0 1 12,-2 0 1,-2 2-7,-4 2-8,-2 3-7,-3 1-4,-1 2-1,-3 2-2,-1 2-1,-3 4-1,-2 6 0,-1 5 0,-2 7 0,0 2-1,5-1-1,3-1 0,4-1 0,3 0-1,2 1-2,3 1-1,1 1-1,3 0-2,6-1-1,4-1 0,5 0-2,4-3 0,2 0 0,1 0-1,3-2-1,-1 1 0,-1 1 0,-3 3 1,-1 1 0,-2 2 1,-3-1 1,-1 1 3,-2-1 1,-2 1 2,-2 1 1,-2 1 3,-2 1 1,-3 1 1,-4 1-2,-4 1-1,-4 1-1,-2-1-1,-3 0-1,-2-1-1,-1-1-1,-1-2-1,1-3-3,1-3 0,1-3-3,1-3 0,1-4 0,0-5 1,2-2 0,2-6 1,3-4 1,3-6 1,2-3 1,4-7-1,4-6-2,4-5-2,4-6-4,6-6-6,9-6-11,9-6-12,8-5-11,4-3-4,-2 2 4,-2 3 4,-1 1 4,-5 6 2,-8 10-1,-6 10-1,-6 10-1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08"/>
    </inkml:context>
    <inkml:brush xml:id="br0">
      <inkml:brushProperty name="width" value="0.03895" units="cm"/>
      <inkml:brushProperty name="height" value="0.03895" units="cm"/>
      <inkml:brushProperty name="color" value="#00BFF3"/>
    </inkml:brush>
  </inkml:definitions>
  <inkml:trace contextRef="#ctx0" brushRef="#br0">42759 42963 564,'2'-15'8,"5"2"14,6 2 16,4 3 15,2 1 4,1 2-4,0 2-6,-1 2-5,-1 2-6,-2 4-8,-4 2-7,-3 3-7,-1 4-6,-2 2-3,-1 3-2,0 3-3,-4 3-1,-6 5-1,-6 3 0,-6 4-2,-3 2 0,-1 1-3,-1-1-2,-1 0-2,1-2-1,1-4-1,2-4 0,3-3-1,1-4 2,4-3 2,3-3 3,3-2 3,2-4 3,3-1 4,4-2 4,2-2 3,4-2 0,4-1-5,3 0-4,5-1-5,2-3-3,1 0-1,1-3-1,1-2-2,-1-1-4,-1-2-7,-2 0-6,-3-1-8,-2 0-2,-2 2-1,-4 2 1,-3 3-1,-2-1 2,0 0 5,-2-2 4,0 0 4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08"/>
    </inkml:context>
    <inkml:brush xml:id="br0">
      <inkml:brushProperty name="width" value="0.03805" units="cm"/>
      <inkml:brushProperty name="height" value="0.03805" units="cm"/>
      <inkml:brushProperty name="color" value="#00BFF3"/>
    </inkml:brush>
  </inkml:definitions>
  <inkml:trace contextRef="#ctx0" brushRef="#br0">43750 43077 578,'0'-22'7,"0"5"15,0 3 15,0 4 14,3 3 5,6 2-6,5 2-6,7 2-6,4 1-6,5-2-3,3 0-5,5-1-4,0-1-8,-2 2-15,-2 0-15,-1 2-13,-3-1-9,-3 0-4,-4-2-4,-1 0-3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09"/>
    </inkml:context>
    <inkml:brush xml:id="br0">
      <inkml:brushProperty name="width" value="0.04488" units="cm"/>
      <inkml:brushProperty name="height" value="0.04488" units="cm"/>
      <inkml:brushProperty name="color" value="#00BFF3"/>
    </inkml:brush>
  </inkml:definitions>
  <inkml:trace contextRef="#ctx0" brushRef="#br0">48381 45729 490,'-22'-8'5,"3"0"9,3 0 11,3 0 9,6 1 7,11 0 6,12 2 4,10 1 6,8 0-3,8 2-10,7 0-8,6 2-10,5-1-6,3 0-3,3-2-2,4 0-2,0-1-5,1 2-6,-1 0-5,1 2-8,-3 0-5,-5 0-8,-5 0-7,-4 0-8,-7 0-5,-6 2-4,-7 0-4,-7 2-4,-6-1 0,-3 0 6,-4-2 5,-4 0 5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10"/>
    </inkml:context>
    <inkml:brush xml:id="br0">
      <inkml:brushProperty name="width" value="0.04436" units="cm"/>
      <inkml:brushProperty name="height" value="0.04436" units="cm"/>
      <inkml:brushProperty name="color" value="#00BFF3"/>
    </inkml:brush>
  </inkml:definitions>
  <inkml:trace contextRef="#ctx0" brushRef="#br0">57600 43594 495,'4'-15'6,"8"2"13,7 3 11,9 1 12,1 3 2,-2 6-7,-3 4-8,-3 6-8,0 3-3,0 3 1,0 3 2,3 3 0,-3 3-1,-3 1-6,-5 3-4,-3 1-5,-5 2-3,-6 1 0,-6 0-1,-5 2-1,-7 1 0,-6 1-4,-5 0-2,-6 2-3,-3-2-1,0-3 0,-1-5 2,1-4 0,2-2 1,4-1 4,3-1 4,5 0 2,3-4 3,5-1 1,3-4 1,4-3 2,7-2 0,10-4 1,10-3 1,9-2 2,8-4-6,6-6-9,7-4-10,5-5-11,3-4-4,3-3 0,2-3-1,2-2 1,-1-2-1,-3 1-2,-3 1-2,-2 2-1,-5-2 0,-4-3 2,-5-3 2,-5-2 3,-5-1 1,-4 1 3,-3 3 2,-4 2 2,-4 3 7,-3 4 9,-3 3 10,-2 5 10,-3 2 6,-2 4 5,-2 3 5,-2 3 4,-2 2 2,0 2-1,-1 2 0,-2 2 0,1 3-2,-1 6-5,0 4-4,0 5-4,0 4-3,-2 5-2,0 3-2,-1 5-2,0 0-1,4-2-3,3-1-1,2-3-3,3-1-1,0-3-1,2-1-3,0-3-1,2-1-2,2-3-1,2-1-1,1-2-2,3-2-1,0 1 1,1 0-1,1 0 2,-1 0-1,-4 1 0,-5 1-1,-2 2 1,-6 0-2,-2 3 0,-5 1-2,-4 3-1,-4 1 0,-3-1 1,-5 1-1,-3-1 1,-2 0-1,1-1-2,2-1-3,0-1-1,3-2-3,5-3-1,4-2-2,6-4-2,4-4-2,4-4-3,4-6-3,4-4-3,3-4-2,3-1 3,4-3 1,2-1 2,1-2 2,-3 2 3,-1 1 4,-2 1 3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11"/>
    </inkml:context>
    <inkml:brush xml:id="br0">
      <inkml:brushProperty name="width" value="0.04311" units="cm"/>
      <inkml:brushProperty name="height" value="0.04311" units="cm"/>
      <inkml:brushProperty name="color" value="#00BFF3"/>
    </inkml:brush>
  </inkml:definitions>
  <inkml:trace contextRef="#ctx0" brushRef="#br0">61406 43629 510,'7'-28'0,"-1"7"0,0 6 0,-2 8 0,-1 7 10,-2 6 20,-2 7 19,-2 7 21,-2 6 3,-2 3-13,-1 4-14,-3 5-13,-1 1-8,0 0-2,0 0-3,1 0-2,0-1-3,2-3-5,2-4-4,3-1-4,1-6-4,3-4-3,4-4-3,2-6-3,4-5-1,6-4-3,4-6-2,5-4-1,3-6-2,3-9-3,1-7-2,2-8-2,1-6-1,-3-3 3,-2-2 2,-1-3 3,-5-2 3,-5 2 6,-6 1 5,-6 0 6,-6 5 3,-2 8 1,-5 8 0,-4 7 1,-3 6 2,-2 5 4,-1 3 4,-3 4 4,-1 4 1,-1 4-3,-1 4-3,-1 4-2,1 3-4,3 3-5,3 3-5,2 3-6,5 1-3,5-3-4,4-1-3,5-2-3,6-4-3,4-3-4,5-4-2,5-4-3,2-2 0,1 0 6,-1 0 5,1 0 5,-2 1 5,-1 2 2,-3 2 4,-1 2 4,-3 1 2,-5 3 2,-3 2 3,-4 2 2,-3 0 3,0 1 4,-2 0 5,0-1 5,-3 1 3,-2 2 2,-4 0 1,-2 1 2,-1 0 0,1 1-2,0-1-2,2 1-3,1 0-2,0 1-3,2 1-2,1 1-3,0-1-2,3-3-2,2-3-2,3-2-2,2-3-5,7-1-8,6 0-6,5-2-8,4-1-5,1-2-5,1-3-3,1 0-4,0-4-2,-2-2 2,0-4 1,0-2 3,-4-2 0,-2 1 0,-2-1 1,-4 0 1,-3 1 3,-3 2 5,-3 3 5,-2 1 6,-2 1 3,0 0 2,0 0 1,0 0 2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11"/>
    </inkml:context>
    <inkml:brush xml:id="br0">
      <inkml:brushProperty name="width" value="0.04555" units="cm"/>
      <inkml:brushProperty name="height" value="0.04555" units="cm"/>
      <inkml:brushProperty name="color" value="#00BFF3"/>
    </inkml:brush>
  </inkml:definitions>
  <inkml:trace contextRef="#ctx0" brushRef="#br0">63010 44409 482,'-8'-8'2,"0"2"3,0 1 4,0 0 2,0 1 4,1 0 1,-1 0 3,0 1 1,-1 0 4,0 3 7,-1 4 4,-1 2 7,-1 4 1,2 6-3,1 4-4,0 5-2,2 4-4,-1 2-3,0 4-3,0 3-4,-1 4-4,-2 6-5,-2 6-5,-1 6-5,-2 6-3,0 9-3,1 7-3,-1 8-2,0 0-8,1-9-11,-1-9-10,0-9-12,2-9-7,3-10-5,2-10-3,4-9-3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12"/>
    </inkml:context>
    <inkml:brush xml:id="br0">
      <inkml:brushProperty name="width" value="0.03464" units="cm"/>
      <inkml:brushProperty name="height" value="0.03464" units="cm"/>
      <inkml:brushProperty name="color" value="#00BFF3"/>
    </inkml:brush>
  </inkml:definitions>
  <inkml:trace contextRef="#ctx0" brushRef="#br0">63355 42644 635,'11'-16'4,"6"1"10,5-1 10,7 0 8,1 3 6,-3 3-1,-3 4 0,-3 4-1,-3 5-2,-3 6-7,-3 5-4,-2 7-7,-4 4-3,-4 3-3,-4 3-3,-4 2-2,-4 3-3,-6 1-2,-4 0-2,-5 2-2,-2 0-3,-1-2-1,1 0-2,-1-1-2,2-3-1,3-6 2,3-3 2,3-6 2,6-4 4,10-3 9,10-3 9,10-2 8,5-3 0,3-1-7,1 0-8,3-1-8,-1-2-3,0-1-3,-1 0 0,-1-1-2,-2-2-7,-3 0-11,-3-1-13,-2-2-13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18"/>
    </inkml:context>
    <inkml:brush xml:id="br0">
      <inkml:brushProperty name="width" value="0.04499" units="cm"/>
      <inkml:brushProperty name="height" value="0.04499" units="cm"/>
      <inkml:brushProperty name="color" value="#F2395B"/>
    </inkml:brush>
  </inkml:definitions>
  <inkml:trace contextRef="#ctx0" brushRef="#br0">94354 9775 488,'-22'-15'2,"5"1"1,3 1 2,4 1 3,6 0 5,8 2 8,8 0 8,7 2 9,5 1 2,1 1-7,2 0-5,-1 2-7,1 0-4,-3 2-2,-1 0-2,-2 2-3,-3 1-1,-1 4-1,-2 2-1,-3 4 0,-1 0-2,-2 1-1,-2 0-2,-2 0-1,-2 0-2,-1 3 1,0 1 1,-1 3-1,-3 0 1,0-1 0,-3-1 1,-2 0 1,-2-2-2,-2 1-3,-2 0-2,-1-1-4,-2 0-1,1-2-2,-1-3 0,0-1-2,1-1 0,3-2 1,1-1 1,2 0 1,1-2 0,0-2-1,0-2-1,1-2-1,-1-3-3,0-4-2,0-4-3,0-3-3,1-2 0,2 1 4,3 0 4,1 2 5,1 2 3,1 1 5,2 2 5,0 2 4,0 5 11,-2 8 16,-2 8 17,-2 8 16,0 3 2,0 1-14,2-1-13,1 1-14,-2 2-7,-1 8-2,-2 7-1,-1 7-2,-1-3-2,2-8-2,2-11-3,2-9-1,1-3-5,0 5-6,0 5-8,0 5-6,0 2-3,0 1 2,0-1 2,0 0 2,0-1-5,0-1-11,0-3-11,0-1-11,0-4-5,2-3 1,1-4 3,0-4 1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12"/>
    </inkml:context>
    <inkml:brush xml:id="br0">
      <inkml:brushProperty name="width" value="0.03727" units="cm"/>
      <inkml:brushProperty name="height" value="0.03727" units="cm"/>
      <inkml:brushProperty name="color" value="#00BFF3"/>
    </inkml:brush>
  </inkml:definitions>
  <inkml:trace contextRef="#ctx0" brushRef="#br0">64650 42994 590,'0'-22'8,"2"5"16,0 3 17,2 4 16,2 3 5,4 0-9,3 2-7,5 1-8,3 0-7,3 2-8,3 0-7,3 2-7,1 0-7,1 0-9,-1 0-6,1 0-8,-3 0-7,-1 0-5,-5 0-5,-1 0-5,-4 0-1,-3 0 6,-3 0 3,-2 0 5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12"/>
    </inkml:context>
    <inkml:brush xml:id="br0">
      <inkml:brushProperty name="width" value="0.03319" units="cm"/>
      <inkml:brushProperty name="height" value="0.03319" units="cm"/>
      <inkml:brushProperty name="color" value="#00BFF3"/>
    </inkml:brush>
  </inkml:definitions>
  <inkml:trace contextRef="#ctx0" brushRef="#br0">65511 44894 662,'-13'-28'7,"8"7"13,7 7 12,6 6 14,8 5 4,9 0-5,9 2-6,9 1-6,6-1-6,4-1-7,3 0-7,5-1-8,0-1-4,-2 2-3,-4 0-3,-3 2-1,-4 0-4,-6 2-5,-5 0-4,-7 2-4,-5 0-3,-5 0 1,-5-1 1,-4 1 0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13"/>
    </inkml:context>
    <inkml:brush xml:id="br0">
      <inkml:brushProperty name="width" value="0.04141" units="cm"/>
      <inkml:brushProperty name="height" value="0.04141" units="cm"/>
      <inkml:brushProperty name="color" value="#00BFF3"/>
    </inkml:brush>
  </inkml:definitions>
  <inkml:trace contextRef="#ctx0" brushRef="#br0">66860 43623 531,'-2'-17'3,"-2"0"8,-4-1 6,-2-1 8,-1 1 4,1 3 4,0 2 1,2 4 3,1 8 2,2 14 0,2 13 0,2 15 1,2 7-3,0 3-7,2 4-6,0 2-7,0 3-6,-2 3-7,-2 3-8,-2 4-6,-2 1-9,0 4-12,-1 3-11,-1 3-11,0-7-7,2-15 0,2-16-3,2-15 0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13"/>
    </inkml:context>
    <inkml:brush xml:id="br0">
      <inkml:brushProperty name="width" value="0.03835" units="cm"/>
      <inkml:brushProperty name="height" value="0.03835" units="cm"/>
      <inkml:brushProperty name="color" value="#00BFF3"/>
    </inkml:brush>
  </inkml:definitions>
  <inkml:trace contextRef="#ctx0" brushRef="#br0">70752 43322 573,'18'-42'3,"3"11"4,5 11 6,3 11 4,1 7 8,-1 4 7,-3 4 8,-1 4 9,-3 4 0,-1 5-5,-2 5-5,-3 5-7,-2 3-5,-4 2-6,-4 3-6,-4 1-5,-6 1-6,-8 2-5,-8 1-3,-7 0-5,-6 1-1,-3-2-2,-2 0 1,-4-1-1,-1-3 0,2-4-1,0-4 0,1-3 0,2-3 0,4-1 3,2-1 3,3-1 2,3-2 3,3-3 1,3-2 2,3-4 2,6-2 2,8-2 0,9-3 1,10 0 1,8-5 1,10-4 0,11-6-1,9-3 0,6-4-1,3 2-3,3 1-2,3 1-3,0 1-5,-4 3-7,-5 1-7,-3 2-7,-3 1-4,-4 0-4,-2 1-2,-4-1-2,-5 1 1,-9 2 5,-9 2 5,-9 2 6,-4 0 2,0-2 0,0-2 1,0-2 0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14"/>
    </inkml:context>
    <inkml:brush xml:id="br0">
      <inkml:brushProperty name="width" value="0.05134" units="cm"/>
      <inkml:brushProperty name="height" value="0.05134" units="cm"/>
      <inkml:brushProperty name="color" value="#00BFF3"/>
    </inkml:brush>
  </inkml:definitions>
  <inkml:trace contextRef="#ctx0" brushRef="#br0">74198 42729 428,'0'-30'6,"0"3"13,0 4 12,0 2 13,-1 5 4,-3 10-2,-4 9-3,-2 8-2,-4 7-4,-2 5-4,-3 5-4,-3 5-4,-2 5-4,-3 6-1,-1 6-2,-2 6-3,-2 3 0,1 1-2,0 1 0,-1 2-1,2-3 0,3-3-3,3-4 0,3-4-2,3-4-2,5-2-5,3-3-2,4-4-5,4-3-3,4-5-2,4-5-3,4-5-3,3-4-1,3-4-1,3-5 0,3-2 0,6-7-1,7-8-2,8-8-2,8-7-1,2-5 0,-4-1 3,-4-1 3,-4 0 3,-4 0 1,-5 3 2,-5 3 1,-5 3 1,-4 4 3,-5 3 4,-3 4 6,-4 5 4,-4 2 5,-4 4 4,-4 2 5,-4 4 5,-2 2 2,-1 3 0,-1 4 1,-1 2-1,-1 3 1,2 1-3,1 3-1,1 1-2,1 2-2,2-1-3,2 1-3,2-1-3,2 0-3,2-1-3,2-1-2,2 0-4,3-3-2,2-1-2,3-3-1,3-1-2,2-3-1,2-2-1,0-4-1,1-2-1,0-4 0,1-2 0,0-4 1,-1-2-1,0-3 1,-2-1 0,-3-3 1,-1-1 0,-3-2 2,-2 0 3,-4 1 3,-2-1 4,-4 0 0,0 1 1,-3-1 0,-2 1 0,-2 1-2,-4 2-3,-2 4-5,-3 3-3,-2 1-4,-1 2-6,-1 1-5,-1 0-5,1 2-1,5 0 4,3 2 4,4 1 4,3 1-1,0 1-4,2 3-6,1 2-4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14"/>
    </inkml:context>
    <inkml:brush xml:id="br0">
      <inkml:brushProperty name="width" value="0.04445" units="cm"/>
      <inkml:brushProperty name="height" value="0.04445" units="cm"/>
      <inkml:brushProperty name="color" value="#00BFF3"/>
    </inkml:brush>
  </inkml:definitions>
  <inkml:trace contextRef="#ctx0" brushRef="#br0">77057 43413 494,'-1'-22'1,"-1"6"2,0 5 2,-1 5 2,-3 2 7,-4 2 12,-4 0 13,-3 2 12,-2 2 2,0 4-8,2 4-8,1 3-8,0 6-5,-1 7 0,-2 7-1,1 7 1,-2 4-3,0 2-1,1 2-2,-1 2-2,2 0-3,3-1-5,2 0-4,4-2-4,3-1-5,2-4-7,4-2-7,3-3-7,3-4-6,7-3-5,5-5-6,7-3-5,2-6-1,-1-3 6,-1-6 5,-1-4 5,-2-3 1,-1 0 0,-2 0-2,-2 0-1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15"/>
    </inkml:context>
    <inkml:brush xml:id="br0">
      <inkml:brushProperty name="width" value="0.05299" units="cm"/>
      <inkml:brushProperty name="height" value="0.05299" units="cm"/>
      <inkml:brushProperty name="color" value="#00BFF3"/>
    </inkml:brush>
  </inkml:definitions>
  <inkml:trace contextRef="#ctx0" brushRef="#br0">78569 43878 415,'0'-14'1,"1"2"3,2 4 3,0 3 2,-1 1 6,-4 2 8,-4 0 9,-3 2 8,-3 1 2,0 2-4,0 2-4,1 2-5,-1 1-3,0-1-1,0 1-2,1 0-1,0 1-3,2 1-1,2 3-3,2 2-2,1 1-1,0 1-2,0 1-1,1 2-2,0-1-2,3 1-2,4-1-3,2 1-2,3-3-3,0-3-4,1-4-2,2-4-3,1-4-1,3-4 0,3-4 1,3-4 0,2-3 2,-1-3 0,1-3 3,-1-3 0,-1-2 1,-3-1-1,-3-1 0,-2-1-1,-3 0 1,-3 1 1,-1 1 3,-2 1 1,-3 1 1,-2 3 3,-3 1 1,-4 3 2,-1 1 0,-1 2 0,-2 2-1,0 3-1,0 0 2,1 0 2,0 0 4,2 0 2,2 1-1,6 1-4,4 0-5,6 2-5,2 0-3,1 0 2,1 0 1,2 0 1,-1 2 2,1 2 1,0 3 2,-1 4 1,0 1 2,-2 2 2,-3 0 2,0 1 1,-3 1 1,-1 2-1,-1 0 0,0 1 0,-1 1-1,0 1 0,0 1-1,0 2 0,-1 0-2,-2 1-3,-2 1-4,-2 1-3,-2 0-3,-2 1-2,-2-1-2,-2 1-1,-1-2-3,1-1-2,-1-3-2,0-1-3,3-5-2,5-6-2,4-8-4,5-6-2,6-6 2,6-2 5,5-3 6,7-3 5,0 1 5,-3 3 4,-5 4 2,-3 5 4,-2 1 3,1 0 1,2 0 1,0 0 2,-1 1 0,-3 1-2,-3 0-1,-2 2-2,-3 0-2,1 2-2,0 0-2,0 2-2,-1-2-5,-2-4-8,-3-4-9,0-3-8,-2-5-1,2-2 10,0-3 8,1-2 10,1-3 6,0 1 5,0-1 5,0 1 5,0 1 4,0 3 4,0 3 4,0 3 3,-1 1 3,-1 2 0,0 1 0,-1 1 1,-1 5 3,0 10 7,0 10 7,0 9 6,-1 8 0,-1 5-10,0 4-8,-1 6-10,-1 2-7,0 2-5,0 0-6,0 2-7,-1-1-4,0-2-7,-1-2-6,-1-2-6,-1-2-5,0-2-5,0-2-5,0-1-6,1-4 0,2-2 2,3-3 3,1-3 2,0-4-2,-1-3-5,0-4-6,-1-4-5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16"/>
    </inkml:context>
    <inkml:brush xml:id="br0">
      <inkml:brushProperty name="width" value="0.04157" units="cm"/>
      <inkml:brushProperty name="height" value="0.04157" units="cm"/>
      <inkml:brushProperty name="color" value="#00BFF3"/>
    </inkml:brush>
  </inkml:definitions>
  <inkml:trace contextRef="#ctx0" brushRef="#br0">80983 43007 529,'7'-35'0,"-1"9"0,0 9 0,-2 8 0,2 4 5,2-3 9,3-4 10,4-2 10,1 1 4,1 3-2,1 4-1,1 4-1,1 3-3,0 4-4,-1 2-4,1 3-3,-1 4-3,-3 4-1,-1 3 0,-2 5 0,-2 2-2,-3 2-1,-1 3-1,-2 1-2,-3 2-1,-6 2-1,-4 2-1,-5 3 0,-4-1-2,-2 0-6,-1-2-4,-3 0-4,-2-1-5,-1-2-7,-3 0-4,-1-1-7,0-3-4,3-3-4,3-5-3,3-3-5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16"/>
    </inkml:context>
    <inkml:brush xml:id="br0">
      <inkml:brushProperty name="width" value="0.04206" units="cm"/>
      <inkml:brushProperty name="height" value="0.04206" units="cm"/>
      <inkml:brushProperty name="color" value="#00BFF3"/>
    </inkml:brush>
  </inkml:definitions>
  <inkml:trace contextRef="#ctx0" brushRef="#br0">81336 44544 523,'27'-21'0,"-5"5"0,-8 5 0,-7 4 0,-2 3 2,2 0 6,2 0 5,2 1 5,-1 2 6,-1 7 5,-2 7 7,-2 8 6,-4 2-1,-6 1-8,-6-1-9,-5 1-8,-3-1-7,2 1-9,2-1-8,3 1-7,1-2-4,4-3 0,2-3 2,4-3-1,2-2 3,2-2 2,2-2 4,2-2 2,2-2 5,3 1 6,4 0 5,2 0 7,1 1 3,-1 0 3,-1 1 2,0 2 3,-3 0 0,-3 1 0,-3 2-1,-2 0-1,-4 2-1,-4 3-3,-4 3-2,-4 3-3,-4 3-4,-3 1-6,-5 3-7,-3 1-7,-4 2-5,0 2-6,0 3-6,-2 1-5,-1 0-3,-1-4-2,-1-2 0,-1-3-1,3-4-3,7-5-7,7-5-4,7-4-7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16"/>
    </inkml:context>
    <inkml:brush xml:id="br0">
      <inkml:brushProperty name="width" value="0.04269" units="cm"/>
      <inkml:brushProperty name="height" value="0.04269" units="cm"/>
      <inkml:brushProperty name="color" value="#00BFF3"/>
    </inkml:brush>
  </inkml:definitions>
  <inkml:trace contextRef="#ctx0" brushRef="#br0">83477 41830 515,'-6'-27'8,"2"9"15,4 8 15,2 10 16,2 6 4,0 4-6,0 3-7,0 5-7,0 4-5,0 5-4,0 5-3,0 5-5,-1 4-2,-1 4-5,0 4-2,-1 4-3,-2 3-4,-1 3-4,0 3-5,-1 3-3,-2 1-4,0-3 1,-2-1-2,0-2-1,-1-3-2,1-2-6,-1-4-4,0-2-5,0-5-5,0-2-4,0-5-4,0-4-3,1-4 0,0-5 5,2-5 5,1-5 5,0-3 4,0-2 2,0-2 3,0-2 4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19"/>
    </inkml:context>
    <inkml:brush xml:id="br0">
      <inkml:brushProperty name="width" value="0.0466" units="cm"/>
      <inkml:brushProperty name="height" value="0.0466" units="cm"/>
      <inkml:brushProperty name="color" value="#F2395B"/>
    </inkml:brush>
  </inkml:definitions>
  <inkml:trace contextRef="#ctx0" brushRef="#br0">95150 9940 472,'8'-7'5,"2"2"12,0 2 11,1 2 10,1 2 3,2 0-6,0 2-8,1 0-6,0 2-4,-1 2-1,-1 2-1,0 2-2,-3 1-4,-2 3-5,-4 1-7,-2 3-5,-4 1-4,-1 1-1,-2 1 0,-1 1 0,-3 1 0,-2-1 0,-2 1 1,-1-1 2,-2-1 1,2-3 4,1-3 3,1-2 4,2-4 3,6-5 4,4-3 3,6-4 3,5-3 0,5-5-2,7-4-4,5-3-3,5-5-6,3-3-8,3-5-9,3-3-9,-2-1-2,-6 3 6,-6 3 5,-5 3 5,-4 3 4,-3 1 2,-1 3 3,-2 1 3,-3 2 4,-1 3 8,-2 1 7,-2 2 7,-2 4 6,-2 4 3,-2 6 2,-2 4 4,-2 5-1,0 5-6,-1 5-4,-1 5-6,-1 2-4,2 1-3,0-1-3,2 0-4,0 0-2,0-1 0,0-1-2,0-1 0,1-3-2,0-3-3,2-5-1,1-3-3,2-4-5,7-4-7,6-4-7,6-4-7,3-8-2,2-10 4,3-11 4,1-10 5,2-7 1,-1 0-1,1-2-1,-1 0-1,-2 1 3,-5 4 5,-5 4 5,-5 4 5,-4 4 4,-2 5-1,-4 5 1,-2 5 1,-3 3 0,-1 1 2,0 1 2,-1 0 2,-2 2-1,-2 3-1,-2 1-3,-2 2-1,-2 2-4,-5 2-6,-4 2-5,-3 2-6,-2 3-2,1 6 0,1 4 2,1 5 1,2 1-1,5-1-1,3-3-1,4-1-3,3-2-1,1-3-3,0-1-2,2-2-4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17"/>
    </inkml:context>
    <inkml:brush xml:id="br0">
      <inkml:brushProperty name="width" value="0.04867" units="cm"/>
      <inkml:brushProperty name="height" value="0.04867" units="cm"/>
      <inkml:brushProperty name="color" value="#00BFF3"/>
    </inkml:brush>
  </inkml:definitions>
  <inkml:trace contextRef="#ctx0" brushRef="#br0">82666 44487 451,'-7'-29'5,"2"6"10,2 7 9,2 5 10,2 5 4,2 4 1,2 4 1,2 4-1,1 3-1,3 3-5,2 4-6,2 2-4,0 3-3,-1 3-3,-1 3-1,0 3-1,-3 2-2,-3 2-1,-2 3 0,-4 1-1,-1 0-1,-2 0 1,-1-1-1,0-1 0,0-2 0,0-2-2,2-1-1,1-3-2,1-4-1,3-5-2,4-6-2,2-6-1,4-9-2,3-8-1,5-11 0,3-9-1,4-6-2,3-3-4,3-1-4,3-2-4,1-2-3,0 0-3,0-1-3,1-2-3,-1-1-2,0-4-4,0-2-3,1-3-3,-5 3-2,-8 10-1,-7 9 0,-8 11-2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17"/>
    </inkml:context>
    <inkml:brush xml:id="br0">
      <inkml:brushProperty name="width" value="0.03449" units="cm"/>
      <inkml:brushProperty name="height" value="0.03449" units="cm"/>
      <inkml:brushProperty name="color" value="#00BFF3"/>
    </inkml:brush>
  </inkml:definitions>
  <inkml:trace contextRef="#ctx0" brushRef="#br0">85150 44026 637,'1'-42'2,"4"11"2,2 11 3,4 11 3,5 4 7,11 2 14,9-1 12,10 0 12,7 0 2,4 2-11,3 0-11,5 2-10,2 0-9,1 0-6,1 0-5,2 0-7,-5 0-3,-7 0 2,-8 0 1,-8 0 2,-7 0-10,-7 0-18,-7 0-18,-7 0-19,-6 0-5,-4 2 8,-6 0 8,-4 2 9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18"/>
    </inkml:context>
    <inkml:brush xml:id="br0">
      <inkml:brushProperty name="width" value="0.04245" units="cm"/>
      <inkml:brushProperty name="height" value="0.04245" units="cm"/>
      <inkml:brushProperty name="color" value="#00BFF3"/>
    </inkml:brush>
  </inkml:definitions>
  <inkml:trace contextRef="#ctx0" brushRef="#br0">86945 42549 518,'0'-15'0,"0"3"0,0 1 0,0 2 0,0 1 1,0 1 3,0-1 2,0 0 2,0-1 5,0-2 5,0-2 6,0-1 5,0 3 5,0 10 4,0 10 3,0 10 4,-1 6 0,-1 6-6,0 5-5,-1 5-5,-2 4-4,-2 7-6,-2 6-4,-2 6-5,0 2-5,0-1-9,2-1-6,1-1-8,1-2-6,2-6-5,2-5-4,2-4-6,3-7-6,4-6-5,4-7-7,4-7-6,0-5 2,-1-4 12,-2-5 11,-2-2 12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18"/>
    </inkml:context>
    <inkml:brush xml:id="br0">
      <inkml:brushProperty name="width" value="0.04764" units="cm"/>
      <inkml:brushProperty name="height" value="0.04764" units="cm"/>
      <inkml:brushProperty name="color" value="#00BFF3"/>
    </inkml:brush>
  </inkml:definitions>
  <inkml:trace contextRef="#ctx0" brushRef="#br0">90124 42089 461,'0'-29'2,"2"8"5,0 7 3,2 7 4,-1 2 7,-1 0 8,0-1 10,-1-1 8,-4 4 2,-4 11-3,-6 11-4,-4 11-4,-4 7-4,-3 3-5,-3 2-5,-3 4-5,-2 3-3,-1 6-2,-1 4-2,0 5-1,0 2-2,3-1-2,3-1-2,3 0-1,4-6-1,7-7 0,5-8-1,6-7 0,4-8-2,4-6-2,2-5-2,4-6-4,3-6-3,7-4-3,5-6-5,7-4-3,3-5-4,0-5-2,2-5-3,1-5-3,-3-3 1,-5-1 4,-7-1 4,-5 0 5,-7-1 3,-5 3 5,-6 2 4,-5 1 4,-7 4 1,-6 5 0,-6 5-2,-5 5-1,-4 3 2,-1 4 5,-1 3 5,0 2 5,0 3 1,5 2-2,3 1-2,5 3-2,3 1-3,6 0-6,5 0-4,4-1-5,8 0-5,8-4-6,9-3-4,9-2-6,5-5-1,3-4 2,1-5 2,2-5 2,-3-1 3,-7 2 5,-9 4 5,-7 3 5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18"/>
    </inkml:context>
    <inkml:brush xml:id="br0">
      <inkml:brushProperty name="width" value="0.04547" units="cm"/>
      <inkml:brushProperty name="height" value="0.04547" units="cm"/>
      <inkml:brushProperty name="color" value="#00BFF3"/>
    </inkml:brush>
  </inkml:definitions>
  <inkml:trace contextRef="#ctx0" brushRef="#br0">91550 42754 483,'37'-37'0,"-6"5"2,-4 5 3,-4 5 4,-5 3 2,-1 3 5,-2 1 3,-2 3 5,-2 1 1,-1 4 2,-1 2 1,0 4 1,-2 2 0,-1 2-1,0 2 0,-2 2-1,0 2 0,-2 5 0,0 4 0,-2 3 1,-2 4-2,-4 1-4,-4 3-4,-3 1-3,-3 2-5,2 1-3,1 1-4,1 0-5,-1 2-4,0-1-6,-1 0-5,-1 1-5,0-3-1,2-4 1,3-3 2,1-5 3,2-6-9,2-10-17,2-10-19,2-10-17,2-7-1,4-5 17,2-5 16,4-4 18,0-2 11,1 3 8,0 3 8,0 3 6,-1 4 8,1 3 6,0 4 5,0 5 7,0 2 3,1 0 0,1 2 2,2 1 1,0 1-3,-1 2-5,1 2-6,0 2-5,-1 1-4,1 0-4,0 0-2,0 0-3,-1 0-3,-1 0-4,-1 0-4,0 0-4,-3-1-9,-1-4-13,-2-2-15,-2-3-15,-2-1 1,-2 2 14,-2 2 13,-2 2 15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19"/>
    </inkml:context>
    <inkml:brush xml:id="br0">
      <inkml:brushProperty name="width" value="0.04947" units="cm"/>
      <inkml:brushProperty name="height" value="0.04947" units="cm"/>
      <inkml:brushProperty name="color" value="#00BFF3"/>
    </inkml:brush>
  </inkml:definitions>
  <inkml:trace contextRef="#ctx0" brushRef="#br0">92945 41844 444,'0'-16'4,"0"-2"7,0 0 7,0-1 8,0 4 8,3 7 9,2 8 9,2 8 9,0 6 0,-2 5-12,-2 5-10,-2 5-10,-1 5-6,2 4-2,0 6-2,2 4-2,-1 5-2,-2 4-2,-2 4-4,-2 3-3,-2 5-2,-2 3-2,-2 5-3,-2 3-3,-1 1-2,-1-3-5,-2-3-3,0-3-5,1-4-7,2-3-12,4-5-12,3-3-12,1-5-4,2-8 3,0-6 3,2-7 3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19"/>
    </inkml:context>
    <inkml:brush xml:id="br0">
      <inkml:brushProperty name="width" value="0.03455" units="cm"/>
      <inkml:brushProperty name="height" value="0.03455" units="cm"/>
      <inkml:brushProperty name="color" value="#00BFF3"/>
    </inkml:brush>
  </inkml:definitions>
  <inkml:trace contextRef="#ctx0" brushRef="#br0">93850 42397 636,'1'-15'24,"4"4"7,2 3 9,4 3 8,2 1 0,3 2-7,3 0-8,3 2-7,3 0-5,1 0-3,3 0-3,1 0-3,1 0-5,-1 2-10,-1 0-7,-1 2-10,-3 0-5,-3 0-3,-4-1-5,-5 1-2,-2-1-3,0 0-1,-2-1 0,0-2-1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19"/>
    </inkml:context>
    <inkml:brush xml:id="br0">
      <inkml:brushProperty name="width" value="0.03686" units="cm"/>
      <inkml:brushProperty name="height" value="0.03686" units="cm"/>
      <inkml:brushProperty name="color" value="#00BFF3"/>
    </inkml:brush>
  </inkml:definitions>
  <inkml:trace contextRef="#ctx0" brushRef="#br0">94339 41384 596,'-14'-8'5,"4"-2"8,4 0 9,4-1 8,2 1 8,-2 6 4,0 4 5,-2 6 5,1 6-3,0 9-9,2 9-11,1 9-9,-1 6-9,-1 4-5,0 4-8,-1 4-6,-2 2-9,-2 1-11,-2 1-12,-2 2-12,-1-2-3,-2-1 6,0-2 6,-1-2 6,0-7 3,3-8 1,1-11 1,2-9 2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27"/>
    </inkml:context>
    <inkml:brush xml:id="br0">
      <inkml:brushProperty name="width" value="0.04697" units="cm"/>
      <inkml:brushProperty name="height" value="0.04697" units="cm"/>
      <inkml:brushProperty name="color" value="#00BFF3"/>
    </inkml:brush>
  </inkml:definitions>
  <inkml:trace contextRef="#ctx0" brushRef="#br0">26100 50007 468,'0'-24'4,"0"1"7,0-1 8,0 1 8,1 2 8,2 8 9,2 7 10,2 7 9,1 4-1,-1 5-12,1 4-11,0 4-12,-1 3-7,0 2-3,-2 4-2,0 3-2,-2 3-3,-1 3-1,0 3-2,-1 2-3,-1 3-3,0 0-4,0 2-7,0 0-4,0 1-3,0 0-2,0 0 0,0 0-2,0-1-2,0-4-5,0-2-4,0-3-4,0-5-3,0-4-1,0-4-2,0-6-1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28"/>
    </inkml:context>
    <inkml:brush xml:id="br0">
      <inkml:brushProperty name="width" value="0.03917" units="cm"/>
      <inkml:brushProperty name="height" value="0.03917" units="cm"/>
      <inkml:brushProperty name="color" value="#00BFF3"/>
    </inkml:brush>
  </inkml:definitions>
  <inkml:trace contextRef="#ctx0" brushRef="#br0">26120 49420 561,'-2'-11'11,"0"8"20,-3 9 22,-2 10 21,-2 6 4,-2 6-15,-2 6-15,-1 7-14,-2 1-10,1-2-9,-1-2-8,0-2-7,1 0-10,1-1-13,0 0-12,2 0-13,1-3-8,1-9-4,0-7-4,2-8-4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19"/>
    </inkml:context>
    <inkml:brush xml:id="br0">
      <inkml:brushProperty name="width" value="0.04403" units="cm"/>
      <inkml:brushProperty name="height" value="0.04403" units="cm"/>
      <inkml:brushProperty name="color" value="#F2395B"/>
    </inkml:brush>
  </inkml:definitions>
  <inkml:trace contextRef="#ctx0" brushRef="#br0">97644 10450 499,'-8'10'84,"0"4"-8,0 3-8,0 5-9,1 1-9,2 3-8,3 0-10,1 1-10,1-1-5,1 0-3,2-1-2,0-1-3,1 0-3,0-1-1,0 1-2,0-1-2,0 0-1,2-3-1,0-1-2,2-2-1,-1-1 0,1 1 0,0 1 0,0 1 0,-1 0 0,-2-1-1,-3-1-1,0 0 1,-4-3-2,-2-3 0,-4-3-2,-2-2 0,-3-3-3,-3-1-2,-3 0-3,-3-1-3,-4-1-2,-3 0-3,-5 0-3,-3 0-2,0 0 1,3 0 4,5 0 4,4 0 4,2-1-3,4-1-8,3 0-10,3-1-8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28"/>
    </inkml:context>
    <inkml:brush xml:id="br0">
      <inkml:brushProperty name="width" value="0.03751" units="cm"/>
      <inkml:brushProperty name="height" value="0.03751" units="cm"/>
      <inkml:brushProperty name="color" value="#00BFF3"/>
    </inkml:brush>
  </inkml:definitions>
  <inkml:trace contextRef="#ctx0" brushRef="#br0">26300 49766 586,'8'-7'4,"0"2"7,0 2 7,-1 2 8,3 3 7,2 4 5,3 4 5,3 3 6,1 3-1,0 2-7,-2 0-7,-1 1-7,-1 0-8,-1 1-5,0-1-8,-2 1-6,-1-1-3,-2-3 3,-2-1 2,-2-2 1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29"/>
    </inkml:context>
    <inkml:brush xml:id="br0">
      <inkml:brushProperty name="width" value="0.04936" units="cm"/>
      <inkml:brushProperty name="height" value="0.04936" units="cm"/>
      <inkml:brushProperty name="color" value="#00BFF3"/>
    </inkml:brush>
  </inkml:definitions>
  <inkml:trace contextRef="#ctx0" brushRef="#br0">28415 50847 445,'-8'-7'0,"2"0"0,0 2 0,2 1 0,0 3 13,2 7 25,0 7 25,2 8 26,0 4 3,0 2-19,0 5-17,0 1-19,0 3-11,0 3-4,0 1-2,0 2-4,0 1-6,0 0-12,0 0-11,0 1-11,0-3-9,0-2-10,0-3-8,0-4-9,-1-3-4,0-5 1,-2-5 0,0-4 1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29"/>
    </inkml:context>
    <inkml:brush xml:id="br0">
      <inkml:brushProperty name="width" value="0.04761" units="cm"/>
      <inkml:brushProperty name="height" value="0.04761" units="cm"/>
      <inkml:brushProperty name="color" value="#00BFF3"/>
    </inkml:brush>
  </inkml:definitions>
  <inkml:trace contextRef="#ctx0" brushRef="#br0">40548 49124 462,'-8'-28'0,"2"5"0,0 6 0,2 7 0,0 2 8,0 2 16,0 1 16,0 0 16,0 4 6,2 6-5,0 6-5,2 6-5,0 5-5,2 6-6,0 6-6,2 7-5,0 3-4,0 2-5,0 2-5,0 2-3,-1 1-5,0 2-7,-2 0-6,0 1-6,-1 1-6,0 0-5,0 0-5,0 0-5,0-2-5,0-3-4,0-2-3,0-3-3,0-5 0,0-4 7,0-5 6,0-5 6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30"/>
    </inkml:context>
    <inkml:brush xml:id="br0">
      <inkml:brushProperty name="width" value="0.04623" units="cm"/>
      <inkml:brushProperty name="height" value="0.04623" units="cm"/>
      <inkml:brushProperty name="color" value="#00BFF3"/>
    </inkml:brush>
  </inkml:definitions>
  <inkml:trace contextRef="#ctx0" brushRef="#br0">39966 51737 475,'-7'-15'8,"2"2"15,2 2 16,2 3 15,2 3 5,2 8-5,2 6-5,2 7-6,1 5-4,1 3-7,2 3-5,0 3-5,0 2-5,-1 2-4,0 3-3,-2 1-5,-1-1 0,0-3 0,-2-5 0,0-4 1,-2-3-1,1-3-2,0-3-2,0-2-1,3-6-4,6-8-4,5-8-4,7-8-6,3-7-2,3-9-3,1-7-2,2-8-2,1-3-5,1 2-9,-1 2-7,0 2-9,-3 5-2,-7 8 6,-7 7 5,-6 9 5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30"/>
    </inkml:context>
    <inkml:brush xml:id="br0">
      <inkml:brushProperty name="width" value="0.04927" units="cm"/>
      <inkml:brushProperty name="height" value="0.04927" units="cm"/>
      <inkml:brushProperty name="color" value="#00BFF3"/>
    </inkml:brush>
  </inkml:definitions>
  <inkml:trace contextRef="#ctx0" brushRef="#br0">42650 50681 446,'1'-13'7,"4"3"15,2 4 14,4 4 15,2 3 3,3 2-7,3 2-9,3 2-7,-1 1-7,-5 1-6,-5 2-5,-4 0-6,-4 2-4,-2 5-2,-2 3-3,-2 5-3,-3 1-2,-2 1 0,-3-1 0,-3 1-2,-2-2 1,0-2 1,1-1 1,-1-2 0,2-3 6,2-1 10,4-3 10,3-1 11,4-3 3,6-2-3,5-4-3,7-2-2,5-4-3,5-2-3,5-4-2,5-2-3,2-2-5,0-1-11,0-2-10,0 0-9,-1 0-9,-3 1-5,-3 1-6,-3 1-5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33"/>
    </inkml:context>
    <inkml:brush xml:id="br0">
      <inkml:brushProperty name="width" value="0.04643" units="cm"/>
      <inkml:brushProperty name="height" value="0.04643" units="cm"/>
      <inkml:brushProperty name="color" value="#00BFF3"/>
    </inkml:brush>
  </inkml:definitions>
  <inkml:trace contextRef="#ctx0" brushRef="#br0">11595 45080 473,'-9'-17'2,"0"-1"3,-2-3 3,0-1 3,1 0 3,1 5 1,2 3 2,2 4 1,1 5 5,0 6 7,0 6 8,0 6 8,-1 8 0,-3 13-7,-4 10-7,-2 13-7,-4 9-5,-5 7-1,-5 7-2,-5 7-1,-1 1-3,2-4-3,1-4-2,3-3-4,1-4 0,1-1 0,1-3 2,1-1 0,2-4 0,5-3-1,3-4 0,4-4-1,4-6-1,2-6 0,4-7-1,3-7 0,3-7-2,5-5-5,5-6-5,5-6-5,5-9-4,5-10-3,5-11-2,5-10-3,1-9 1,-2-2 1,-2-5 3,-2-4 2,-3 0 3,-7 6 3,-5 4 2,-7 6 4,-5 5 0,-6 7 1,-6 7-1,-6 7 0,-5 4 2,-5 2 8,-5 3 5,-5 1 7,-2 3 3,0 6-3,-1 4-1,1 5-2,1 2-4,3-1-9,3 0-7,3-2-8,7-2-9,10-4-10,12-4-10,10-4-10,4-3 1,-3 0 10,-3-1 11,-3-2 11,0 1 5,0-1 4,1 0 3,1 0 2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34"/>
    </inkml:context>
    <inkml:brush xml:id="br0">
      <inkml:brushProperty name="width" value="0.0444" units="cm"/>
      <inkml:brushProperty name="height" value="0.0444" units="cm"/>
      <inkml:brushProperty name="color" value="#00BFF3"/>
    </inkml:brush>
  </inkml:definitions>
  <inkml:trace contextRef="#ctx0" brushRef="#br0">13050 46921 495,'28'-21'4,"-7"5"6,-7 4 7,-6 6 8,-4 3 4,3 2 3,2 2 3,2 2 3,0 2 1,-1 4-1,0 2 0,-2 3-1,0 5-2,0 5-4,0 7-4,-1 5-3,1 5-5,-2 4-5,-1 4-5,0 4-5,-3 2-8,-4 2-7,-4 0-8,-4 1-9,0-3-6,2-6-4,4-7-3,3-7-5,1-7-1,0-6 2,0-5 3,0-6 2,0-8 3,0-10 5,0-10 4,0-9 3,0-7 5,0-1 3,0-2 4,0-2 3,0 0 5,0 1 4,0 3 5,0 2 4,0 2 6,2 5 6,0 3 5,2 5 6,1 2 2,3 2-2,3 2-2,4 3-2,1 0-1,-1 0-3,1 0-2,0 0-3,-1 1-4,1 1-8,0 0-7,-1 2-7,0 0-10,-1 2-8,0 0-11,-2 2-9,-2-1-2,-2-2 6,-4-2 6,-2-2 6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34"/>
    </inkml:context>
    <inkml:brush xml:id="br0">
      <inkml:brushProperty name="width" value="0.05315" units="cm"/>
      <inkml:brushProperty name="height" value="0.05315" units="cm"/>
      <inkml:brushProperty name="color" value="#00BFF3"/>
    </inkml:brush>
  </inkml:definitions>
  <inkml:trace contextRef="#ctx0" brushRef="#br0">14231 46373 413,'0'-17'0,"0"-3"0,0-3 0,0-3 0,0 0 4,-2 5 5,0 3 7,-1 5 7,-1 5 9,2 10 14,0 8 13,2 9 14,0 8 0,0 9-13,0 7-11,0 8-12,0 4-9,0 1-5,0 2-6,0 0-6,0 1-3,0 1-1,0 2-1,0 0-1,-1 2-5,-1 1-5,0 3-7,-1 1-6,-1-2-8,2-8-10,0-8-9,2-8-11,1-8-1,2-8 4,2-7 5,2-8 6,1-10 3,1-12 4,2-12 2,0-11 4,1-10 4,3-8 3,2-8 5,2-7 3,-1-2 6,-1 8 5,-3 7 7,-1 6 5,-2 8 2,0 6-3,-2 7-2,0 7-3,-2 8 9,-1 10 22,-1 10 21,0 10 21,-2 5 4,0 2-16,-2 3-15,0 1-15,-1 0-12,2-3-6,0-3-7,2-3-8,1-3-5,3-3-3,3-2-3,4-4-5,2-5-4,3-8-6,3-8-7,3-7-6,1-8-1,1-5 4,-1-6 5,1-6 4,-2-2 4,-1 5 3,-3 4 3,-1 4 3,-3 4 4,-3 7 3,-3 5 4,-2 7 4,-4 4 9,-1 4 14,-2 4 14,-1 4 15,-3 3 3,-1 3-6,0 3-6,-1 3-7,0 2-5,2 0-6,2-1-4,2 1-5,1-1-4,3-1-1,2-1-2,2-1-2,1-1-3,0-2-4,-1-3-3,1-1-4,1-6-5,3-8-6,3-9-5,4-9-7,-2-5-1,-5-1 4,-5-1 2,-5 0 3,-3-2 3,-4-1 3,-2-1 2,-3-1 2,-4 2 1,-2 6 1,-3 3 0,-3 6 0,-3 6-3,0 5-8,-1 6-6,0 6-8,0 3-4,4-1-4,5 1-3,3 0-3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35"/>
    </inkml:context>
    <inkml:brush xml:id="br0">
      <inkml:brushProperty name="width" value="0.0497" units="cm"/>
      <inkml:brushProperty name="height" value="0.0497" units="cm"/>
      <inkml:brushProperty name="color" value="#00BFF3"/>
    </inkml:brush>
  </inkml:definitions>
  <inkml:trace contextRef="#ctx0" brushRef="#br0">18445 47178 442,'-29'-2'8,"5"0"15,5-3 16,5-2 15,6-1 7,10 0-5,8 1-3,9-1-4,7-1-4,7 0-6,5-2-5,6 0-6,5-1-4,4-1-6,4-1-5,4-1-5,0 0-3,-1 2-5,-2 2-2,-2 3-3,-5 0-5,-4 2-7,-7 0-7,-6 2-8,-5 1-3,-5 2-1,-5 2-1,-5 2-1,-3 1 0,-2 2-2,-2 0-1,-2 2-2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35"/>
    </inkml:context>
    <inkml:brush xml:id="br0">
      <inkml:brushProperty name="width" value="0.05563" units="cm"/>
      <inkml:brushProperty name="height" value="0.05563" units="cm"/>
      <inkml:brushProperty name="color" value="#00BFF3"/>
    </inkml:brush>
  </inkml:definitions>
  <inkml:trace contextRef="#ctx0" brushRef="#br0">19288 45174 395,'-59'-23'6,"10"4"11,8 3 13,9 3 11,7 5 9,5 6 7,5 7 8,5 8 6,4 11-2,6 18-9,4 18-11,6 18-11,2 12-10,1 11-11,1 10-10,2 9-12,-1 10-11,-1 7-9,-1 8-10,-1 7-9,-1-3-2,0-16 5,-2-15 7,0-16 5,-2-14-3,-1-12-12,-1-11-13,0-12-11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3:01"/>
    </inkml:context>
    <inkml:brush xml:id="br0">
      <inkml:brushProperty name="width" value="0.0493" units="cm"/>
      <inkml:brushProperty name="height" value="0.0493" units="cm"/>
      <inkml:brushProperty name="color" value="#00BFF3"/>
    </inkml:brush>
  </inkml:definitions>
  <inkml:trace contextRef="#ctx0" brushRef="#br0">45956 33216 446,'-8'-5'94,"2"7"-16,0 8-14,2 6-17,0 4-10,0-1-5,0 1-7,0 0-5,-1 1-3,-2 6 1,-1 5 2,-3 5 0,0 0 0,2-3-3,2-5-3,3-4-1,0-2-4,2-1-3,0-1-4,2 0-2,0-3-3,2-1-1,0-3-2,2-1 0,1-3-2,3-2 0,3-4-1,4-2-1,1-3 0,-1-1-1,1 0 0,0-1 0,-1-3-1,1-2 1,0-3 0,-1-3 0,1-3 0,-2-2 1,-1-1 1,-1-3 1,-1 0 0,-2-1 0,-2 1 0,-2-1 0,-2 1 2,-1-1 3,0 1 3,-1-1 3,-3 1 1,0 1 0,-3 1 0,-2 1 0,-1 1-1,0 1 0,0 1-1,1 1-1,-2 1-1,0 2-1,-2 2-1,0 3-3,-1 1-2,-1 2-5,-2 2-4,0 2-5,-1 4-3,-1 6-4,-2 5-3,1 7-2,-2 3-2,0 1 1,1 1 1,-1 1 1,2-2 3,5-5 2,3-5 4,4-5 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37"/>
    </inkml:context>
    <inkml:brush xml:id="br0">
      <inkml:brushProperty name="width" value="0.02219" units="cm"/>
      <inkml:brushProperty name="height" value="0.02219" units="cm"/>
      <inkml:brushProperty name="color" value="#F2395B"/>
    </inkml:brush>
  </inkml:definitions>
  <inkml:trace contextRef="#ctx0" brushRef="#br0">62842 10058 991,'-62'-34'9,"17"13"-16,19 11-14,17 12-16,10 5-4,2 0 6,2-2 7,2 0 5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19"/>
    </inkml:context>
    <inkml:brush xml:id="br0">
      <inkml:brushProperty name="width" value="0.03669" units="cm"/>
      <inkml:brushProperty name="height" value="0.03669" units="cm"/>
      <inkml:brushProperty name="color" value="#F2395B"/>
    </inkml:brush>
  </inkml:definitions>
  <inkml:trace contextRef="#ctx0" brushRef="#br0">98700 10700 599,'14'0'7,"-1"0"12,-2 0 13,-2 0 13,0 0 6,2 0 0,1 0 0,3 0 0,1 0-7,0 0-14,-1 0-13,1 0-14,0 0-13,-1 0-12,1 0-11,0 0-12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38"/>
    </inkml:context>
    <inkml:brush xml:id="br0">
      <inkml:brushProperty name="width" value="0.04764" units="cm"/>
      <inkml:brushProperty name="height" value="0.04764" units="cm"/>
      <inkml:brushProperty name="color" value="#00BFF3"/>
    </inkml:brush>
  </inkml:definitions>
  <inkml:trace contextRef="#ctx0" brushRef="#br0">48352 47036 461,'-34'-22'0,"9"4"0,11 5-1,9 3 0,4-1-1,0-8 1,-2-6 1,0-6-1,0-3 3,2 5 5,2 3 5,2 5 5,1 5 6,0 6 9,0 8 7,0 6 10,0 5 1,3 2-5,2 2-4,2 2-5,1-2-5,0-3-4,-1-4-5,1-4-5,1-2-3,3 0 0,3 0-2,4 0 0,2 0-2,5 0-1,3 0-1,4 0-1,5 0-2,4 0-2,6 0-3,4 0-1,4-1-1,1 0 0,3-2 0,2 0-1,1-3-1,1-2-4,1-3-5,1-3-3,2-3-4,1-2-6,3-1-5,1-3-5,-1 1-3,-5 3-1,-5 3-2,-4 3-1,-10 3 3,-10 4 7,-13 4 9,-11 4 6,-7 3 2,1 0-6,0 1-5,0 2-6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43"/>
    </inkml:context>
    <inkml:brush xml:id="br0">
      <inkml:brushProperty name="width" value="0.05054" units="cm"/>
      <inkml:brushProperty name="height" value="0.05054" units="cm"/>
      <inkml:brushProperty name="color" value="#00BFF3"/>
    </inkml:brush>
  </inkml:definitions>
  <inkml:trace contextRef="#ctx0" brushRef="#br0">46067 16365 435,'1'-17'0,"1"-3"0,3-4 0,2-1 0,1 0 0,-2 6 0,-1 7 0,0 5 0,-2 4 10,-2 2 22,-2 2 20,-2 2 22,-4 6 4,-4 11-12,-5 11-11,-5 11-12,-4 8-8,-1 5-6,-3 7-5,-1 6-5,-2 1-4,-1-1-3,-1-3-4,0-1-2,-1 1-3,1 5-1,1 5-1,1 5-1,2 0-2,3-4-6,3-3-6,3-5-4,3-6-5,5-8-4,3-10-5,4-8-4,6-15-7,10-18-9,8-21-11,9-19-8,1-8 0,-5 6 14,-7 4 12,-5 5 13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44"/>
    </inkml:context>
    <inkml:brush xml:id="br0">
      <inkml:brushProperty name="width" value="0.05276" units="cm"/>
      <inkml:brushProperty name="height" value="0.05276" units="cm"/>
      <inkml:brushProperty name="color" value="#00BFF3"/>
    </inkml:brush>
  </inkml:definitions>
  <inkml:trace contextRef="#ctx0" brushRef="#br0">46400 17049 417,'1'-15'1,"2"-1"4,2 0 2,2 1 4,0 0 2,-1 2 4,-1 2 2,0 3 4,0 1 2,0 2 3,1 2 2,2 2 2,0 2 1,1 4-1,2 2-1,0 3-1,0 4-3,-1 4-2,0 3-4,-2 5-4,-1 2-1,0 0 1,-2 2 0,0 1 0,-1-1-1,1-3-4,2-3-3,0-3-5,2-3-3,3-5-4,4-3-4,2-4-4,2-7-4,1-8-5,1-9-6,1-9-4,1-6-2,-1-4 2,1-5 2,-1-2 1,0-2 4,-3 1 4,-1 3 3,-2 2 4,-3 2 3,-1 2 1,-2 2 1,-2 1 1,-2 5 2,-1 5 3,0 7 4,-2 5 3,0 6 6,0 6 9,0 6 10,0 6 8,-1 5 2,-2 8-4,-2 7-4,-2 7-5,-1 3-3,0 0-1,0 0-3,0 0-2,1-1-3,0-3-4,2-4-4,0-2-3,1-1-6,0 1-7,0 1-5,0 0-7,0 1-5,0-1-2,0-1-3,0-1-3,1-4 0,0-4 3,2-5 2,0-4 4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44"/>
    </inkml:context>
    <inkml:brush xml:id="br0">
      <inkml:brushProperty name="width" value="0.05382" units="cm"/>
      <inkml:brushProperty name="height" value="0.05382" units="cm"/>
      <inkml:brushProperty name="color" value="#00BFF3"/>
    </inkml:brush>
  </inkml:definitions>
  <inkml:trace contextRef="#ctx0" brushRef="#br0">49200 17850 408,'0'24'75,"0"-1"-15,0 1-16,0-1-14,0 1-8,0 1 2,0 1 0,0 1 2,0 0-1,0-1-3,0-1-5,0-1-2,0-2-5,0-3-4,0-3-4,0-2-4,3-8-9,6-11-11,5-10-11,7-11-12,2-5-3,-1 0 3,-1-1 5,-1 1 3,0 0 6,0-1 4,-1 1 6,1-1 5,-2 4 7,-3 7 7,-3 7 9,-2 7 8,-2 5 9,0 6 12,-1 4 11,1 5 12,-1 4 1,0 1-9,-2 3-10,0 2-8,-1 1-6,0 3 1,-1 1 1,1 3-1,0-1 0,0 0-5,0-1-3,0-1-4,0-1-9,0-1-16,0-1-16,0-1-14,-1-2-16,-1-3-14,0-3-14,-1-2-14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47"/>
    </inkml:context>
    <inkml:brush xml:id="br0">
      <inkml:brushProperty name="width" value="0.04967" units="cm"/>
      <inkml:brushProperty name="height" value="0.04967" units="cm"/>
      <inkml:brushProperty name="color" value="#00BFF3"/>
    </inkml:brush>
  </inkml:definitions>
  <inkml:trace contextRef="#ctx0" brushRef="#br0">36459 12502 442,'-14'-8'2,"3"1"1,3-1 4,2 0 2,4 0 7,4 2 15,4 1 13,4 0 13,4 1 5,7 1-7,5-1-6,7 0-5,1 0-7,0 2-7,-1 0-6,-1 2-7,1-1-7,1 0-7,2-2-6,2 0-8,-2 0-5,-7 2-5,-7 2-5,-7 2-4,-4 2-5,-2 4-4,-2 2-3,-2 3-4,-4 3 0,-6 1 6,-6 3 5,-6 2 6,-4-1 3,-3-3 0,-3-3 0,-3-3 0,0-2 4,1-2 3,3-3 6,2-1 4,0-1 6,1-2 8,-1 0 8,1-2 8,1 0 4,4 0-1,5 0-1,3 0-1,2 2 5,2 4 10,1 4 10,0 4 10,2 3 1,0 3-10,2 3-9,0 3-9,1 5-5,0 8-1,0 8-1,0 8-2,0 5 0,0 3-3,0 4-2,0 2-2,1 0-6,0-3-8,2-3-8,0-3-9,2-4-2,2-6 2,2-6 3,2-6 3,0-6-8,1-7-20,0-7-20,0-6-20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47"/>
    </inkml:context>
    <inkml:brush xml:id="br0">
      <inkml:brushProperty name="width" value="0.05052" units="cm"/>
      <inkml:brushProperty name="height" value="0.05052" units="cm"/>
      <inkml:brushProperty name="color" value="#00BFF3"/>
    </inkml:brush>
  </inkml:definitions>
  <inkml:trace contextRef="#ctx0" brushRef="#br0">36600 13828 435,'0'-15'0,"0"3"0,0 1 0,0 2 0,1 2 6,2 0 11,2 2 12,2 1 11,3-1 4,5 0-2,5-2-2,5 0-2,4-2-6,3-2-7,3-1-7,3-3-8,0 0-4,0 1-1,-1 1-2,-1 0-1,-3 2-3,-2 1-6,-3 0-5,-3 2-7,-4-1-7,-5-3-10,-4-4-10,-6-2-10,-4-1 2,-4-1 11,-4 0 12,-3 1 12,-3 0 6,0 3 1,0 1 1,0 2 1,1 2 8,-1 3 15,0 1 15,0 2 14,1 2 7,-1 2-2,0 2-2,0 2-1,0 4-3,1 5-3,-1 7-3,0 6-3,1 4-2,1 4-1,0 4-2,2 5-1,1 0-3,2-2-3,2-2-4,2-2-3,3-2-6,2-3-6,4-3-8,2-3-6,3-3-7,3-3-8,3-3-9,4-3-7,2-4-6,6-4-4,5-6-3,5-4-4,-2-3 2,-8 0 6,-7 1 8,-8-1 7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47"/>
    </inkml:context>
    <inkml:brush xml:id="br0">
      <inkml:brushProperty name="width" value="0.04903" units="cm"/>
      <inkml:brushProperty name="height" value="0.04903" units="cm"/>
      <inkml:brushProperty name="color" value="#00BFF3"/>
    </inkml:brush>
  </inkml:definitions>
  <inkml:trace contextRef="#ctx0" brushRef="#br0">39385 12950 448,'-15'0'5,"1"2"8,0 0 10,2 2 9,0 0 5,1 2 2,-1 0 2,0 1 3,-1 3-1,-1 4-1,-3 3-2,-1 5-1,-1 2-4,4 3-4,3 1-4,3 3-4,2 0-5,2 0-6,2 1-5,2-1-7,3-1-5,4-1-6,4-3-7,3-1-6,5-5-8,4-5-11,3-6-10,4-6-10,0-4-1,-5-1 9,-5 0 8,-4-1 10,-5-2 4,1-2 1,-2-2 2,0-1 2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48"/>
    </inkml:context>
    <inkml:brush xml:id="br0">
      <inkml:brushProperty name="width" value="0.05245" units="cm"/>
      <inkml:brushProperty name="height" value="0.05245" units="cm"/>
      <inkml:brushProperty name="color" value="#00BFF3"/>
    </inkml:brush>
  </inkml:definitions>
  <inkml:trace contextRef="#ctx0" brushRef="#br0">40160 13089 419,'-29'22'66,"7"-3"-10,5-3-10,6-2-11,4-2-4,1 1 3,0 1 2,2 1 2,0 1-1,2 0-2,0-1-4,2 1-2,2-2-5,6-1-6,4-2-6,5-2-6,2-3-5,-1-4-3,0-4-4,-2-4-2,-1-3-4,-1-4-4,-1-2-4,0-3-3,-1-3-4,1-3-5,1-3-3,2-3-4,-2 0 2,-3 2 9,-3 1 7,-2 3 9,-3 1 6,0 3 6,-2 1 5,0 2 6,0 5 6,1 5 6,4 6 7,0 6 6,2 4-3,-2 5-12,-1 4-13,0 3-12,-2 2-9,0-1-4,-2-1-6,0 0-5,-1-3-2,0-1 2,0-3 1,0-1 2,1-3-1,2-4-1,2-4-2,1-4-2,4-5 2,2-4 2,3-5 5,3-5 2,1-1 4,-2 1 2,-3 2 2,-1 3 3,-2 0 2,-2 0 3,-2 1 1,-2-1 2,-2 0 1,1 1 0,0-1 0,0 0-1,-1 1 3,0-1 5,-2 0 5,0 1 5,-1 4 14,0 8 22,0 9 23,0 10 23,0 4 1,2 3-20,0 1-19,2 3-20,0 0-13,0 2-8,0 1-6,0 1-7,-1 0-4,1-1 0,0-2-1,0 1 1,0-1-10,0 2-16,0 2-18,0 3-16,0-3-8,0-4 1,0-4 2,0-6 1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48"/>
    </inkml:context>
    <inkml:brush xml:id="br0">
      <inkml:brushProperty name="width" value="0.04796" units="cm"/>
      <inkml:brushProperty name="height" value="0.04796" units="cm"/>
      <inkml:brushProperty name="color" value="#00BFF3"/>
    </inkml:brush>
  </inkml:definitions>
  <inkml:trace contextRef="#ctx0" brushRef="#br0">42050 11582 458,'2'-19'79,"4"9"1,4 8-1,4 10 1,1 6-8,1 7-15,0 5-14,0 7-15,-2 3-12,-3 4-9,-3 2-7,-2 4-9,-3 2-8,-2 2-8,-2 2-6,-2 2-8,-4 1-7,-4 1-7,-5 1-6,-5 2-6,-1-7 1,6-10 8,5-13 9,5-11 9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6:48"/>
    </inkml:context>
    <inkml:brush xml:id="br0">
      <inkml:brushProperty name="width" value="0.04209" units="cm"/>
      <inkml:brushProperty name="height" value="0.04209" units="cm"/>
      <inkml:brushProperty name="color" value="#00BFF3"/>
    </inkml:brush>
  </inkml:definitions>
  <inkml:trace contextRef="#ctx0" brushRef="#br0">42900 12793 522,'8'-8'4,"0"2"9,0 1 9,-1 1 8,0 1 4,-2 3 3,-2 4 0,-2 2 3,-1 4-3,0 4-3,0 3-4,0 5-4,0 3-5,0 3-3,0 3-5,0 3-4,0 0-5,0-2-2,0-2-4,0-1-4,1-3-1,2-3-1,2-3-2,2-3 0,1-2 1,1-1 1,2-1 1,0 0 3,1-2 3,3 1 3,2 0 6,2 0 3,-1 0 3,-1 1 2,-3 1 1,-1 2 1,-3 1 0,-2 3-4,-4 3-4,-2 3-3,-5 4-4,-2 4-3,-5 6-4,-4 5-4,-4 2-7,-3 2-9,-5 0-10,-3 2-10,1-5-8,5-9-7,7-8-7,5-8-6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20"/>
    </inkml:context>
    <inkml:brush xml:id="br0">
      <inkml:brushProperty name="width" value="0.05133" units="cm"/>
      <inkml:brushProperty name="height" value="0.05133" units="cm"/>
      <inkml:brushProperty name="color" value="#F2395B"/>
    </inkml:brush>
  </inkml:definitions>
  <inkml:trace contextRef="#ctx0" brushRef="#br0">95193 5059 428,'-1'-23'5,"0"1"9,-2 1 9,0 1 10,-2 2 2,0 5-4,-1 3-5,-2 4-4,-1 3-4,-3 0-3,-4 2-2,-1 0-4,-5 4-1,-2 6-2,-3 6-1,-2 5-2,-4 7 0,-1 5-1,-3 6 0,0 6 0,-1 3 0,3-2 1,3-1-1,3 0 1,2-2 0,1-2 0,1-1-1,1-3 1,3-2-2,3-2-2,4-1-1,5-3-2,2-1-1,2-3 0,2-1 1,2-3 0,3-1-1,6-3-1,4-1-2,5-2-1,5-3-2,3-3-2,4-2 0,5-4-2,2-2 0,2-2 1,2-2 1,3-1 2,-1-3 1,-2-2 2,-2-2 1,-2-1 2,-3-3 1,-7 0 1,-5-1 1,-6-1 1,-5 0 3,-3 1 2,-3 1 3,-2 1 3,-3 1 3,0 2 1,-2 3 3,0 1 1,-2 1 1,0 2-1,-1 1 0,-1 0 0,-2 2-2,-2 0-2,-2 2-3,-1 0-2,-3 3-3,0 4-2,-1 4-2,-1 4-4,-1 2 0,1 1 0,-1 1 0,1 1 0,1 0 0,2-3-1,4-1 0,3-2 0,5-2-5,8-1-9,7 0-7,9-2-9,5-3-2,3-6 6,3-6 4,3-6 6,-1-2 4,-2-1 4,-3 0 3,-3 1 4,-3 0 3,-4 4 3,-5 3 4,-3 3 3,-3 2 4,-2 3 5,-3 4 6,0 2 5,-2 3 0,0 2-1,0 2-4,0 1-2,0 2-2,0 0-3,0-1-3,0 1-1,0-1-4,2-1-2,0-1-3,2 0-3,0-2-4,1-1-3,2 0-5,0-2-4,2-1-3,3-2 1,4-3-2,2 0 1,2-5-2,3-2-1,1-5-1,3-4-2,1-4 0,3-5 2,1-5 3,2-4 3,0-4 2,-5 1 2,-3 0 3,-5 0 2,-2 1 4,-3 3 5,-1 3 4,-2 3 4,-3 3 5,-3 3 2,-2 3 4,-4 3 4,-2 4 3,-4 8 7,-2 6 6,-3 7 6,-3 5-1,0 2-7,-1 1-8,-1 3-7,0 1-6,1 1-2,0 1-4,2 1-3,1-1-2,1-2 0,0-1-2,2-2 0,1-3-3,2 1-1,2-2-4,2-1-2,4-2-8,8-1-11,6-2-11,7-2-11,4-5-3,3-8 7,1-8 9,3-7 6,1-8 5,4-7 1,2-7 2,4-6 2,0-6 0,-4-4 0,-2-3-1,-3-5 1,-5 1 1,-4 6 4,-5 6 4,-4 7 5,-5 4 5,-3 5 5,-3 5 6,-2 6 5,-3 3 4,-1 4 0,0 5 2,-1 3 2,-2 4 3,-1 6 7,0 4 7,-1 6 6,-2 4-1,-2 7-8,-2 5-8,-2 7-8,0 3-5,-1 4-4,0 2-2,0 4-3,1 1-1,3 0-1,1 0 1,2 0 0,2-2-7,0-4-14,2-4-14,0-3-13,1-4-5,0 0 6,0-1 4,0-1 6,2-2-4,2-5-15,3-3-13,4-4-14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7:1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81848 18093 999,'-3'-19'0,"-6"-8"0,-6-5 0,-6-8 0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7:22"/>
    </inkml:context>
    <inkml:brush xml:id="br0">
      <inkml:brushProperty name="width" value="0.04835" units="cm"/>
      <inkml:brushProperty name="height" value="0.04835" units="cm"/>
      <inkml:brushProperty name="color" value="#F2395B"/>
    </inkml:brush>
  </inkml:definitions>
  <inkml:trace contextRef="#ctx0" brushRef="#br0">73517 25631 455,'-6'-13'7,"6"3"15,4 4 14,6 4 15,3 2 4,3 0-9,3 0-8,3 0-7,3 0-8,1 0-4,2 0-5,3 0-4,-1 0-5,-1 0-1,-3 0-2,-1 0-1,-3 0-3,-3 0-1,-3 0-1,-3 0-1,-2 2-1,-2 6 1,-2 4 1,-2 5 0,-4 4 1,-5 3 2,-4 3 0,-5 3 0,-5 2 0,-3 1-3,-5 1-3,-3 0-3,-4 1-3,-1-1-2,-2-1-1,-2-1-3,-1-2 0,-1-2 3,1-1 3,0-3 3,1-1 3,1-3 3,3-1 3,2-2 4,2-3 1,5-3 1,3-3 0,5-2 1,5-3 3,8-2 6,8-2 6,8-2 5,6-2 1,5 0-6,5-1-5,5-2-5,2 1-2,2 1-1,1 0-1,1 2 0,-1-1-3,0 0-4,-1-1-5,-1-2-5,-2 0-4,-2-2-4,-1 0-4,-3-1-4,-2 0-2,-3 1-2,-3 0-2,-3 2-1,-2 0 2,0-2 3,-2 0 4,-1-1 4,-1 0 3,0 2 3,-2 2 4,0 2 2,-2 2 9,-1 2 15,-1 2 16,0 2 14,-2 3 5,0 2-6,-2 3-7,0 4-7,-2 2-4,-2 7-3,-2 4-2,-2 5-3,0 1-2,2-2-2,2-2-1,3-1-1,0-4-3,0-3-4,0-4-5,0-5-4,4-7-6,11-12-7,9-12-8,11-11-7,3-8-4,-4-2-2,-2-4-2,-3-2-1,-3 0 2,-3 5 5,-3 6 7,-2 4 5,-4 5 8,-1 5 9,-2 4 9,-2 6 9,-3 4 10,-1 4 10,-2 4 10,-2 4 10,-1 3 0,0 2-9,0 1-9,0 3-10,0 2-6,-2 1-3,0 3-4,-2 2-2,1-1-5,1-1-7,0-3-7,2-1-7,1-3-5,1-1-3,3-2-3,2-2-3,1-2-3,2-2-1,0-3-1,2 0 0,1-5-1,3-4 2,3-6 1,3-3 1,2-7 2,1-4 1,1-4 1,1-6 2,0-1 3,-1 1 4,-1 3 5,-1 2 4,-1 1 4,-1 1 3,-1 1 2,-1 1 3,-1 1 3,-3 1 1,-1 1 2,-2 1 2,-2 2 4,-3 3 8,-1 3 5,-2 3 8,-2 5 7,-4 10 7,-2 8 7,-3 9 8,-3 5-2,0 1-11,-2 1-13,0 1-11,1-1-7,2-3-3,4-3-4,3-3-2,3-1-3,4 0 0,3-1-1,5 1 0,1-1-3,-1-3-2,0-1-3,-2-2-2,-1 1-3,-1 4-3,0 3-3,-2 5-2,-3 2-1,-8 1 1,-6 1 3,-7 1 1,-7 1-2,-3 2-3,-6 3-3,-5 1-5,-4 0-4,-2-1-5,-4-3-6,-2-1-6,2-5 2,9-4 6,9-4 8,9-6 6,5-3 1,1 0-6,1-2-7,1 0-6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7:23"/>
    </inkml:context>
    <inkml:brush xml:id="br0">
      <inkml:brushProperty name="width" value="0.03889" units="cm"/>
      <inkml:brushProperty name="height" value="0.03889" units="cm"/>
      <inkml:brushProperty name="color" value="#F2395B"/>
    </inkml:brush>
  </inkml:definitions>
  <inkml:trace contextRef="#ctx0" brushRef="#br0">79314 26732 565,'-14'-1'8,"2"-1"17,4 0 15,3-1 17,8-1 4,13 0-8,15 0-8,13 0-8,6 0-7,-2 2-4,-2 0-6,-2 2-4,-1 0-5,-2 0-6,0 0-5,-1 0-4,-3 0-9,-5 2-11,-5 0-12,-5 2-10,-4 0-6,-3 0 3,-3 0 1,-2 0 2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7:23"/>
    </inkml:context>
    <inkml:brush xml:id="br0">
      <inkml:brushProperty name="width" value="0.04031" units="cm"/>
      <inkml:brushProperty name="height" value="0.04031" units="cm"/>
      <inkml:brushProperty name="color" value="#F2395B"/>
    </inkml:brush>
  </inkml:definitions>
  <inkml:trace contextRef="#ctx0" brushRef="#br0">79986 25817 545,'-15'-21'0,"4"5"0,3 5 0,2 5 0,1 1 5,-2-1 11,-1 0 10,-3-1 11,1 2 5,2 6-1,4 6 0,2 6 0,1 5-3,-2 5-4,-2 5-6,-1 5-5,-2 2-3,0 2-2,0 0-2,0 2-2,-1 5-4,-2 8-5,-1 9-7,-3 10-4,1 1-8,2-3-10,4-5-10,3-3-10,1-6-5,2-8 0,0-8-1,2-8 0,0-6 2,2-5 4,0-5 5,2-4 4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7:24"/>
    </inkml:context>
    <inkml:brush xml:id="br0">
      <inkml:brushProperty name="width" value="0.04832" units="cm"/>
      <inkml:brushProperty name="height" value="0.04832" units="cm"/>
      <inkml:brushProperty name="color" value="#F2395B"/>
    </inkml:brush>
  </inkml:definitions>
  <inkml:trace contextRef="#ctx0" brushRef="#br0">83134 25479 455,'6'-16'4,"-1"-2"8,-2 0 8,-2-1 8,-1 1 1,0 3-4,0 3-6,0 3-5,0 0-3,-2-2 1,0-2 0,-2-1 0,-1-2 0,-2 0-2,-1 1-1,-3-1-3,-2 1 0,0 1-1,-1 0 0,-1 2-1,-2 1-1,-1 2 0,-3 3 0,-1 1 0,-2 1 1,-1 2 0,-1 0 1,-1 2 1,-1 3 1,1 6 1,-1 5 0,1 7 0,0 3 1,1 1 0,1 1 0,1 1 0,1 1 1,1 0-1,1 2 0,1 1 0,1 1 0,1 1 0,0 1-1,2 0 1,1 2-1,1 3 0,1 1 1,1 2-1,1-1 0,2-2-2,2-3-2,2-3-1,3-3 0,4-4 0,4-2 0,4-2 0,3-6-2,3-3-4,3-6-4,3-4-5,3-5-3,3 0-4,3-3-3,3-2-3,0-2-1,-2-2-1,-1-2 0,-3-1 0,-1-2 2,-3-1 2,-1-2 3,-3 1 3,-1-2 2,-2 2 3,-3 1 1,-1 1 3,-2 1 0,0 3 0,-2 1 0,-1 2-1,-1 4 10,-4 8 17,-3 6 17,-2 8 19,-1 3 4,0 3-9,2 1-9,0 3-9,1-2-6,0-2-6,0-2-5,0-4-6,3-3-6,6-1-9,6-2-10,5-2-8,3-5-5,-3-6 0,-1-8 0,-2-6 1,-1-4 1,1-1 3,1-1 2,1-1 3,0 1 3,-3 1 4,-1 2 4,-2 3 4,-2 1 9,-1 4 14,0 3 13,-2 3 15,-1 2 2,0 6-5,-2 2-6,0 5-7,-1 3-4,2 3-4,0 4-4,1 2-4,1 1-2,0 1-1,0-1-1,0 1-1,-1-1-7,-1-1-15,-1-1-13,0-1-14,0-2-7,0-3 2,1-3 2,2-2 1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7:24"/>
    </inkml:context>
    <inkml:brush xml:id="br0">
      <inkml:brushProperty name="width" value="0.03768" units="cm"/>
      <inkml:brushProperty name="height" value="0.03768" units="cm"/>
      <inkml:brushProperty name="color" value="#F2395B"/>
    </inkml:brush>
  </inkml:definitions>
  <inkml:trace contextRef="#ctx0" brushRef="#br0">86108 24468 583,'9'-42'8,"3"11"17,4 11 15,2 11 16,2 6 5,3 2-10,1 2-8,3 2-8,-2 3-8,-5 4-3,-5 3-6,-4 5-3,-6 2-6,-2 3-5,-6 1-4,-2 3-7,-6 0-3,-6 1-3,-5-1-2,-7 1-4,-2-2-2,1-2-3,1-1-4,2-3-2,1-2 1,4-4 6,5-5 5,3-3 6,6-2 7,6 0 5,7 0 6,8 0 7,5-1-1,7 0-6,5-2-7,7 0-7,0-1-4,-4 0-2,-3 0-2,-5 0-2,-3 0-3,-4 0-4,-5 0-4,-3 0-3,-3 0 0,0 2 4,-2 0 3,0 2 4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7:25"/>
    </inkml:context>
    <inkml:brush xml:id="br0">
      <inkml:brushProperty name="width" value="0.03258" units="cm"/>
      <inkml:brushProperty name="height" value="0.03258" units="cm"/>
      <inkml:brushProperty name="color" value="#F2395B"/>
    </inkml:brush>
  </inkml:definitions>
  <inkml:trace contextRef="#ctx0" brushRef="#br0">87000 24694 675,'9'-22'5,"1"5"13,3 3 11,2 4 11,3 3 3,3 0-5,5 2-6,3 1-5,2 0-4,-2 2-1,0 0-2,0 2-1,-4 0-11,-2 0-20,-3 0-22,-2 0-22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7:25"/>
    </inkml:context>
    <inkml:brush xml:id="br0">
      <inkml:brushProperty name="width" value="0.03663" units="cm"/>
      <inkml:brushProperty name="height" value="0.03663" units="cm"/>
      <inkml:brushProperty name="color" value="#F2395B"/>
    </inkml:brush>
  </inkml:definitions>
  <inkml:trace contextRef="#ctx0" brushRef="#br0">87609 24011 600,'-8'-7'3,"0"1"5,0 0 6,0 2 5,0 0 6,1 0 8,-1 0 8,0 0 7,1 3 0,2 6-6,2 6-5,2 6-7,0 4-6,0 6-8,-2 5-6,0 5-9,-1 5-7,0 6-9,0 6-9,0 5-9,0-2-2,1-12 3,-1-12 3,0-11 3,0-7-2,0-1-9,0-1-9,0 0-9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7:26"/>
    </inkml:context>
    <inkml:brush xml:id="br0">
      <inkml:brushProperty name="width" value="0.03563" units="cm"/>
      <inkml:brushProperty name="height" value="0.03563" units="cm"/>
      <inkml:brushProperty name="color" value="#F2395B"/>
    </inkml:brush>
  </inkml:definitions>
  <inkml:trace contextRef="#ctx0" brushRef="#br0">87893 25713 617,'-3'-15'9,"10"2"17,10 2 17,9 3 18,6 1 3,3 2-11,1 2-11,2 2-10,2 1-10,0 0-5,2 0-7,1 0-6,-2 1-7,-2 2-5,-3 2-6,-3 2-5,-5 0-6,-6 1-5,-5 0-5,-6 0-5,-4 0-3,-2 0-2,-3-1-1,0 1-2,-4-1 4,0 0 8,-3-2 7,-2 0 9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7:26"/>
    </inkml:context>
    <inkml:brush xml:id="br0">
      <inkml:brushProperty name="width" value="0.03189" units="cm"/>
      <inkml:brushProperty name="height" value="0.03189" units="cm"/>
      <inkml:brushProperty name="color" value="#F2395B"/>
    </inkml:brush>
  </inkml:definitions>
  <inkml:trace contextRef="#ctx0" brushRef="#br0">87527 26466 689,'-10'-1'58,"10"-1"-10,12 0-8,10-1-10,8-1-5,6 2 0,6 0-1,7 2 0,1 0-4,0 2-8,-2 0-8,0 2-7,-2 0-9,-2 2-8,-2 0-9,-2 1-8,-3 0-5,-3-2-2,-5-2-2,-3-2-1,-5-1 2,-3 2 7,-4 0 8,-4 2 6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21"/>
    </inkml:context>
    <inkml:brush xml:id="br0">
      <inkml:brushProperty name="width" value="0.04014" units="cm"/>
      <inkml:brushProperty name="height" value="0.04014" units="cm"/>
      <inkml:brushProperty name="color" value="#F2395B"/>
    </inkml:brush>
  </inkml:definitions>
  <inkml:trace contextRef="#ctx0" brushRef="#br0">100150 6347 548,'9'-8'2,"1"0"7,3 1 5,2-1 5,1 1 6,-1 2 5,1 2 6,0 2 4,0 2 2,1 4-3,1 2-2,1 4-3,-1 1-4,-2 3-4,-4 1-4,-3 3-4,-2 2-4,-2 3-5,-2 3-4,-2 3-5,-3 0-3,-4-3-4,-4-3-3,-3-3-4,-5-1-1,-4-1 0,-3 1 1,-4-1 1,4-2 4,16-4 10,14-6 9,16-4 9,11-6-1,10-2-10,10-5-11,10-4-10,1 0-8,-8 1-9,-8 2-8,-8 2-8,-6 1-5,-3 1-1,-5-1-3,-3 0-2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7:27"/>
    </inkml:context>
    <inkml:brush xml:id="br0">
      <inkml:brushProperty name="width" value="0.04827" units="cm"/>
      <inkml:brushProperty name="height" value="0.04827" units="cm"/>
      <inkml:brushProperty name="color" value="#F2395B"/>
    </inkml:brush>
  </inkml:definitions>
  <inkml:trace contextRef="#ctx0" brushRef="#br0">90833 24732 455,'-1'-24'3,"0"-1"4,-2-1 5,0-1 5,-1 1 2,-2 3 2,0 3 0,-1 3 0,-1 2 1,0 1-1,0 0-1,0 2 0,1 1-2,-1 2-2,0 3-2,0 1-3,-2 1-1,-4 2 1,-3 0 0,-5 2 1,-2 0-1,-1 2 1,-1 0 0,-1 2 1,-1 1-1,-1 1 0,-1 3 0,0 2-1,-1 2 1,1 3 0,1 3 1,1 4 0,1 2 0,1 5 0,1 3 0,1 4-1,2 2 0,1 0-3,2 1-1,3-1-2,1-1-2,4-2-2,3-2-2,3-1-2,2-3-3,3-2-1,4-1-2,2-3-2,3-3-2,4-5-2,2-4-1,3-6-2,4-3-1,3-2-1,4-2 0,5-2 0,1-2-2,1-3-1,-1-4-2,0-2-1,-1-2 1,-1 1 3,-3-1 4,-1 0 5,-5 2 2,-4 1 1,-4 2 3,-6 2 1,-4 5 11,-2 6 18,-4 8 20,-2 6 17,-1 2 5,0-1-14,2-2-11,0-2-12,3-2-13,6-1-10,4-1-12,5 0-12,3-4-8,0-2-6,-1-6-6,1-2-6,-1-4 0,-1 0 6,-1-1 5,-1-1 5,-1-1 6,-2 2 5,-3 1 4,-1 0 5,-1 4 12,-2 5 18,-1 4 18,0 5 18,-2 3 2,0 0-12,-2-1-14,0 1-13,-1 0-9,2 0-5,0-1-6,2 1-5,0-2-7,3-2-10,2-4-10,2-2-10,2-3-4,3 0 1,3-2 2,4 0 1,2-5 2,4-6 1,5-7 2,3-7 2,2-4 2,-2-2 5,0-3 4,-1-1 4,-3 0 3,-3 2 5,-5 2 2,-3 1 4,-5 4 4,-3 5 6,-4 5 5,-4 5 6,-3 3 2,-1 1-1,0 0 0,-1 2 0,-3 1 8,-2 4 16,-4 3 17,-2 2 17,-1 3 1,1 2-14,0 2-14,2 2-14,0 1-9,0 1-3,0 1-4,1 1-4,0 1-4,2 2-5,2 0-4,2 1-5,2 0-3,2 1-2,2 0 0,2-1-1,0 0-1,1-1 2,0-1 1,0 0 1,-1-2 0,-1 1 1,0 0-1,-2-1 1,0 1-1,0-2 0,0-1-1,0-1 0,-2 1-2,-4 2-4,-4 1-3,-4 3-5,-5 1-1,-7 1-1,-7 1-1,-6 1 0,-2-1-4,5-3-9,5-3-6,5-2-9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7:28"/>
    </inkml:context>
    <inkml:brush xml:id="br0">
      <inkml:brushProperty name="width" value="0.03908" units="cm"/>
      <inkml:brushProperty name="height" value="0.03908" units="cm"/>
      <inkml:brushProperty name="color" value="#F2395B"/>
    </inkml:brush>
  </inkml:definitions>
  <inkml:trace contextRef="#ctx0" brushRef="#br0">94983 26166 563,'-6'-7'9,"4"2"21,4 2 20,4 2 20,7 1 3,13 0-12,11 0-12,12 0-13,5 0-9,-2 0-9,-2 0-7,-2 0-8,-3 1-11,-4 2-13,-4 2-13,-3 2-13,-5 0-5,-3 0 0,-5-2 2,-3 0 2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7:28"/>
    </inkml:context>
    <inkml:brush xml:id="br0">
      <inkml:brushProperty name="width" value="0.03895" units="cm"/>
      <inkml:brushProperty name="height" value="0.03895" units="cm"/>
      <inkml:brushProperty name="color" value="#F2395B"/>
    </inkml:brush>
  </inkml:definitions>
  <inkml:trace contextRef="#ctx0" brushRef="#br0">95720 25323 564,'-50'-34'3,"11"8"5,11 8 5,11 10 6,6 4 4,1 0 2,0 0 2,2 1 3,1 1 1,2 5 0,2 6 0,2 4 1,1 5-1,-2 5-3,0 5-3,-1 5-2,-1 2-4,2 0-3,0 0-4,2 1-5,-1 0-5,0 2-10,-2 2-8,0 3-10,-1 0-2,2 2 3,0 0 3,2 2 3,0-4-1,0-6-4,0-7-3,0-7-5,0-5-4,0-3-4,0-3-5,0-2-4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7:29"/>
    </inkml:context>
    <inkml:brush xml:id="br0">
      <inkml:brushProperty name="width" value="0.04371" units="cm"/>
      <inkml:brushProperty name="height" value="0.04371" units="cm"/>
      <inkml:brushProperty name="color" value="#F2395B"/>
    </inkml:brush>
  </inkml:definitions>
  <inkml:trace contextRef="#ctx0" brushRef="#br0">97445 24944 503,'8'-35'66,"1"9"-8,2 9-8,0 9-8,2 4-5,3 2-2,3 0-2,4 2-2,1 2-3,2 6-3,3 4-4,1 5-3,-1 3-4,-5 1-6,-5 1-5,-4 1-5,-6 1-4,-3 1-3,-4 1-2,-4 1-3,-5 1-1,-7 1-2,-7 1-1,-7 1-1,-5-1-2,-1-2-1,-2-1-2,-2-3-1,-2-2 1,1-3 3,0-3 3,0-2 3,0-3 3,1-1 3,2-1 2,0 0 4,2-2 2,5-1 2,4 0 2,3-2 3,5 1 2,5 0 3,4 1 3,6 2 4,4-1 1,4-1-2,4 0 0,3-2-2,6 0-4,7-2-6,7 0-7,7-2-7,4-1-4,4-4-2,2-2-2,4-3-1,0-2-2,-2 0-1,-3 0-2,0 1 0,-5-2 0,-4 0 2,-5-1 2,-5-1 3,-5 1 3,-3 2 5,-5 4 5,-3 3 6,-6 5 13,-6 8 23,-8 7 21,-6 9 23,-3 2 2,3 0-18,1-1-17,2 0-18,2-3-15,0-1-9,2-3-12,1-1-11,2-4-10,6-5-10,4-4-10,5-6-11,4-5-1,3-7 8,3-7 8,3-7 7,1-2 7,-1 3 2,-1 3 3,-1 3 3,-2 3 7,-5 3 11,-3 2 10,-4 4 10,-2 3 11,0 4 10,-1 4 9,1 4 11,0 3 0,-2 4-9,-1 2-10,0 3-9,-2 2-8,-1-1-7,0 1-5,-1-1-7,-1 0-4,0-1-3,0 0-3,0-2-2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7:29"/>
    </inkml:context>
    <inkml:brush xml:id="br0">
      <inkml:brushProperty name="width" value="0.03716" units="cm"/>
      <inkml:brushProperty name="height" value="0.03716" units="cm"/>
      <inkml:brushProperty name="color" value="#F2395B"/>
    </inkml:brush>
  </inkml:definitions>
  <inkml:trace contextRef="#ctx0" brushRef="#br0">100550 23927 592,'29'-6'84,"-5"2"-13,-5 4-14,-5 3-14,-3 3-8,0 5-4,-2 5-3,0 5-4,-5 3-6,-5 1-6,-6 1-8,-5 1-6,-6 2-6,-6 1-5,-3 2-4,-6 3-4,-1-3-3,5-4-2,3-5-1,5-4-2,3-5 1,2-3 2,4-3 1,3-2 2,6-3 7,10-1 12,10 0 12,9-1 12,6-2 2,-1-1-8,0 0-8,1-1-9,-2-1-5,-3 0-5,-4 0-2,-1 0-5,-4 0 1,-3 0 1,-3 0 4,-2 0 1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7:30"/>
    </inkml:context>
    <inkml:brush xml:id="br0">
      <inkml:brushProperty name="width" value="0.03508" units="cm"/>
      <inkml:brushProperty name="height" value="0.03508" units="cm"/>
      <inkml:brushProperty name="color" value="#F2395B"/>
    </inkml:brush>
  </inkml:definitions>
  <inkml:trace contextRef="#ctx0" brushRef="#br0">101100 24097 627,'16'-21'37,"1"7"2,2 5 1,0 6 1,1 3-1,3 0-5,1 0-6,3 0-4,0 0-4,-1 2-1,-1 0-1,-1 2-1,-2 0-10,-3 0-17,-3-1-19,-2 1-17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7:30"/>
    </inkml:context>
    <inkml:brush xml:id="br0">
      <inkml:brushProperty name="width" value="0.03764" units="cm"/>
      <inkml:brushProperty name="height" value="0.03764" units="cm"/>
      <inkml:brushProperty name="color" value="#F2395B"/>
    </inkml:brush>
  </inkml:definitions>
  <inkml:trace contextRef="#ctx0" brushRef="#br0">101743 23446 584,'-9'-16'3,"0"0"6,-2 1 7,0-1 5,0 8 11,3 16 13,1 15 14,2 17 14,0 11-4,0 9-19,-1 9-21,-1 9-19,-1-2-25,2-13-27,0-12-28,2-13-27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7:33"/>
    </inkml:context>
    <inkml:brush xml:id="br0">
      <inkml:brushProperty name="width" value="0.03799" units="cm"/>
      <inkml:brushProperty name="height" value="0.03799" units="cm"/>
      <inkml:brushProperty name="color" value="#F2395B"/>
    </inkml:brush>
  </inkml:definitions>
  <inkml:trace contextRef="#ctx0" brushRef="#br0">95551 29044 579,'-17'-8'7,"0"2"13,-1 1 15,-1 0 14,0 3 2,3 4-7,1 4-9,3 4-8,0 4-5,2 5-2,0 5-2,2 5-2,1 5-1,-1 4 0,0 6 0,0 5 0,0 4-4,0 5-5,1 5-8,-1 5-5,1 1-7,2-4-5,2-5-6,2-3-6,1-3-3,0-2-1,0-2-2,0-2-2,0-3 0,0-2 1,0-3 1,0-4 0,0-4 4,0-7 5,0-7 6,0-6 6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7:33"/>
    </inkml:context>
    <inkml:brush xml:id="br0">
      <inkml:brushProperty name="width" value="0.03263" units="cm"/>
      <inkml:brushProperty name="height" value="0.03263" units="cm"/>
      <inkml:brushProperty name="color" value="#F2395B"/>
    </inkml:brush>
  </inkml:definitions>
  <inkml:trace contextRef="#ctx0" brushRef="#br0">95764 30034 674,'0'-22'0,"0"4"0,0 5 0,0 3 0,-1 2 2,-1 0 5,0 0 5,-1 1 4,-2-1 5,-2 2 7,-2 0 5,-2 2 7,-1 1-1,-1 2-5,-1 2-7,-1 2-6,-3 3-4,-4 6-5,-3 4-3,-5 5-5,-1 3-1,0 1-3,-1 1 0,1 1-1,1-1-1,3-2 0,3-1-1,3-2-1,3-3 1,2-1 1,4-2 0,3-3 1,6 0 2,10 0 0,10-1 2,9 1 2,7-1-2,3 0-2,2-2-4,4 0-2,1-2-7,0 1-8,0 0-10,1 0-8,-5 0-2,-8 0 5,-7-1 5,-9 1 4,-4-1 2,0 0-5,-2-2-5,0 0-3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7:34"/>
    </inkml:context>
    <inkml:brush xml:id="br0">
      <inkml:brushProperty name="width" value="0.03747" units="cm"/>
      <inkml:brushProperty name="height" value="0.03747" units="cm"/>
      <inkml:brushProperty name="color" value="#F2395B"/>
    </inkml:brush>
  </inkml:definitions>
  <inkml:trace contextRef="#ctx0" brushRef="#br0">97431 29894 587,'-7'-7'0,"1"0"0,0 2 0,2 1 0,0-1 5,2 0 13,0-2 11,2 0 12,2 0 5,6 0-2,4 2-2,5 1-2,5-1-3,3 2-5,5-1-4,3 0-5,2 0-6,-1 2-8,-1 0-7,-1 2-8,-3 0-10,-2 2-11,-3 0-11,-2 2-12,-5 2-4,-3 5 1,-4 5 2,-4 6 2,-4-1 4,-4-3 7,-4-4 5,-4-4 7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41"/>
    </inkml:context>
    <inkml:brush xml:id="br0">
      <inkml:brushProperty name="width" value="0.041" units="cm"/>
      <inkml:brushProperty name="height" value="0.041" units="cm"/>
      <inkml:brushProperty name="color" value="#F2395B"/>
    </inkml:brush>
  </inkml:definitions>
  <inkml:trace contextRef="#ctx0" brushRef="#br0">90163 33816 536,'-6'-7'8,"4"2"16,4 2 16,4 2 17,4 1 3,4 0-9,3 0-7,5 0-9,4 0-7,7 0-5,5 0-5,6 0-5,1 0-5,-4 0-4,-4 0-3,-3 0-5,-5 0-3,-5 0-2,-5 0-3,-5 0-1,-5 3-2,-4 6 0,-6 5 0,-4 7 0,-7 3 2,-7-1 3,-9 1 4,-7-1 3,-4 1 3,0 1 2,-1 1 3,1 1 2,-1 0 1,-2 1-1,-3-1 0,0 1-1,-1-2-1,3 0 0,4-1-1,2 0 0,4-4-1,5-1-2,5-4-1,5-3-2,8-5-5,12-6-12,12-8-11,11-6-10,9-5-3,3-3 6,4-3 6,4-3 7,-1 1 5,-6 5 3,-5 5 5,-7 4 4,-4 5 4,-4 2 3,-5 4 4,-3 3 3,-4 3 6,-2 5 7,-4 5 7,-2 6 7,-4 2 5,-4 4 0,-4 3 0,-3 3 1,-2 0-3,1-1-5,0-3-5,2-2-6,3-2-5,3-3-6,4-3-4,4-2-5,7-6-9,9-7-12,11-6-10,9-8-12,3-3-4,-3-1 5,-5-1 4,-3-1 5,-5 1 5,-3 4 8,-4 4 6,-4 4 8,-4 3 6,-1 2 5,-2 2 6,-2 2 5,-2 2 4,-2 1 2,-2 3 2,-1 2 1,-2-1 1,0-1-3,0-2-2,0-2-2,1-4-13,2-6-22,2-6-24,3-6-22,0-2-6,0 1 11,0 1 11,0 0 11,0 1 6,3-1 0,2-1 1,2-1 1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7:34"/>
    </inkml:context>
    <inkml:brush xml:id="br0">
      <inkml:brushProperty name="width" value="0.03455" units="cm"/>
      <inkml:brushProperty name="height" value="0.03455" units="cm"/>
      <inkml:brushProperty name="color" value="#F2395B"/>
    </inkml:brush>
  </inkml:definitions>
  <inkml:trace contextRef="#ctx0" brushRef="#br0">97194 30597 636,'-18'-15'18,"10"4"12,11 3 10,12 3 12,7 1 2,7 2-9,5 0-8,6 2-9,2 1-7,-4 2-4,-2 2-5,-3 2-4,-4-1-7,-5-1-6,-5-2-7,-5-2-7,0 0-4,6 4-1,3 2 0,7 4-1,-2 0-6,-4-1-10,-5-1-10,-4 0-11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7:34"/>
    </inkml:context>
    <inkml:brush xml:id="br0">
      <inkml:brushProperty name="width" value="0.04486" units="cm"/>
      <inkml:brushProperty name="height" value="0.04486" units="cm"/>
      <inkml:brushProperty name="color" value="#F2395B"/>
    </inkml:brush>
  </inkml:definitions>
  <inkml:trace contextRef="#ctx0" brushRef="#br0">99104 29400 490,'0'-16'2,"0"2"3,0 1 4,0 1 4,-2 2 10,0 6 16,-3 4 17,-2 6 16,-1 5 2,0 7-13,1 7-14,-1 7-12,-1 6-10,0 4-6,-2 6-4,1 4-6,-3 3-4,0 0-5,-1 0-3,-1 0-4,0-2-5,2-1-7,2-2-7,3-2-5,1-3-7,2-6-3,2-4-5,2-5-5,1-5-1,2-5 0,0-5 1,2-4 1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7:35"/>
    </inkml:context>
    <inkml:brush xml:id="br0">
      <inkml:brushProperty name="width" value="0.04277" units="cm"/>
      <inkml:brushProperty name="height" value="0.04277" units="cm"/>
      <inkml:brushProperty name="color" value="#F2395B"/>
    </inkml:brush>
  </inkml:definitions>
  <inkml:trace contextRef="#ctx0" brushRef="#br0">99953 29841 514,'-1'-28'4,"0"7"8,-2 7 9,0 7 8,-2 5 7,-2 5 4,-2 6 4,-1 4 5,-2 5-1,0 5-9,0 5-6,1 5-9,-1 1-4,2 0-1,1-1-2,0-1-2,3-3-3,2-3-2,4-5-3,3-3-2,1-4-4,3-1-1,2-2-2,2-2-3,1-2 0,3-2-1,2-3 0,2 0 1,0-4-3,1-2-4,-1-4-4,1-2-3,-1-4-2,-1-3 1,-1-5 1,0-3 0,-3-2 2,-3 1 1,-3 1 1,-2 1 1,-3-1 0,-2-1 0,-2-3 0,-2-1 0,-3 1 0,-2 4 0,-3 3-2,-3 4 0,-2 4 0,2 1 0,1 2 1,1 2 1,1 2-3,2-1-6,2 0-4,2 0-7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7:35"/>
    </inkml:context>
    <inkml:brush xml:id="br0">
      <inkml:brushProperty name="width" value="0.04345" units="cm"/>
      <inkml:brushProperty name="height" value="0.04345" units="cm"/>
      <inkml:brushProperty name="color" value="#F2395B"/>
    </inkml:brush>
  </inkml:definitions>
  <inkml:trace contextRef="#ctx0" brushRef="#br0">101292 28844 506,'-2'-18'17,"-2"10"21,-4 11 19,-2 12 20,-1 4 3,0 1-16,2-1-16,1 1-15,0 0-10,2 1-3,1 1-2,0 1-4,0 2-10,-2 1-17,-2 2-17,-1 3-18,-1-2-9,4-3-2,2-5 0,4-3-2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7:35"/>
    </inkml:context>
    <inkml:brush xml:id="br0">
      <inkml:brushProperty name="width" value="0.03923" units="cm"/>
      <inkml:brushProperty name="height" value="0.03923" units="cm"/>
      <inkml:brushProperty name="color" value="#F2395B"/>
    </inkml:brush>
  </inkml:definitions>
  <inkml:trace contextRef="#ctx0" brushRef="#br0">102350 28663 560,'8'-15'2,"2"2"4,0 2 4,1 3 4,1 1 5,0 2 8,-1 2 7,1 2 8,0 1 1,0 0-2,-1 0-4,1 0-3,-1 1-4,-2 4-3,-2 2-4,-2 4-3,-3 2-4,-2 3-6,-4 3-6,-2 3-4,-3 1-6,-2-1-2,-2-1-5,-1-1-3,-1-1-2,2-1-1,3-1 1,1 0-2,4-3 5,6-1 7,6-2 7,5-2 8,7-3 3,5-3-3,7-2-2,5-4-3,4-1-4,1-2-9,0 0-8,2-1-9,-4-1-8,-8 2-9,-7 1-9,-8 0-10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8:17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67590 13032 999,'-27'-14'-6,"11"4"-12,9 4-12,10 4-12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8:19"/>
    </inkml:context>
    <inkml:brush xml:id="br0">
      <inkml:brushProperty name="width" value="0.04309" units="cm"/>
      <inkml:brushProperty name="height" value="0.04309" units="cm"/>
      <inkml:brushProperty name="color" value="#FED406"/>
    </inkml:brush>
  </inkml:definitions>
  <inkml:trace contextRef="#ctx0" brushRef="#br0">42126 24474 510,'-8'-4'111,"0"8"-22,0 8-22,0 8-21,0 3-13,1-1-6,-1-1-4,0-1-5,0 1-4,0 5-1,0 3-2,0 5-2,1-1-1,1-4-1,0-3-1,2-5-2,0-2-2,2-2-1,0-3-1,2-1-2,2-4-2,6-4-1,4-6-2,5-4-2,3-5-1,1-3 1,1-5-1,2-4 0,-2-2 1,-3-1 1,-3-1 1,-3-1 1,-2 0 2,-2 1 0,-2 1 1,-2 1 2,-2 1 0,-1 1 1,0 1 0,-1 1 0,-3 1 1,0 1-1,-3 1 1,-2 1 0,-2 1 0,0 4 0,-1 3-1,-1 3 0,-2 2-3,-2 3-5,-2 4-5,-1 2-6,0 3-5,4 2-3,4 2-4,5 1-3,1 3-3,2 2-1,0 1-1,2 3 0,1-2 0,2-3 6,2-5 3,2-3 5,0-2 4,-1-2 5,-1-1 4,0 0 5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8:19"/>
    </inkml:context>
    <inkml:brush xml:id="br0">
      <inkml:brushProperty name="width" value="0.03749" units="cm"/>
      <inkml:brushProperty name="height" value="0.03749" units="cm"/>
      <inkml:brushProperty name="color" value="#FED406"/>
    </inkml:brush>
  </inkml:definitions>
  <inkml:trace contextRef="#ctx0" brushRef="#br0">42650 25166 586,'21'-7'4,"-3"2"5,-4 2 7,-4 2 7,-2 1 2,1 0 0,2 0-1,0 0-1,0 1 1,-1 2 3,0 2 4,-2 2 2,0 0 0,2 1-3,0 0-4,1 0-3,0 0-5,-2 1-6,-2 2-5,-2 0-7,-1 0-6,2-1-11,0 0-10,1-2-10,1-1-7,0-2-2,0-3-4,0 0-4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8:19"/>
    </inkml:context>
    <inkml:brush xml:id="br0">
      <inkml:brushProperty name="width" value="0.04541" units="cm"/>
      <inkml:brushProperty name="height" value="0.04541" units="cm"/>
      <inkml:brushProperty name="color" value="#FED406"/>
    </inkml:brush>
  </inkml:definitions>
  <inkml:trace contextRef="#ctx0" brushRef="#br0">44016 23861 484,'-1'-16'80,"-1"14"0,0 15-1,-1 15 1,-1 10-9,2 5-16,0 4-16,2 6-17,0 4-13,0 5-10,0 5-10,0 5-11,0 2-4,0-3 2,0-1 1,0-3 2,0-6-9,2-12-17,0-12-18,2-11-19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8:20"/>
    </inkml:context>
    <inkml:brush xml:id="br0">
      <inkml:brushProperty name="width" value="0.03839" units="cm"/>
      <inkml:brushProperty name="height" value="0.03839" units="cm"/>
      <inkml:brushProperty name="color" value="#FED406"/>
    </inkml:brush>
  </inkml:definitions>
  <inkml:trace contextRef="#ctx0" brushRef="#br0">44677 24582 573,'-10'-1'10,"10"-1"22,12 0 20,10-1 22,5-1 4,1 0-15,-1 0-13,1 0-15,-1 0-12,1 2-14,-1 0-11,0 2-14,-1 0-8,-3 0-4,-3 0-5,-2 0-4,-4 0-4,-1 0-1,-2 0-1,-2 0-3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42"/>
    </inkml:context>
    <inkml:brush xml:id="br0">
      <inkml:brushProperty name="width" value="0.05083" units="cm"/>
      <inkml:brushProperty name="height" value="0.05083" units="cm"/>
      <inkml:brushProperty name="color" value="#F2395B"/>
    </inkml:brush>
  </inkml:definitions>
  <inkml:trace contextRef="#ctx0" brushRef="#br0">91899 33519 432,'15'-15'0,"-2"4"0,-3 3 0,-1 2 0,0 1 4,4-1 8,2-3 8,3-2 7,3-1 5,3 1 1,3-1 1,3 0 1,1 1-2,-1 2-4,-2 2-6,1 3-4,-3 0-5,-2 0-4,-1 0-4,-2 0-4,-5 2-6,-5 6-9,-6 4-8,-6 6-8,-5 1-2,-4 1 2,-3 0 4,-5-1 3,-4 1 2,-3 0 2,-4-1 3,-5 1 1,-2 0 2,0 1 3,-2 1 4,-1 1 2,2 0 2,2-1 3,3 0 2,3-2 3,4-2 1,3-3 3,4-2 1,5-4 1,6-2 2,12-2-2,10-2-1,11-2-1,6-2-1,1 0-3,0-1-1,2-1-3,-2 0-1,-5 2 0,-5 2-1,-5 2 0,-4 2 0,-4 4 1,-5 2 1,-3 3 2,-5 4 1,-5 4 2,-7 3 3,-6 5 3,-3 2 0,-3 2 1,-1 3-1,-2 1 1,-1 0-2,1-1 0,1-3-1,1-1-1,3-5-1,5-4 0,5-4 1,5-6 1,5-4-6,8-2-9,6-4-10,7-2-9,5-4-5,1-2 4,3-3 2,1-3 3,1-3 2,-3 0 0,-1-1 2,-3-1 0,-1 0 1,-1-1 0,-1 0 1,0 1 1,-2-3-1,-1-5 0,-1-5-2,0-5-1,-2-3-1,-1-4 1,-1-3 0,0-2 1,-2-2-1,-1 0 0,0 0-1,-2 0 0,-1 3 2,0 4 7,-1 5 5,-2 6 6,0 4 7,0 7 9,0 5 9,0 6 8,1 8 8,2 8 7,2 9 7,2 10 7,1 6-1,1 8-9,2 6-10,0 8-10,1 4-8,1 4-7,1 2-8,2 3-8,-1 4-5,1 7-7,0 5-5,0 7-5,-2 1-2,-1 0 2,-3-2 1,0 0 3,-3-6-7,-1-11-14,-1-11-14,0-10-15,-1-11-5,0-8 4,0-9 5,0-8 4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8:20"/>
    </inkml:context>
    <inkml:brush xml:id="br0">
      <inkml:brushProperty name="width" value="0.04004" units="cm"/>
      <inkml:brushProperty name="height" value="0.04004" units="cm"/>
      <inkml:brushProperty name="color" value="#FED406"/>
    </inkml:brush>
  </inkml:definitions>
  <inkml:trace contextRef="#ctx0" brushRef="#br0">45279 24027 549,'-16'0'5,"2"-2"9,1 0 10,1-1 9,1 0 8,4 3 6,2 4 5,4 2 6,1 5-3,2 6-11,0 5-11,2 7-12,-1 3-7,0 2-7,-2 2-4,0 3-7,-1 0-8,2 2-13,0 0-12,2 2-12,-1-2-6,1-4 1,0-3-1,0-5 1,0-5 4,0-5 6,0-6 7,0-6 8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8:20"/>
    </inkml:context>
    <inkml:brush xml:id="br0">
      <inkml:brushProperty name="width" value="0.04589" units="cm"/>
      <inkml:brushProperty name="height" value="0.04589" units="cm"/>
      <inkml:brushProperty name="color" value="#FED406"/>
    </inkml:brush>
  </inkml:definitions>
  <inkml:trace contextRef="#ctx0" brushRef="#br0">46097 24181 479,'-14'9'125,"2"4"-27,4 2-26,3 3-27,1 3-15,2 1-4,0 3-5,2 1-3,0 1-2,0 1-1,0-1-1,0 1-1,1-3-2,2-3-3,2-5-2,2-3-4,2-4-2,3-4-5,3-4-4,4-4-5,-1-6-1,-1-6 0,-2-7 1,-3-7 0,-1-3 0,-2 0-2,-2-1-2,-2 1-2,-2 1 1,-1 1 3,0 3 3,-1 1 3,-3 4 2,-2 3 2,-4 4 0,-2 5 2,-2 2 0,1 2-3,-1 2-2,0 2-3,0 3-3,0 4-6,1 4-5,-1 3-5,1 2 0,2-2 4,2-3 5,3-1 5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8:20"/>
    </inkml:context>
    <inkml:brush xml:id="br0">
      <inkml:brushProperty name="width" value="0.03742" units="cm"/>
      <inkml:brushProperty name="height" value="0.03742" units="cm"/>
      <inkml:brushProperty name="color" value="#FED406"/>
    </inkml:brush>
  </inkml:definitions>
  <inkml:trace contextRef="#ctx0" brushRef="#br0">46750 24850 587,'22'0'62,"-3"0"-4,-3 0-4,-2 0-3,-3 0-5,1 2-6,0 0-5,0 2-6,0 1-7,1 1-10,1 3-8,1 2-10,0 1-9,-2 0-10,-3-1-8,-1 1-9,-1-1-8,0-2-4,0-2-7,0-2-4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8:21"/>
    </inkml:context>
    <inkml:brush xml:id="br0">
      <inkml:brushProperty name="width" value="0.05131" units="cm"/>
      <inkml:brushProperty name="height" value="0.05131" units="cm"/>
      <inkml:brushProperty name="color" value="#FED406"/>
    </inkml:brush>
  </inkml:definitions>
  <inkml:trace contextRef="#ctx0" brushRef="#br0">47882 23445 428,'-8'-7'2,"2"0"4,0 2 3,2 1 5,0 2 11,2 5 21,0 6 20,2 4 21,0 6 2,2 5-16,0 6-16,2 7-17,-1 8-12,0 14-9,-2 11-9,0 14-10,-1 7-11,2 2-16,0 2-14,2 2-15,-1-5-4,0-11 8,-2-13 9,0-11 9,-1-9 0,2-4-7,0-5-6,2-5-8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8:25"/>
    </inkml:context>
    <inkml:brush xml:id="br0">
      <inkml:brushProperty name="width" value="0.03224" units="cm"/>
      <inkml:brushProperty name="height" value="0.03224" units="cm"/>
      <inkml:brushProperty name="color" value="#FED406"/>
    </inkml:brush>
  </inkml:definitions>
  <inkml:trace contextRef="#ctx0" brushRef="#br0">51437 25700 682,'-7'30'80,"2"-1"-17,2-3-17,2-1-17,0-1-10,0 2-2,-2 3-2,0 1-3,-1 3-1,0 3-3,0 3-1,0 2-2,0 5-1,1 6-3,-1 6-1,0 6-2,0 2-1,2 1-1,0-1 0,2 1-1,-1-2 0,0-5 0,-2-3 1,0-4 0,0-3-4,2-2-11,2-2-10,2-2-10,0-3-4,0-4 1,-2-3 0,0-5 2,-1-4 3,2-5 5,0-5 7,2-4 5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8:26"/>
    </inkml:context>
    <inkml:brush xml:id="br0">
      <inkml:brushProperty name="width" value="0.03306" units="cm"/>
      <inkml:brushProperty name="height" value="0.03306" units="cm"/>
      <inkml:brushProperty name="color" value="#FED406"/>
    </inkml:brush>
  </inkml:definitions>
  <inkml:trace contextRef="#ctx0" brushRef="#br0">52031 26650 665,'-16'0'2,"2"2"2,1 0 4,1 2 3,0 0 1,2 0-1,1-1-1,1 2-1,-2-1 1,0 3-1,-3 2 2,-2 2 0,0 1 0,-1 1 0,0 1-2,1 2 0,-1-1-1,2 1-1,1 0-1,1-1-1,-1 1-1,-2 2-4,-2 0-4,-1 1-3,-2 0-2,-1 1 0,-1 0 1,-1-1 0,-1 0 1,2-3 1,1-1 3,1-2 0,1-2 3,1-1 2,1 0 1,1-2 2,4 0 5,8 2 7,8 0 7,8 1 7,3 0 1,1 0-7,0-2-7,-1 0-6,3-1-4,4 1-2,3 1 0,5 2-2,1-1-1,0-1 1,1-1-1,-1 0 1,-1-1-1,-1 0-2,-3-1-2,-1 1-2,-3 0-1,-1-2-4,-2-1-2,-2 0-3,-2-1-4,-1 2-4,-1 0-4,-1 1-5,-2 1-5,-2 0-7,-4 0-8,-2 0-6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8:26"/>
    </inkml:context>
    <inkml:brush xml:id="br0">
      <inkml:brushProperty name="width" value="0.03117" units="cm"/>
      <inkml:brushProperty name="height" value="0.03117" units="cm"/>
      <inkml:brushProperty name="color" value="#FED406"/>
    </inkml:brush>
  </inkml:definitions>
  <inkml:trace contextRef="#ctx0" brushRef="#br0">51463 25984 705,'0'-16'0,"0"2"1,0 1-1,0 1 1,0 1 1,0 0 5,0 2 3,0 1 3,-1 3 6,-1 8 4,0 6 7,-1 7 5,-1 5-1,0 1-5,0 3-6,0 1-6,-1 3-3,0 5-2,-1 3-2,-1 4-1,0 7-3,2 8-7,2 9-6,2 9-5,1 4-6,0-1-4,0-2-6,0 1-4,0-3-3,0 0 1,0-1-1,0 0 0,0-6 3,2-7 5,0-8 4,2-8 5,-1-7 3,-1-6-1,0-5 1,-1-6 0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8:27"/>
    </inkml:context>
    <inkml:brush xml:id="br0">
      <inkml:brushProperty name="width" value="0.03407" units="cm"/>
      <inkml:brushProperty name="height" value="0.03407" units="cm"/>
      <inkml:brushProperty name="color" value="#FED406"/>
    </inkml:brush>
  </inkml:definitions>
  <inkml:trace contextRef="#ctx0" brushRef="#br0">51906 26813 645,'-7'-8'0,"1"2"0,0 1 0,2 0 0,-1 0 2,0 0 5,-1-1 5,-2-1 4,1 0 5,-1 2 5,0 2 5,0 2 5,-1 2 0,-4 2-4,-2 2-5,-3 2-4,-1 1-6,1 3-7,1 2-8,1 2-8,-1 1-2,0 3 1,-1 1 1,-1 3 2,0 1 1,1-1-1,0 1 0,2-1-1,0 0 1,-1-1-1,-1-1 0,-1-1-1,0-1 1,2-3 1,3-1 0,1-2 2,2-2 0,1-1 3,0 0 1,2-2 1,3-2 4,6-2 3,6-4 5,6-2 3,3-1 0,1 0-2,1 1-4,1 2-3,1 1-2,1 4-1,1 2 0,1 4-1,1 0-1,1-1-2,1-1-3,1 0-1,1 0-2,1 1-5,1 3-4,1 2-3,0 0-5,-1-1-4,-2-1-5,1 0-4,-3-1-3,-2 1 1,-1 1 0,-2 2 0,-4-2 1,-3-3 3,-4-3 1,-4-2 2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8:28"/>
    </inkml:context>
    <inkml:brush xml:id="br0">
      <inkml:brushProperty name="width" value="0.03139" units="cm"/>
      <inkml:brushProperty name="height" value="0.03139" units="cm"/>
      <inkml:brushProperty name="color" value="#FED406"/>
    </inkml:brush>
  </inkml:definitions>
  <inkml:trace contextRef="#ctx0" brushRef="#br0">53887 26697 700,'-6'-7'8,"6"2"14,4 2 13,6 2 13,3 1 2,3 0-9,3 0-9,3 0-9,2 0-7,1-2-3,1-1-5,1 0-5,1-1-4,-1 1-5,0-1-6,1 0-6,-1 0-5,-1 2-6,-1 0-5,-1 2-5,-3 1-2,-3 2 4,-4 2 3,-4 2 4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8:28"/>
    </inkml:context>
    <inkml:brush xml:id="br0">
      <inkml:brushProperty name="width" value="0.03209" units="cm"/>
      <inkml:brushProperty name="height" value="0.03209" units="cm"/>
      <inkml:brushProperty name="color" value="#FED406"/>
    </inkml:brush>
  </inkml:definitions>
  <inkml:trace contextRef="#ctx0" brushRef="#br0">53929 27900 685,'-22'0'-3,"3"0"-5,3 0-5,3 0-6,5 0 10,10 0 26,8 0 25,9 0 26,5 0 6,1 0-15,1 0-14,1 0-13,0 0-13,1 0-9,-1 0-9,1 0-11,-1 0-8,0 0-9,1 0-10,-1 0-9,0 1-4,-1 2 3,-1 2 2,-1 2 1,-2-1 6,-3 0 6,-3-4 7,-2 0 7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42"/>
    </inkml:context>
    <inkml:brush xml:id="br0">
      <inkml:brushProperty name="width" value="0.04167" units="cm"/>
      <inkml:brushProperty name="height" value="0.04167" units="cm"/>
      <inkml:brushProperty name="color" value="#F2395B"/>
    </inkml:brush>
  </inkml:definitions>
  <inkml:trace contextRef="#ctx0" brushRef="#br0">92766 34800 527,'-39'26'142,"1"5"-31,1 4-31,2 6-31,-3 6-18,-5 6-7,-4 7-6,-6 7-6,-2 1-7,0-7-7,1-5-7,-1-6-8,3-8-3,7-9 2,8-11 1,6-9 3,5-8-4,5-4-7,3-6-7,5-4-9,2-3-5,4 1-4,2-1-3,4 0-5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8:28"/>
    </inkml:context>
    <inkml:brush xml:id="br0">
      <inkml:brushProperty name="width" value="0.03668" units="cm"/>
      <inkml:brushProperty name="height" value="0.03668" units="cm"/>
      <inkml:brushProperty name="color" value="#FED406"/>
    </inkml:brush>
  </inkml:definitions>
  <inkml:trace contextRef="#ctx0" brushRef="#br0">56484 26920 599,'-15'0'1,"2"0"1,3 0 2,1 0 2,3 0 7,6 0 14,4 0 13,6 0 14,2 0 2,1 0-11,1 0-10,2 0-10,-1-1-7,-1-1-3,-1 0-3,0-1-3,0-1-3,5 2 0,3 0-2,5 2-1,1 0-1,-1 2-1,-1 0-1,-1 2 0,-1-1-1,1-1 1,-1 0-1,1-1 1,1-2 0,5-1 0,3 0 0,4-1 1,3-1 0,2 0 1,3 0 2,1 0 1,1-1-1,2 0-3,0-1-1,2-1-2,-1-1-2,-1 0-1,0 0 0,-1 0-2,-3 0 0,-2 1 0,-4-1-1,-2 0 0,-4 1 0,-7 2 2,-5 2-1,-7 2 2,2 0-1,9-2-1,9-2-1,9-2-2,2 0 1,-2 1 0,-3 0 1,-3 2 1,0 0 0,4 0-1,4 0-1,4 0-1,0 0 0,-4 0 0,-4 0 1,-4 1 0,-1-2 1,3 2 0,1-1 0,2 0 0,-1 0-4,-3 2-9,-5 0-7,-4 2-9,-3 0-2,-5 0 4,-3 0 5,-4 0 4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8:33"/>
    </inkml:context>
    <inkml:brush xml:id="br0">
      <inkml:brushProperty name="width" value="0.04066" units="cm"/>
      <inkml:brushProperty name="height" value="0.04066" units="cm"/>
      <inkml:brushProperty name="color" value="#FED406"/>
    </inkml:brush>
  </inkml:definitions>
  <inkml:trace contextRef="#ctx0" brushRef="#br0">58721 24447 541,'16'-1'4,"3"-2"8,1-2 8,3-2 9,0 0 4,1 1 1,-1 0 0,1 2 2,-2 0-3,-1 2-6,-3 0-5,-1 2-7,-2 2-5,-2 6-10,-3 4-7,-1 5-8,-4 4-3,-6 3 4,-6 3 2,-5 3 3,-6 2 1,-2 2 0,-3 3 0,-2 1 0,-4 0-1,0-4 2,0-2-1,-2-3 1,1-3 1,1-3 1,3-3 1,1-3 2,3-2 0,1-1 0,2 0 1,3-2 0,3-2 4,8-2 8,7-4 8,6-2 9,5-3 1,1-1-5,3 0-3,2-1-6,1-1-1,1 0-2,1 0 0,1 0-1,0-1-5,1 0-7,-1-1-8,1-1-8,-1-2-5,-1-2-4,-1-2-3,-1-1-4,0-3 0,-1 0 2,1-1 1,0-1 3,-3 0 2,-1 1 0,-4 1 1,-3 1 1,-1 1 4,-2 2 6,-1 2 7,0 3 6,-2 3 12,0 7 19,-2 8 19,0 6 17,-1 3 3,0-1-12,0-1-13,0 0-12,-1-1-9,0 3-3,-2 1-4,0 3-4,-1-1-2,0-3-2,0-3-1,0-2-1,2-5-7,2-5-11,4-4-12,2-6-12,3-4-4,2-3 1,1-5 2,3-3 2,1-2 3,-1 2 7,1 3 5,0 1 7,-2 3 6,-1 3 10,-2 3 8,-2 2 9,-3 5 5,-1 4 4,-2 5 3,-1 6 2,-2 1 0,1-1-3,2-1-4,0 0-4,1-1-4,0 1-5,0 1-5,0 1-5,-1 0-9,0-1-14,-2 0-14,0-2-14,-1-3-10,2-4-6,0-6-6,2-4-5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8:34"/>
    </inkml:context>
    <inkml:brush xml:id="br0">
      <inkml:brushProperty name="width" value="0.03466" units="cm"/>
      <inkml:brushProperty name="height" value="0.03466" units="cm"/>
      <inkml:brushProperty name="color" value="#FED406"/>
    </inkml:brush>
  </inkml:definitions>
  <inkml:trace contextRef="#ctx0" brushRef="#br0">60952 23981 634,'8'-13'64,"0"3"-9,0 4-8,0 4-9,0 2-7,-1 2-5,1 0-4,0 2-6,-1 1-3,0 1 1,-2 3-1,0 2 0,-3 2-3,-1 3-6,-2 3-8,-1 4-6,-4 1-4,-4 1-5,-4 1-3,-3 1-3,-2-2-3,2-2 1,2-2 0,3-4 0,1-3 3,0-3 3,2-3 4,1-2 5,3-3 4,8-2 6,6-2 6,7-2 6,4-2 2,1-2-1,1-2-3,1-1-1,0-2-3,-1 2-3,-1 1-5,0 0-4,-3 2-4,-1 1-4,-3 0-4,-1 2-5,-2 0-2,-2 0 0,-2 0-2,-2 0-1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8:34"/>
    </inkml:context>
    <inkml:brush xml:id="br0">
      <inkml:brushProperty name="width" value="0.02984" units="cm"/>
      <inkml:brushProperty name="height" value="0.02984" units="cm"/>
      <inkml:brushProperty name="color" value="#FED406"/>
    </inkml:brush>
  </inkml:definitions>
  <inkml:trace contextRef="#ctx0" brushRef="#br0">61687 24313 737,'-6'-8'34,"6"2"1,4 1 1,6 0 1,2 1-2,3 0-6,2 0-6,2 1-5,-1-2-7,-1 2-7,-2-1-6,-3 0-7,-1 0-2,0 2 3,-2 0 2,0 2 4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8:34"/>
    </inkml:context>
    <inkml:brush xml:id="br0">
      <inkml:brushProperty name="width" value="0.03368" units="cm"/>
      <inkml:brushProperty name="height" value="0.03368" units="cm"/>
      <inkml:brushProperty name="color" value="#FED406"/>
    </inkml:brush>
  </inkml:definitions>
  <inkml:trace contextRef="#ctx0" brushRef="#br0">62048 23800 653,'-15'0'6,"4"2"12,2 0 13,4 2 12,1 1 4,2 1-6,0 3-6,2 2-5,0 2-5,0 2-2,0 1-4,0 3-3,0 2-5,0 3-9,0 3-10,0 3-7,0 1-10,0-1-9,0-2-8,0 1-9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8:34"/>
    </inkml:context>
    <inkml:brush xml:id="br0">
      <inkml:brushProperty name="width" value="0.04727" units="cm"/>
      <inkml:brushProperty name="height" value="0.04727" units="cm"/>
      <inkml:brushProperty name="color" value="#FED406"/>
    </inkml:brush>
  </inkml:definitions>
  <inkml:trace contextRef="#ctx0" brushRef="#br0">62125 23447 465,'1'-14'28,"2"2"-7,2 4-7,2 3-8,1 1 2,0 2 8,0 0 8,-1 2 9,1 0 1,2 2-5,0 0-6,2 2-5,-2 0-4,1 2 0,-2 0-2,0 1-1,-2 2 0,-1 2 1,-1 2 0,0 1 1,-2 2 1,0 2 0,-2 0 0,0 1 0,-1 1 0,0 3 1,0 1 0,0 3-1,0 2 0,0 5-2,0 3-1,0 4-3,0 1-1,0 0-1,0-1-1,0-1-2,0-3-2,0 0-1,0-3-1,0-1-3,0-4-2,2-2-1,0-3-3,2-3-2,-1-2-1,-1-2 1,0-3 1,-1-1 1,-4-1-3,-2 0-6,-5-1-7,-4 1-6,-3-1-4,-3-2-1,-3-3 0,-3 0-2,-1-2 1,1 1 4,1 1 3,1 2 4,2-1 2,1-2-1,3-3-2,1 0 0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8:35"/>
    </inkml:context>
    <inkml:brush xml:id="br0">
      <inkml:brushProperty name="width" value="0.04023" units="cm"/>
      <inkml:brushProperty name="height" value="0.04023" units="cm"/>
      <inkml:brushProperty name="color" value="#FED406"/>
    </inkml:brush>
  </inkml:definitions>
  <inkml:trace contextRef="#ctx0" brushRef="#br0">58314 23772 546,'-8'-8'3,"0"0"6,0 1 6,0-1 5,-1 0 5,-1 2 3,-3 1 3,-2 0 3,0 1-2,-1 0-8,0 0-8,1 1-7,-1-2-5,2 2-2,1-1-2,1 0-2,0 0-1,2 0 1,1 0 1,0 0 0,3 2 2,1 4 5,2 4 3,2 4 5,0 4 1,0 7-2,-2 5-1,0 7-2,-1 4-2,0 4 1,0 4-1,0 4 0,0 3 0,-2 2-2,0 1 1,-1 3-1,0-1-1,2-4 2,2-4-1,2-4 1,1-4-1,0-4 1,0-4-2,0-3 1,1-4-1,2-3 0,2-3 1,2-3 0,1-3-7,3-1-13,2-2-12,2-2-14,0-2-6,-1-2 0,-1-3 0,0 0 1,-2-2-1,-1 0 0,-1 0 0,0 0 0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8:36"/>
    </inkml:context>
    <inkml:brush xml:id="br0">
      <inkml:brushProperty name="width" value="0.04644" units="cm"/>
      <inkml:brushProperty name="height" value="0.04644" units="cm"/>
      <inkml:brushProperty name="color" value="#FED406"/>
    </inkml:brush>
  </inkml:definitions>
  <inkml:trace contextRef="#ctx0" brushRef="#br0">58964 28178 473,'-8'-7'0,"2"-1"0,1 0 0,0 0 0,0 0 3,-2 0 4,-2 1 6,-1-1 4,-3 1 5,-2 2 2,-1 2 4,-3 2 2,0 1-2,1 0-6,0 0-7,2 0-6,1 0-4,1 0-1,1 0 0,1 0 0,1 2 2,2 4 3,2 4 4,2 3 4,2 4 2,0 3-1,2 4 0,0 2 0,1 1-1,-2 0-1,0 1 0,-1-1-2,-1 1 0,2 1-1,0 1-1,2 1-1,-1 0 0,-1 2 0,0 1 1,-1 1 0,-1 0-2,2 1-6,0-1-4,2 0-5,0-1-4,0-3-2,0-3-1,0-3-2,1-3-1,2-3 0,2-3 1,2-3 1,1-3-4,3-2-8,2-4-7,2-2-9,1-5-3,3-2-2,2-5-2,1-4-1,0-1 2,-3 1 6,-3 1 6,-2 0 6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8:36"/>
    </inkml:context>
    <inkml:brush xml:id="br0">
      <inkml:brushProperty name="width" value="0.04625" units="cm"/>
      <inkml:brushProperty name="height" value="0.04625" units="cm"/>
      <inkml:brushProperty name="color" value="#FED406"/>
    </inkml:brush>
  </inkml:definitions>
  <inkml:trace contextRef="#ctx0" brushRef="#br0">59842 28341 475,'0'-23'1,"0"3"3,0 1 2,0 3 2,0 1 4,-2 2 4,0 2 5,-2 3 4,-2 1 2,-3 2 2,-5 2 1,-4 2 2,-1 4-2,-1 6-4,0 5-2,1 7-5,-1 4-2,-2 3-1,1 3-1,-2 2-2,-1 2 0,2-3 2,1-2 0,1-1 1,1-2 0,3 1-1,1-1-1,3 0-2,1 0-2,4-1-1,2-1-1,4-1-2,1-2-3,2-1-1,0-3-4,2-1-2,1-3-3,3-4-2,4-4-1,2-4-3,3-4-4,1 0-4,3-3-5,2-2-6,-1-2-1,0-4 0,-1-2 1,0-3 1,-3-1 1,-1-1 4,-2 0 2,-2 1 3,-2 1 2,-1 2 1,-1 4 2,0 3 0,-3 4 12,-2 6 21,-4 6 21,-2 6 20,-2 3 6,0 3-10,0 2-9,0 1-10,1 1-7,0-1-4,1-1-4,2-1-5,2-1-5,4-3-4,4-1-7,4-2-4,2-5-7,1-8-7,1-8-9,1-8-7,0-4-4,-1-1 3,-1-1 1,0-1 2,-3 1 3,-1 3 4,-2 3 3,-2 3 4,-1 2 8,0 4 10,-1 2 10,1 4 12,0 2 5,0 2 0,0 2 1,0 2 1,-1 1-3,-1 1-6,-1 2-7,0 0-5,0 1-5,0-1-3,1 1-1,2 0-3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8:37"/>
    </inkml:context>
    <inkml:brush xml:id="br0">
      <inkml:brushProperty name="width" value="0.03551" units="cm"/>
      <inkml:brushProperty name="height" value="0.03551" units="cm"/>
      <inkml:brushProperty name="color" value="#FED406"/>
    </inkml:brush>
  </inkml:definitions>
  <inkml:trace contextRef="#ctx0" brushRef="#br0">61616 27944 619,'1'-16'6,"1"1"14,4-1 12,0 0 13,2 3 4,0 3-7,0 4-5,0 4-7,0 3-3,1 2-3,2 2-2,0 2-3,0 2-4,-2 3-5,-2 3-8,-2 4-5,-3 1-5,-2 2-4,-4 3-4,-2 2-4,-4-1-3,-2 0-2,-3-1-2,-3-1-1,-1-2 0,2-4 3,2-5 4,3-3 3,4-3 6,8-2 11,8-3 9,8 0 11,4-3 3,1-1-3,1 0-3,1-1-4,-1-2-5,-3 0-11,-3-1-9,-2-2-10,-3 1-3,-1 2 2,0 3 3,-2 1 2,-1-1-1,0 0-7,-2-3-4,0-2-7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42"/>
    </inkml:context>
    <inkml:brush xml:id="br0">
      <inkml:brushProperty name="width" value="0.03835" units="cm"/>
      <inkml:brushProperty name="height" value="0.03835" units="cm"/>
      <inkml:brushProperty name="color" value="#F2395B"/>
    </inkml:brush>
  </inkml:definitions>
  <inkml:trace contextRef="#ctx0" brushRef="#br0">93700 32505 573,'7'-14'5,"-1"3"11,0 2 9,-1 4 11,-1 2 7,3 2 2,2 2 2,2 2 3,1 4-3,1 7-7,1 7-7,2 8-7,0 3-13,3 4-17,2 3-18,1 3-18,-1-3-5,-5-8 7,-4-7 7,-6-9 8,-1-4-3,0 0-11,1-2-10,2 0-12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8:37"/>
    </inkml:context>
    <inkml:brush xml:id="br0">
      <inkml:brushProperty name="width" value="0.03227" units="cm"/>
      <inkml:brushProperty name="height" value="0.03227" units="cm"/>
      <inkml:brushProperty name="color" value="#FED406"/>
    </inkml:brush>
  </inkml:definitions>
  <inkml:trace contextRef="#ctx0" brushRef="#br0">62200 28265 681,'29'-1'108,"-3"-1"-27,-5 0-29,-3-1-27,-2-1-14,-1 0 1,1 0 2,0 0 1,-2 0-15,-1 0-28,-2 0-31,-2 0-29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8:37"/>
    </inkml:context>
    <inkml:brush xml:id="br0">
      <inkml:brushProperty name="width" value="0.03656" units="cm"/>
      <inkml:brushProperty name="height" value="0.03656" units="cm"/>
      <inkml:brushProperty name="color" value="#FED406"/>
    </inkml:brush>
  </inkml:definitions>
  <inkml:trace contextRef="#ctx0" brushRef="#br0">62479 27866 601,'-8'-7'0,"0"2"0,0 2 0,0 2 0,1 2 6,2 2 10,2 2 11,2 2 11,1 1 6,0 3-2,0 2-1,0 2 0,0 1-4,0 3-5,0 2-7,0 1-4,0 2-7,-2-1-4,0 1-5,-1-1-6,-1 1-5,0 1-6,0 1-7,0 1-6,0-1-4,2-5-3,0-3-1,2-4-3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8:37"/>
    </inkml:context>
    <inkml:brush xml:id="br0">
      <inkml:brushProperty name="width" value="0.04901" units="cm"/>
      <inkml:brushProperty name="height" value="0.04901" units="cm"/>
      <inkml:brushProperty name="color" value="#FED406"/>
    </inkml:brush>
  </inkml:definitions>
  <inkml:trace contextRef="#ctx0" brushRef="#br0">62947 27681 448,'-5'-7'6,"6"2"10,6 3 11,6 1 11,3 0 1,1-1-10,1 0-8,1-1-11,0-1-5,-1 2-3,-1 0-1,0 2-4,-3 1 2,-3 4 4,-3 2 3,-2 4 5,-3 2 4,-1 3 5,0 3 6,-1 3 5,-1 2 1,0-1-3,0 1-4,0-1-2,-1 2-2,-1 3-1,0 3-1,-1 3-1,-1 0-2,2 0-3,0-1-2,2-1-4,0-1-2,0 1-1,0-1-1,0 0-1,0 0-1,0-1-1,0-1-1,0-1-2,0-3 0,0-1-1,0-4 0,0-3 0,-1-1 0,0-1 0,-2 1-1,0 0 1,-2-2-2,-2-1-2,-1-2-3,-3-2-3,-3-1-6,-2 1-12,-3 2-10,-3 0-12,0-1-1,3-1 8,3-2 8,3-2 7,0 0 4,0 0-5,-1 1-4,-1 2-3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9:03"/>
    </inkml:context>
    <inkml:brush xml:id="br0">
      <inkml:brushProperty name="width" value="0.0408" units="cm"/>
      <inkml:brushProperty name="height" value="0.0408" units="cm"/>
      <inkml:brushProperty name="color" value="#F2395B"/>
    </inkml:brush>
  </inkml:definitions>
  <inkml:trace contextRef="#ctx0" brushRef="#br0">57641 32002 539,'-15'-37'83,"2"7"-13,3 6-14,1 5-14,0 4-10,-2 3-9,-2 1-8,-1 2-8,-3 2-4,-1 0-1,-3 2-1,-1 1 0,-2 2 0,1 5 0,-1 6 1,1 4 0,-2 5 0,0 3 0,-1 5 1,0 3 1,0 4 0,3 2 2,3 4 1,3 3 2,2 1 0,2 0 1,2 0-1,3 0 0,0-1 0,2-3-1,0-4-1,2-2-1,1-3-1,2-1-1,2-3-1,2-1-1,1-3-1,2-3-1,0-3 0,2-3 0,0-2-2,3-2-1,2-2-2,2-2-1,0-2-3,1-1 0,0 0-3,-1-1 0,2-4-2,1-2-2,3-5 0,2-4-2,-1-1 0,0-1 0,-1 0 1,0 1 0,-3-1 2,-1 0 0,-2 1 2,-3-1 1,-1 0 2,-2 1 2,-2-1 3,-2 0 2,-1 3 5,0 7 9,-1 5 7,1 6 9,-1 4 3,-2 5-2,-2 4-2,-2 3-2,0 3-2,1 1-3,0 1-4,2 1-2,0-1-2,0-1-2,0-3-2,0-1-1,1-3-2,1-3-2,3-2-3,2-4-1,1-2-3,2-2-4,0-3-5,1 0-3,2-5-5,0-4-1,1-6-4,1-3-1,1-6-2,0-2 2,-1-3 0,1-2 2,-2-2 1,-1 1 5,-2 1 3,-2 1 4,-2 3 3,-1 5 5,0 5 4,-1 5 4,-1 4 7,1 4 11,1 4 9,2 4 11,-1 1 2,-1 1-7,0 0-7,-1 0-6,-2 1-6,1 3-8,0 4-8,0 2-6,0 0-7,0-1-6,0-2-6,0-3-5,-1-1-4,-1 0-2,0-2 0,-1 0-2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9:04"/>
    </inkml:context>
    <inkml:brush xml:id="br0">
      <inkml:brushProperty name="width" value="0.0339" units="cm"/>
      <inkml:brushProperty name="height" value="0.0339" units="cm"/>
      <inkml:brushProperty name="color" value="#F2395B"/>
    </inkml:brush>
  </inkml:definitions>
  <inkml:trace contextRef="#ctx0" brushRef="#br0">59154 31553 648,'3'-23'5,"5"1"9,7 1 10,6 1 9,0 2 3,-3 4-4,-5 4-4,-3 5-3,-1 2-2,0 3 0,1 4-1,2 2 0,-2 4-3,-3 4-4,-2 3-5,-4 5-4,-2 2-2,-4 3-1,-2 1 1,-3 3 0,-4 0-6,-2 2-9,-3 1-9,-3 1-11,0-2-3,1-3 3,2-5 1,3-3 3,0-5 3,2-3 1,1-4 3,1-4 2,3-5 8,6-6 14,6-6 14,6-6 13,4-1 5,5 1-2,4 2-4,3 3-2,2 1-5,-1 2-6,-1 2-6,-1 2-7,-2 2-3,-1 2-4,-2 2-1,-3 2-2,0 2-5,-2 2-9,-1 2-7,-1 2-8,-1 0-6,-2-1-5,-2-1-3,-2 0-5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9:04"/>
    </inkml:context>
    <inkml:brush xml:id="br0">
      <inkml:brushProperty name="width" value="0.02901" units="cm"/>
      <inkml:brushProperty name="height" value="0.02901" units="cm"/>
      <inkml:brushProperty name="color" value="#F2395B"/>
    </inkml:brush>
  </inkml:definitions>
  <inkml:trace contextRef="#ctx0" brushRef="#br0">59950 31894 758,'23'-28'84,"-1"7"-19,-1 7-18,-1 6-19,0 4-15,0 1-8,-1-1-11,1 0-9,-1 0-6,-1 2-2,-1 0-2,0 2-1,-3 0-5,-1 0-6,-2 0-5,-2 0-6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9:04"/>
    </inkml:context>
    <inkml:brush xml:id="br0">
      <inkml:brushProperty name="width" value="0.03229" units="cm"/>
      <inkml:brushProperty name="height" value="0.03229" units="cm"/>
      <inkml:brushProperty name="color" value="#F2395B"/>
    </inkml:brush>
  </inkml:definitions>
  <inkml:trace contextRef="#ctx0" brushRef="#br0">60398 31383 681,'-21'-6'6,"6"4"18,6 4 16,6 4 16,3 4 4,0 5-12,0 5-12,0 5-10,0 2-11,0-1-8,0-1-8,0-1-9,0 2-6,0 7-7,0 5-5,0 6-5,0-2-6,0-8-6,0-9-6,0-8-6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9:04"/>
    </inkml:context>
    <inkml:brush xml:id="br0">
      <inkml:brushProperty name="width" value="0.04279" units="cm"/>
      <inkml:brushProperty name="height" value="0.04279" units="cm"/>
      <inkml:brushProperty name="color" value="#F2395B"/>
    </inkml:brush>
  </inkml:definitions>
  <inkml:trace contextRef="#ctx0" brushRef="#br0">60334 31297 514,'2'-14'0,"4"2"0,4 4 0,3 3 0,2 1 2,0 2 7,-2 0 5,-1 2 5,1 0 3,0 0 0,1 0-2,1 0 0,0 1-5,-1 4-6,0 2-8,-2 4-6,-2 1-2,-2 3 2,-4 1 3,-2 3 4,-2 1 0,0 1 0,0 1-1,0 1-1,-1 2 6,-1 1 13,0 3 11,-1 1 13,-1 2 2,2 3-5,0 1-7,2 2-6,0 2-4,0 0-4,0 2-3,0 1-3,0-1-3,2-2-1,0-2-4,2-1-1,-1-3-2,-1-2-1,0-2-2,-1-1-1,-1-2-1,0-1 1,0-1 0,0-1-1,-2-2 0,0-1-3,-3-3-3,-2-1-2,-2-1-2,-4 0-2,-2-1-1,-3 1-1,-4-2-3,-3-1-4,-5-2-5,-3-2-3,-4-2-2,-2-1 2,-4 0 2,-3-2 2,2-1-1,8-4-5,6-2-4,7-3-5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9:05"/>
    </inkml:context>
    <inkml:brush xml:id="br0">
      <inkml:brushProperty name="width" value="0.03596" units="cm"/>
      <inkml:brushProperty name="height" value="0.03596" units="cm"/>
      <inkml:brushProperty name="color" value="#F2395B"/>
    </inkml:brush>
  </inkml:definitions>
  <inkml:trace contextRef="#ctx0" brushRef="#br0">56323 32022 611,'0'-30'3,"0"3"5,0 3 5,0 4 5,-1 1 4,-1 4 3,0 3 2,-1 3 4,-3 2-1,-2 2-3,-3 2-4,-3 2-4,-4 1-2,-2 0-3,-3 0-4,-3 0-1,0 0-4,1 2-1,2 0-3,3 2-2,1 0-1,1 0 0,0-1-1,2 2 0,2-2-1,1 1-1,2 0 0,2 0-1,3 3 1,2 7 2,4 7 1,3 8 3,1 2 1,1 2 3,2 1 2,0 1 2,0 2 2,-2 6-1,-2 4 1,-2 6 0,-1 1-1,2-2 0,0-3-1,2 0-1,-1-4-1,-1 0-1,0-3-2,-2-2-2,1-2-2,0-4-1,2-2-3,0-3-2,1-2 0,0-3 0,0-1 0,0-3 1,2-2-6,4-3-11,3-2-13,5-4-12,0-2-3,-3-2 5,-2-3 4,-4 0 5,-2-3 3,0-1 1,-2 0 1,0-1 1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9:05"/>
    </inkml:context>
    <inkml:brush xml:id="br0">
      <inkml:brushProperty name="width" value="0.03453" units="cm"/>
      <inkml:brushProperty name="height" value="0.03453" units="cm"/>
      <inkml:brushProperty name="color" value="#F2395B"/>
    </inkml:brush>
  </inkml:definitions>
  <inkml:trace contextRef="#ctx0" brushRef="#br0">62937 32350 637,'-15'7'0,"2"-2"0,2-3 0,3 0 0,3-1 9,8 1 17,6 3 19,7 2 17,5 0 3,3-2-12,3-2-12,3-2-13,2-1-10,1 0-7,1 0-6,0 0-9,0 0-5,-3 0-5,-3 0-6,-3 0-5,-3 0-3,-3 2-2,-3 0 0,-2 2-3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42"/>
    </inkml:context>
    <inkml:brush xml:id="br0">
      <inkml:brushProperty name="width" value="0.04542" units="cm"/>
      <inkml:brushProperty name="height" value="0.04542" units="cm"/>
      <inkml:brushProperty name="color" value="#F2395B"/>
    </inkml:brush>
  </inkml:definitions>
  <inkml:trace contextRef="#ctx0" brushRef="#br0">95001 33244 484,'-8'-14'0,"0"2"0,0 4 0,0 3 0,2 0 3,0-2 7,4-2 6,1-1 7,4-1 9,9 4 12,8 2 12,7 4 12,6 1 0,3 2-13,3 0-14,3 2-13,-1 1-10,-4 1-9,-4 3-7,-3 2-8,-5 1-4,-3 2 0,-5 0-2,-3 1 0,-5 1 0,-4 1 2,-6 2 0,-4 0 1,-7 1 4,-7 1 3,-9 1 5,-7 1 4,-6 0 2,-3 1 0,-2-1 0,-4 1 1,-1-1-1,-2 1 1,0-1-1,-1 1 2,1 0-1,4 1 1,3 1 0,5 1 0,3 0-3,4 1-4,2-1-7,3 1-5,4-3-7,7-1-8,5-4-7,6-3-8,6-4-4,6-5-1,6-4-1,6-6 0,1-2 1,-1-2 5,-2 0 5,-3-1 4,-1-2 2,0 0-1,-2-1 0,0-1-1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9:06"/>
    </inkml:context>
    <inkml:brush xml:id="br0">
      <inkml:brushProperty name="width" value="0.03413" units="cm"/>
      <inkml:brushProperty name="height" value="0.03413" units="cm"/>
      <inkml:brushProperty name="color" value="#F2395B"/>
    </inkml:brush>
  </inkml:definitions>
  <inkml:trace contextRef="#ctx0" brushRef="#br0">62868 33550 644,'-8'7'0,"-2"-2"0,0-2 0,-1-2 0,0-1 5,0 0 8,2 0 10,1 0 9,3-1 5,8 0 2,6-2 1,7 0 3,8 0-3,7 2-8,8 2-7,8 2-7,5 0-10,2 0-9,2-2-11,2 0-10,-4-1-7,-9 2-4,-8 0-4,-9 2-4,-6-1-2,-3-1-3,-3 0-1,-2-1-2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9:09"/>
    </inkml:context>
    <inkml:brush xml:id="br0">
      <inkml:brushProperty name="width" value="0.03436" units="cm"/>
      <inkml:brushProperty name="height" value="0.03436" units="cm"/>
      <inkml:brushProperty name="color" value="#F2395B"/>
    </inkml:brush>
  </inkml:definitions>
  <inkml:trace contextRef="#ctx0" brushRef="#br0">68547 31357 640,'-7'-11'7,"0"10"16,2 10 14,1 9 15,-1 6 3,2 1-10,-1 1-9,0 1-10,0 0-7,2-3-1,0-1-3,2-3-3,3-3-3,8-4-4,6-6-4,7-4-5,3-6-3,-1-4 0,-1-6-1,-1-4 0,0-4-1,-1-5-1,1-3 0,-1-4-1,-1-1 1,-5 3 1,-3 3 3,-4 3 2,-3 2 1,-2 1 1,-3 1 1,0 1 0,-4 2 1,-2 5 0,-4 2 0,-2 6 0,-3 1-2,-1 2-1,-3 0-3,-2 2-2,-1 2-4,-1 6-3,-1 4-5,-1 5-4,1 3-3,3 1-5,3 1-4,2 1-3,4-1 0,2-4 6,4-5 5,3-3 5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9:10"/>
    </inkml:context>
    <inkml:brush xml:id="br0">
      <inkml:brushProperty name="width" value="0.03042" units="cm"/>
      <inkml:brushProperty name="height" value="0.03042" units="cm"/>
      <inkml:brushProperty name="color" value="#F2395B"/>
    </inkml:brush>
  </inkml:definitions>
  <inkml:trace contextRef="#ctx0" brushRef="#br0">69650 31750 723,'14'8'-7,"-1"0"13,-2 0 13,-2-1 14,-2 2 4,0 0-2,-2 1-4,0 2-3,-2 0-3,1 1-3,0 1-2,0 1-2,0 1-8,0 2-15,0 0-15,0 1-13,0-1-7,0-1 4,0-2 4,0-2 2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9:10"/>
    </inkml:context>
    <inkml:brush xml:id="br0">
      <inkml:brushProperty name="width" value="0.03381" units="cm"/>
      <inkml:brushProperty name="height" value="0.03381" units="cm"/>
      <inkml:brushProperty name="color" value="#F2395B"/>
    </inkml:brush>
  </inkml:definitions>
  <inkml:trace contextRef="#ctx0" brushRef="#br0">70450 30641 650,'8'-16'0,"0"1"0,0-1 0,-1 0 0,2 1 5,0 1 8,1 1 10,2 1 8,-1 1 5,1 4-1,0 2-1,0 4 0,-1 3-2,1 4-5,0 4-3,0 3-5,-2 5-4,-3 4-4,-2 3-4,-4 4-3,-1 2-5,-2-1-1,0-1-2,-2-1-3,0-2-2,-2-3-1,0-3-1,-1-3-1,-1-2 0,2-1 2,1 0 1,0-2 2,5-2 1,8-2-3,8-4 0,7-2-3,5-4-2,1 0-5,1-3-4,1-2-4,-1-1-2,-1 2 1,-3 1 1,-1 0 1,-4 2 3,-3 1 3,-4 0 3,-4 2 3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9:10"/>
    </inkml:context>
    <inkml:brush xml:id="br0">
      <inkml:brushProperty name="width" value="0.03683" units="cm"/>
      <inkml:brushProperty name="height" value="0.03683" units="cm"/>
      <inkml:brushProperty name="color" value="#F2395B"/>
    </inkml:brush>
  </inkml:definitions>
  <inkml:trace contextRef="#ctx0" brushRef="#br0">66628 32506 597,'-28'-8'0,"7"2"0,7 1 0,7 0 0,3 0 3,2 0 6,0-1 6,2-1 7,6-1 5,12 2 4,11 1 6,12 0 4,8 0 0,6-2-5,4-1-5,5-3-6,6-2-4,7 0-2,7-1-3,7-1-2,7-1-4,8-1-6,7-2-4,9 1-6,5-2-5,3 0-5,3 1-4,2-1-6,0 1-4,-7 1-5,-5 1-5,-7 1-5,-13 1 2,-22 4 6,-21 3 7,-21 3 7,-13 1 3,-2 0-3,-1 0-3,-2 0-2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9:12"/>
    </inkml:context>
    <inkml:brush xml:id="br0">
      <inkml:brushProperty name="width" value="0.03602" units="cm"/>
      <inkml:brushProperty name="height" value="0.03602" units="cm"/>
      <inkml:brushProperty name="color" value="#F2395B"/>
    </inkml:brush>
  </inkml:definitions>
  <inkml:trace contextRef="#ctx0" brushRef="#br0">69142 33605 610,'-7'-13'7,"2"6"17,2 6 18,2 6 16,1 3 3,0 2-12,0 0-12,0 1-11,-1 4-8,-2 7-1,-2 7-3,-2 7-2,-1 2-2,0-3-3,1-4-2,-1-2-3,-1 1-4,0 3-9,-2 4-7,0 4-7,0 1-6,3-1-4,1-3-2,2-2-4,1-2-3,2-3 1,0-3-2,2-3 0,0-4 3,2-5 9,0-5 7,2-4 8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9:13"/>
    </inkml:context>
    <inkml:brush xml:id="br0">
      <inkml:brushProperty name="width" value="0.0356" units="cm"/>
      <inkml:brushProperty name="height" value="0.0356" units="cm"/>
      <inkml:brushProperty name="color" value="#F2395B"/>
    </inkml:brush>
  </inkml:definitions>
  <inkml:trace contextRef="#ctx0" brushRef="#br0">70066 33847 618,'0'-11'23,"0"8"4,0 10 4,0 8 4,-1 4 0,-1 1-3,0 0-2,-1-1-3,-1 1-2,2 2-2,0-1-2,2 3-2,0-2-2,0-1-3,0-3-4,0-1-2,2-3-4,4-2-3,4-4-4,3-3-2,3-3-3,0-6-2,-1-4-3,1-5-2,0-3-1,-1-2 1,1 0 1,0-1-1,-2-1 2,-3-1 1,-3-1 1,-2-1 1,-3 0 1,-1 3 3,0 1 2,-1 2 3,-3 2 1,-2 1 0,-4 1 0,-2 1 2,-2 1-4,-2 4-4,0 2-5,-1 4-5,0 3-5,-1 4-5,0 4-4,1 3-5,0 2-1,2-4 3,2-3 3,3-2 2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9:13"/>
    </inkml:context>
    <inkml:brush xml:id="br0">
      <inkml:brushProperty name="width" value="0.03289" units="cm"/>
      <inkml:brushProperty name="height" value="0.03289" units="cm"/>
      <inkml:brushProperty name="color" value="#F2395B"/>
    </inkml:brush>
  </inkml:definitions>
  <inkml:trace contextRef="#ctx0" brushRef="#br0">71200 33405 668,'0'-13'33,"2"6"6,0 6 4,2 6 5,-1 5-1,-1 4-9,0 3-9,-1 5-9,-1 1-6,0 3-4,0 0-5,0 0-4,0 1-1,0-1 0,0-1 2,0-1 0,-1-2-4,-1-3-11,0-3-12,-1-2-10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9:13"/>
    </inkml:context>
    <inkml:brush xml:id="br0">
      <inkml:brushProperty name="width" value="0.03498" units="cm"/>
      <inkml:brushProperty name="height" value="0.03498" units="cm"/>
      <inkml:brushProperty name="color" value="#F2395B"/>
    </inkml:brush>
  </inkml:definitions>
  <inkml:trace contextRef="#ctx0" brushRef="#br0">71800 32949 628,'8'-17'6,"2"-1"10,0-3 11,1-1 11,1 1 3,0 5-4,-1 4-3,1 6-4,0 3-2,0 2-3,0 2 0,-1 2-3,0 2-3,-2 4-6,-2 2-5,-2 3-6,-2 4-3,-2 3-3,-2 5-2,-2 3-2,-2 1-3,-2-3 0,-2-3-2,-2-3-2,0-3 1,3-3 0,1-2 1,2-4 1,4-2 0,4-1 0,5 0 1,6-2-1,2-1-1,1-4-1,1-2-3,1-3-1,-1-2 0,-2 0 1,-4 0 3,-3 0 2,-1 1-4,0 1-6,0 0-9,0 2-6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9:15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75582 32166 999,'-14'-2'-76,"4"0"20,4-3 19,4-2 21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43"/>
    </inkml:context>
    <inkml:brush xml:id="br0">
      <inkml:brushProperty name="width" value="0.04862" units="cm"/>
      <inkml:brushProperty name="height" value="0.04862" units="cm"/>
      <inkml:brushProperty name="color" value="#F2395B"/>
    </inkml:brush>
  </inkml:definitions>
  <inkml:trace contextRef="#ctx0" brushRef="#br0">95880 34616 452,'22'-7'5,"-3"2"10,-3 2 10,-3 2 10,-3 2 6,-2 4 5,-4 2 3,-2 4 5,-2 2-3,0 5-7,0 3-8,0 5-7,-2 2-5,0 3-1,-3 1-1,-2 2-2,-2 2-4,-2-1-6,-2 0-8,-1 1-6,-1-3-7,1-2-7,1-3-8,0-3-8,2-7-11,3-12-15,1-12-15,2-12-15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9:16"/>
    </inkml:context>
    <inkml:brush xml:id="br0">
      <inkml:brushProperty name="width" value="0.03688" units="cm"/>
      <inkml:brushProperty name="height" value="0.03688" units="cm"/>
      <inkml:brushProperty name="color" value="#F2395B"/>
    </inkml:brush>
  </inkml:definitions>
  <inkml:trace contextRef="#ctx0" brushRef="#br0">75009 31947 596,'-15'-1'6,"4"0"10,3-2 12,3 0 12,2-1 3,3 0-4,4 0-3,2 0-3,3 1-4,4 0-3,2 2-4,3 1-2,2-1-3,1-1-2,1 0-1,2-1-1,-1-1-7,3 2-9,0 0-9,1 2-11,-2 0-6,-1 0-4,-4 0-2,-3 0-4,-3 0-1,-1 0 1,-2 0-1,-2 0 1,-2 0 1,-1 2 5,0 0 3,-2 2 4,-1 0 4,-4 0 4,-2-1 4,-3 1 4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9:16"/>
    </inkml:context>
    <inkml:brush xml:id="br0">
      <inkml:brushProperty name="width" value="0.03662" units="cm"/>
      <inkml:brushProperty name="height" value="0.03662" units="cm"/>
      <inkml:brushProperty name="color" value="#F2395B"/>
    </inkml:brush>
  </inkml:definitions>
  <inkml:trace contextRef="#ctx0" brushRef="#br0">74994 32666 600,'-29'7'2,"5"-1"4,5 0 3,5-1 3,6-2 10,8 2 14,8-2 13,8 1 14,4-1 1,1-4-13,1-2-13,1-3-12,2-2-12,5 0-7,3 0-7,4 0-8,0 1-5,-5 2-1,-5 2-1,-5 2 0,-4 1-7,-1 0-9,-2 0-10,-3 0-10,-1 0-4,0 2 4,-2 0 2,0 2 3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9:25"/>
    </inkml:context>
    <inkml:brush xml:id="br0">
      <inkml:brushProperty name="width" value="0.04168" units="cm"/>
      <inkml:brushProperty name="height" value="0.04168" units="cm"/>
      <inkml:brushProperty name="color" value="#F2395B"/>
    </inkml:brush>
  </inkml:definitions>
  <inkml:trace contextRef="#ctx0" brushRef="#br0">77478 31581 527,'-13'-7'8,"6"1"13,6 0 16,6 2 14,5 0 4,2 2-6,3 0-7,3 2-6,1 2-6,-1 4-7,0 4-7,-2 3-5,-2 4-4,-1 1 0,-2 3-1,-2 2 1,-3 2-2,-4 2-4,-4 5-4,-4 1-5,-4 3-2,-4 3-1,-3 1-2,-5 2-1,-1-1 0,-1-3 2,1-5 2,-1-4 2,1-3 3,1-3 3,1-3 3,1-2 3,2-4 2,2-1-1,4-2 1,3-2-1,3-3 1,6-3 0,4-2 0,6-4 1,6-3-3,11-7-5,9-6-5,10-5-5,5-5-4,0-1-4,0-3-2,0-1-4,-2 0-4,-2 2-6,-3 1-5,-3 3-5,-3 0-1,-2 1 6,-2-1 5,-1 1 4,-3 0 7,-3 3 5,-4 1 7,-1 3 6,-4 1 3,-1 1 3,-2 0 1,-3 2 1,-1 2 4,-2 1 8,-2 2 6,-2 2 8,-3 6 9,-4 8 14,-4 9 13,-4 10 12,-3 4 0,-1 2-15,-3 3-15,-2 1-16,1-2-8,3-5-5,3-7-4,2-5-4,1-1-5,-1 5-5,-3 5-5,-2 5-7,-1 4-5,-1 1-5,-1 2-6,-1 3-5,1-3-4,2-4-2,4-5-3,3-5-2,2-6 0,2-6 2,2-8 2,2-6 2,1-5 4,-2 0 6,0-2 7,-2 0 5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9:26"/>
    </inkml:context>
    <inkml:brush xml:id="br0">
      <inkml:brushProperty name="width" value="0.04136" units="cm"/>
      <inkml:brushProperty name="height" value="0.04136" units="cm"/>
      <inkml:brushProperty name="color" value="#F2395B"/>
    </inkml:brush>
  </inkml:definitions>
  <inkml:trace contextRef="#ctx0" brushRef="#br0">78941 32035 531,'-4'-40'36,"8"15"11,8 15 11,7 15 11,5 9 0,-1 5-13,1 5-12,-1 5-13,1 3-9,-1 4-4,1 3-6,-1 3-6,0 0-6,-1 0-10,-1-2-10,0 0-10,-3-2-8,-1-4-6,-2-2-7,-3-3-7,-1-4-1,-2-5 4,-2-5 4,-2-4 5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9:26"/>
    </inkml:context>
    <inkml:brush xml:id="br0">
      <inkml:brushProperty name="width" value="0.03678" units="cm"/>
      <inkml:brushProperty name="height" value="0.03678" units="cm"/>
      <inkml:brushProperty name="color" value="#F2395B"/>
    </inkml:brush>
  </inkml:definitions>
  <inkml:trace contextRef="#ctx0" brushRef="#br0">80729 31564 598,'-8'-14'0,"2"2"0,0 4 0,2 3 0,1 5 11,0 10 24,2 8 22,0 9 24,1 5 1,0 2-19,0 3-21,0 1-19,-1 2-15,-2 2-11,-2 2-10,-2 2-11,0 0-5,1-2-1,0-2-1,2-1 0,0-4-2,2-6-2,0-4-2,2-5-3,1-5 1,2-6 1,2-6 3,2-6 2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9:26"/>
    </inkml:context>
    <inkml:brush xml:id="br0">
      <inkml:brushProperty name="width" value="0.04632" units="cm"/>
      <inkml:brushProperty name="height" value="0.04632" units="cm"/>
      <inkml:brushProperty name="color" value="#F2395B"/>
    </inkml:brush>
  </inkml:definitions>
  <inkml:trace contextRef="#ctx0" brushRef="#br0">81381 31874 474,'7'-4'12,"-4"10"21,-2 8 23,-4 9 22,-1 5 4,-2 3-15,0 1-17,-1 2-14,0 1-10,2-1-4,2-1-3,2-1-3,1-3-4,0-2-3,0-3-4,0-3-3,2-4-4,6-6-6,4-6-7,5-6-5,2-7-2,-1-6 2,0-7 3,-2-7 3,-1-4 0,-1-2 1,0-3-1,-2-1 1,-2 0 1,-2 4 3,-4 2 2,-2 3 2,-4 4 2,0 5 1,-3 5 0,-2 5 1,-2 2 1,-2 2-2,-2 0 1,-1 2-2,-2 1-9,2 2-21,1 2-20,1 2-20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9:26"/>
    </inkml:context>
    <inkml:brush xml:id="br0">
      <inkml:brushProperty name="width" value="0.03587" units="cm"/>
      <inkml:brushProperty name="height" value="0.03587" units="cm"/>
      <inkml:brushProperty name="color" value="#F2395B"/>
    </inkml:brush>
  </inkml:definitions>
  <inkml:trace contextRef="#ctx0" brushRef="#br0">82311 30944 613,'-9'-8'0,"-1"2"0,-3 1 0,-2 0 0,1 1 4,3 0 7,2 0 8,4 1 8,5-1 7,8 0 6,8 0 8,7 0 5,5 0-1,3 0-12,1 0-10,3 0-11,-1 0-10,-2 1-8,-1-1-10,-3 0-8,-2 0-4,-3 2 0,-3 0 0,-2 2 1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9:27"/>
    </inkml:context>
    <inkml:brush xml:id="br0">
      <inkml:brushProperty name="width" value="0.04257" units="cm"/>
      <inkml:brushProperty name="height" value="0.04257" units="cm"/>
      <inkml:brushProperty name="color" value="#F2395B"/>
    </inkml:brush>
  </inkml:definitions>
  <inkml:trace contextRef="#ctx0" brushRef="#br0">83510 30078 516,'-15'-1'3,"4"0"7,3-2 5,3 0 6,1 1 9,2 4 10,0 4 11,2 4 11,0 3 0,0 5-8,0 3-9,0 5-9,-1 3-9,-1 3-9,0 2-9,-1 4-8,-2 1-9,0-2-7,-1 0-7,-2-1-7,1-3-2,-1-3 4,0-5 3,0-3 3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5:49:27"/>
    </inkml:context>
    <inkml:brush xml:id="br0">
      <inkml:brushProperty name="width" value="0.04213" units="cm"/>
      <inkml:brushProperty name="height" value="0.04213" units="cm"/>
      <inkml:brushProperty name="color" value="#F2395B"/>
    </inkml:brush>
  </inkml:definitions>
  <inkml:trace contextRef="#ctx0" brushRef="#br0">83791 29794 522,'1'-15'2,"2"2"3,2 3 5,2 1 3,1 1 4,-1 0 4,1 1 5,0-1 5,1 1 1,2 2 0,1 2-1,3 2 0,-1 4-3,-2 7-5,-4 8-5,-3 6-6,-3 4-4,-4 1-5,-4 0-4,-3 2-5,-3-1-2,0-3-3,0-3-2,1-3-3,1-2 3,4-3 7,4-1 7,4-2 6,3-3 4,3-3 1,4-2 0,2-4 1,2-1 2,1 0 1,2 0 3,0 0 1,-1 1 0,-1 0-4,-2 2-2,-3 0-3,-1 2-2,-2 2-3,-2 2-2,-2 2-2,-3 2-1,-4 3-2,-4 3 1,-4 3-2,-4 2-1,-5 3-5,-5 1-3,-5 3-5,-5 2-6,-5 4-12,-4 4-9,-6 4-11,3-2-5,8-7 0,9-9 0,9-7 0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0:36"/>
    </inkml:context>
    <inkml:brush xml:id="br0">
      <inkml:brushProperty name="width" value="0.06981" units="cm"/>
      <inkml:brushProperty name="height" value="0.06981" units="cm"/>
      <inkml:brushProperty name="color" value="#6ADCAB"/>
    </inkml:brush>
  </inkml:definitions>
  <inkml:trace contextRef="#ctx0" brushRef="#br0">62727 52222 315,'1'-34'0,"0"8"2,2 8 1,0 10 2,0 3 9,0 0 19,-2-1 18,0-1 19,-2-2 3,-2 0-13,-2-2-11,-2 1-13,-2-1-7,-1 4-5,-3 2-3,-2 4-3,-2 1-4,-1 0-1,-3 0-1,-1 0-2,-2 1-1,1 4 0,-1 2 0,1 4 0,-1 1-1,1 1 1,-1 1-1,1 1 0,-1 2 0,3 1 0,-1 3-1,2 2 0,1 1 0,-1 1-1,0 1 0,1 1 0,0 0 0,1 2-2,0 1 0,2 1-1,2 0-1,1-1 0,2-2-1,2 1 0,2-3 0,1-2-2,0-1-1,2-2-2,0-1 1,2 3-1,0 1 0,2 3 0,0-1 0,0-1-1,0-3 0,0-1-1,1-2 0,2 1 0,2-1 1,2 1 0,2-1-1,3-1-2,3-1-1,4 0-3,2-4-1,2-5 0,4-5-1,4-4 0,-1-5 0,0-3 1,-1-5 0,-1-4 2,0-1 0,1 1 0,1 1-1,1 1-1,0 0 1,-2 2 1,0 1 0,-1 1 0,-2 0 1,-3 0 0,-3 0 1,-2 1-1,-3-2 1,1-2 0,0-1 1,-1-3 0,-2 5 7,-6 12 13,-6 12 14,-6 12 12,-2 4 3,2 0-9,2-1-8,2 0-9,1-2-6,-2-2 0,0 0-2,-1 0-1,-1-2-2,2-1-3,0-1-2,2-1-2,2-2-3,5-4-1,6-5-3,4-2-2,2-6-1,1-4-1,0-6-1,-1-3-1,1-6 1,1-4 0,1-3 1,2-4 1,-2-3 0,-3 1 1,-3 0 1,-3 0 2,-3 1 0,-2 5 3,-4 3 1,-2 5 2,-3 2 3,-1 3 1,0 1 3,-1 2 3,-2 3 0,-2 2-1,-2 4 0,-2 3 0,-2 1-1,-5 2 1,-4 0 0,-3 2 1,-3 2 1,-1 5 0,-1 5 2,-1 6 1,1 1-3,3 1-10,4-1-9,1 1-9,4-2-8,3-3-7,3-3-7,3-3-7,1-2-2,2-1 3,0 0 2,2-2 3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43"/>
    </inkml:context>
    <inkml:brush xml:id="br0">
      <inkml:brushProperty name="width" value="0.04785" units="cm"/>
      <inkml:brushProperty name="height" value="0.04785" units="cm"/>
      <inkml:brushProperty name="color" value="#F2395B"/>
    </inkml:brush>
  </inkml:definitions>
  <inkml:trace contextRef="#ctx0" brushRef="#br0">95949 34978 459,'44'-21'24,"-4"3"2,-5 4 4,-5 5 2,-4 2 3,-2 2 3,-1 2 2,-2 2 3,-3 1 0,-1 2-4,-3 0-2,-1 2-2,-3 2-5,-2 5-4,-4 5-6,-2 6-5,-6 2-4,-8 4-4,-8 3-3,-7 3-5,-5 2-1,-1 1 0,-1 0-1,0 2 0,-1-2 1,1-3 2,1-5 1,2-3 2,2-5 1,5-5 0,5-5-1,5-5 0,8-4-4,14-6-12,12-4-9,12-5-11,10-6-9,6-7-6,6-7-8,6-7-6,-3 1-2,-12 8 4,-12 7 5,-11 9 5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0:36"/>
    </inkml:context>
    <inkml:brush xml:id="br0">
      <inkml:brushProperty name="width" value="0.04707" units="cm"/>
      <inkml:brushProperty name="height" value="0.04707" units="cm"/>
      <inkml:brushProperty name="color" value="#6ADCAB"/>
    </inkml:brush>
  </inkml:definitions>
  <inkml:trace contextRef="#ctx0" brushRef="#br0">66354 52126 467,'-8'-21'3,"2"5"8,1 5 6,0 5 7,1 4 8,-2 5 9,0 6 10,-1 4 8,-2 5-1,0 3-10,-1 5-11,-1 3-10,-1 3-6,0 1-1,0 0-2,1 2-1,-1 1-2,0 2-3,0 3-2,1 1-2,0 0-4,4 0-5,2-1-5,4-2-4,2 1-8,4-1-9,2 0-11,4 0-10,3-2-5,7-6 2,5-4 1,7-4 2,0-7 4,-2-3 5,-3-6 5,-3-4 7,-3-5 2,-3 0 2,-3-3 1,-2-2 1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0:38"/>
    </inkml:context>
    <inkml:brush xml:id="br0">
      <inkml:brushProperty name="width" value="0.04653" units="cm"/>
      <inkml:brushProperty name="height" value="0.04653" units="cm"/>
      <inkml:brushProperty name="color" value="#6ADCAB"/>
    </inkml:brush>
  </inkml:definitions>
  <inkml:trace contextRef="#ctx0" brushRef="#br0">67788 52493 472,'-1'-22'4,"0"5"9,-2 3 8,0 4 8,-1 3 5,-2 2 3,0 3 3,-1 1 3,-2 2-2,0 3-6,-1 4-5,-1 2-6,-1 2-3,0 0-1,0-1 1,1 1-1,-1 0-1,2 0-2,1-1-1,0 1-1,2 0-3,1 2-4,0 0-3,2 1-3,0 0-3,2-1 0,0-1-2,2 0 0,2-4-3,6-3-8,4-4-6,5-4-8,3-3 0,-1-1 4,1-3 5,0-2 5,-2-1 2,1-2 1,-2 0 2,-1-1 1,-1 0 1,-1 1 2,-1 1 0,0 0 2,-2 2 1,-1 1 1,0 0 1,-2 2 1,-1 0 1,-2-2 3,-2 0 3,-2-1 3,-1-1 1,0 1 0,0-1 0,0 0-1,-1 1-2,-2 1-4,-2 0-4,-2 2-4,-1 0-2,-2 0 0,0 1 1,-1-1-1,-1 0 2,0 2 1,1 1 2,-1 0 1,4 2-8,8 0-18,8 2-17,8 0-18,4 1-4,1 0 9,1 0 9,1 0 8,0-1 8,-1-2 3,-1-2 5,-1-1 4,-1-1 5,-3 2 3,-1 2 4,-2 2 3,-3 0 4,-3-2 3,-2-2 3,-4-2 3,0 0 3,0 1 4,2 0 4,0 2 3,0 1 8,0 4 8,-2 2 9,0 4 10,-1 1-1,0 1-10,0 2-12,0 0-9,0 1-8,0 3-2,0 2-2,0 2-3,0 0-2,0 1-2,0-1-1,0 1-1,-2 0-4,-2 1-5,-4 1-5,-2 1-7,-1-1-2,3-1 0,1-3-2,2-1 0,2-5-5,0-8-12,2-8-10,0-8-11,2-3 2,4 1 18,2 1 16,4 0 18,1 2 12,1 1 7,1 0 9,2 2 7,-1 1 0,-1 2-5,-1 3-7,-1 1-7,0 1-3,0 0-2,0 0-2,-1 0-1,2-1-7,0-1-11,1 0-11,1-1-12,-1-2-3,-4-2 1,-5-2 3,-2-1 3,-3-4 2,2-2 3,0-3 3,2-3 3,-1-1 2,1 1 5,0 1 4,0 1 4,-1 0 3,0 1 2,-2-1 3,0 1 1,-1 0 1,0 4-2,0 3-2,0 3-1,0 3 10,2 4 26,0 4 25,2 4 25,-1 4 4,-1 5-14,0 5-14,-1 5-15,-1 3-11,0 3-4,0 1-7,0 3-4,-1 0-6,-1 2-2,0 1-5,-1 0-3,-2 2-2,0 1 2,-1 0 1,-2 2 1,1-2-7,1-4-14,0-4-14,2-3-14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0:38"/>
    </inkml:context>
    <inkml:brush xml:id="br0">
      <inkml:brushProperty name="width" value="0.04043" units="cm"/>
      <inkml:brushProperty name="height" value="0.04043" units="cm"/>
      <inkml:brushProperty name="color" value="#6ADCAB"/>
    </inkml:brush>
  </inkml:definitions>
  <inkml:trace contextRef="#ctx0" brushRef="#br0">70150 50894 544,'31'-57'56,"-2"14"-4,0 12-5,0 13-5,-3 8-4,-2 6-6,-1 4-3,-2 6-6,-3 4-2,-1 3-1,-3 5 0,-1 4-1,-3 3-2,-2 4-2,-4 5-4,-2 3-2,-5 4-5,-4 6-4,-6 4-4,-3 6-5,-5 2-4,0 1-2,-1 1-3,-1 1-2,1-3 0,1-8 0,3-8 0,1-8 2,3-6-8,2-7-14,4-5-16,3-6-16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0:38"/>
    </inkml:context>
    <inkml:brush xml:id="br0">
      <inkml:brushProperty name="width" value="0.03832" units="cm"/>
      <inkml:brushProperty name="height" value="0.03832" units="cm"/>
      <inkml:brushProperty name="color" value="#6ADCAB"/>
    </inkml:brush>
  </inkml:definitions>
  <inkml:trace contextRef="#ctx0" brushRef="#br0">70650 52637 574,'42'-29'2,"-8"8"11,-9 7 10,-8 7 11,-6 4 4,-1 2-2,-1 2-1,0 2-3,-3 3-2,-1 6-3,-2 4-4,-1 5-3,-4 2-6,-1 1-10,-2-1-9,-1 1-8,-2-2-6,2-1 1,1-3 0,0-1 0,2-2 0,0-2-1,2-3-1,0-1-1,3-1 3,2-2 5,4-1 4,2 0 5,2-1 5,1 0 2,2-1 4,0 2 2,0-1 5,-1 1 5,-1 2 5,0 0 4,-2 1 2,-1 2-3,0 0-3,-2 1-3,-1 2-2,-2 3-3,-3 4-3,0 2-2,-5 3-1,-2 5-1,-5 3 0,-4 4 0,-3 3-5,-1 0-6,-3 2-7,-1 1-6,-1-1-9,1-2-8,1-2-8,1-2-8,1-4-5,2-7-2,2-7 0,3-6-3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0:39"/>
    </inkml:context>
    <inkml:brush xml:id="br0">
      <inkml:brushProperty name="width" value="0.03759" units="cm"/>
      <inkml:brushProperty name="height" value="0.03759" units="cm"/>
      <inkml:brushProperty name="color" value="#6ADCAB"/>
    </inkml:brush>
  </inkml:definitions>
  <inkml:trace contextRef="#ctx0" brushRef="#br0">73157 52847 585,'-8'-14'30,"0"2"2,0 4 3,0 3 1,0 1 0,-2 2-3,0 0-3,-1 2-3,-1 2-3,1 4 0,-1 4-3,0 3-1,1 3-2,2 2-4,3 0-4,1 1-4,1 0-1,2 1-1,0-1 0,2 1 1,0 0-5,0-1-6,0 1-6,0 0-8,1-3-6,4-1-7,2-4-5,4-3-6,1-1-2,1-2 1,1-1 1,1 0 1,0-2 4,-2-1 4,-3 0 5,-1-1 4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0:39"/>
    </inkml:context>
    <inkml:brush xml:id="br0">
      <inkml:brushProperty name="width" value="0.03744" units="cm"/>
      <inkml:brushProperty name="height" value="0.03744" units="cm"/>
      <inkml:brushProperty name="color" value="#6ADCAB"/>
    </inkml:brush>
  </inkml:definitions>
  <inkml:trace contextRef="#ctx0" brushRef="#br0">73953 52655 587,'-23'-13'40,"4"6"3,3 6 3,3 6 2,1 4-3,0 3-6,0 4-7,1 2-7,0 0-6,2-1-2,2-2-4,2-3-3,2 0-3,0 0-1,2 0-3,1-1-1,1 1-1,3 0 0,4-1 0,2 1 0,2-1 1,0-2 0,-1-2 0,1-2 2,0-2-1,2 2-3,0-2 0,1 1-3,-1 2 0,-2 2 0,-4 3 1,-3 4 1,-4 0-2,-8 1-4,-6-1-4,-7 1-4,-3 0-6,-1-1-8,1 1-7,-1 0-8,2-2-3,3-3 3,3-3 3,2-2 2,3-3 3,3-2 3,1-2 3,2-2 2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0:39"/>
    </inkml:context>
    <inkml:brush xml:id="br0">
      <inkml:brushProperty name="width" value="0.03897" units="cm"/>
      <inkml:brushProperty name="height" value="0.03897" units="cm"/>
      <inkml:brushProperty name="color" value="#6ADCAB"/>
    </inkml:brush>
  </inkml:definitions>
  <inkml:trace contextRef="#ctx0" brushRef="#br0">74450 52213 564,'8'-9'2,"2"0"2,0-2 4,1 1 3,2-1 2,0 4-1,1 2 1,1 4-1,1 2 4,2 2 7,0 2 7,1 2 7,0 1 3,-1 3-3,-1 2-2,0 2-3,-3 2-3,-3 3-4,-3 3-6,-2 3-4,-3 2-4,-2 3-4,-2 1-3,-2 2-3,-3 1-3,-4 1-2,-4-1-1,-3 0-2,-5 1-7,-3-1-13,-5 0-13,-3 0-14,0-3-5,7-7-1,5-7 0,7-6 0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0:40"/>
    </inkml:context>
    <inkml:brush xml:id="br0">
      <inkml:brushProperty name="width" value="0.0383" units="cm"/>
      <inkml:brushProperty name="height" value="0.0383" units="cm"/>
      <inkml:brushProperty name="color" value="#6ADCAB"/>
    </inkml:brush>
  </inkml:definitions>
  <inkml:trace contextRef="#ctx0" brushRef="#br0">76809 52429 574,'-25'-7'58,"11"2"-5,12 2-3,12 2-4,9 1-6,5 0-5,6 0-5,7 0-7,4-1-4,6-2-1,4-2-3,6-2-2,1-1-2,-1 0-3,0 1-3,-2-1-3,-2 1-4,-4 2-4,-4 2-3,-3 2-5,-3 1-5,2 2-6,1 0-8,0 2-6,-2-1-3,-5 0 4,-7-2 3,-5 0 3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0:40"/>
    </inkml:context>
    <inkml:brush xml:id="br0">
      <inkml:brushProperty name="width" value="0.03252" units="cm"/>
      <inkml:brushProperty name="height" value="0.03252" units="cm"/>
      <inkml:brushProperty name="color" value="#6ADCAB"/>
    </inkml:brush>
  </inkml:definitions>
  <inkml:trace contextRef="#ctx0" brushRef="#br0">79455 51566 676,'-13'-7'13,"6"2"9,6 2 10,6 2 10,5 1 0,5 2-5,5 0-6,6 2-6,1 0-5,2 2-2,1 0-3,1 1-3,-1 1-3,-1 0-4,-3 0-4,-1 0-6,-2-1-4,-2-1-8,0 0-6,0-2-7,-4 1-4,-3 0-2,-4 1-1,-4 2-2,-3 0 1,-1 2 1,0 0 1,-1 1 2,-3 0 4,0-2 6,-3-2 5,-2-2 7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0:40"/>
    </inkml:context>
    <inkml:brush xml:id="br0">
      <inkml:brushProperty name="width" value="0.03263" units="cm"/>
      <inkml:brushProperty name="height" value="0.03263" units="cm"/>
      <inkml:brushProperty name="color" value="#6ADCAB"/>
    </inkml:brush>
  </inkml:definitions>
  <inkml:trace contextRef="#ctx0" brushRef="#br0">77418 53010 674,'-16'-8'2,"2"0"5,1 0 5,1 0 4,6 1 7,14 2 7,12 3 9,13 1 8,10 0-1,10-1-8,8 0-9,9-1-8,4-2-9,-1-2-8,-1-2-11,-1-1-8,-4-1-6,-9 4-5,-7 2-3,-7 4-4,-8 1-2,-6 2-2,-5 0-1,-7 2-1,-4 0 1,-4 2 4,-5 0 3,-2 1 3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39"/>
    </inkml:context>
    <inkml:brush xml:id="br0">
      <inkml:brushProperty name="width" value="0.04341" units="cm"/>
      <inkml:brushProperty name="height" value="0.04341" units="cm"/>
      <inkml:brushProperty name="color" value="#F2395B"/>
    </inkml:brush>
  </inkml:definitions>
  <inkml:trace contextRef="#ctx0" brushRef="#br0">77074 12771 506,'-1'-27'52,"-2"11"3,-2 9 5,-1 10 3,-4 7-3,-4 5-12,-4 5-11,-3 5-12,-5 6-7,-5 5-3,-5 6-3,-4 6-2,-2 2-2,3-2 0,3-2 1,4-2 0,2-3-4,5-3-10,3-5-8,5-4-9,6-7-12,8-12-13,9-13-15,10-10-14,6-12-1,5-9 13,4-10 13,6-10 13,3-5 10,0-1 6,2-2 5,1 0 7,-5 6 5,-8 12 5,-9 13 4,-8 13 4,-5 7 5,-1 3 5,1 1 5,0 2 5,0 2 2,0 2 1,0 2 0,-1 2 1,1 2-1,0 2-2,0 1 0,0 3-2,-1 3-1,-1 2-2,0 3-2,-2 3-2,0 3-1,0 3-2,0 3-1,0 3-2,-1 1-1,0 2-2,-2 1-1,0 0-2,-1 0-1,0-3-3,0-4-3,0-1-2,0-5-2,0-3-1,0-5 0,0-3 0,1-5 0,3-6 1,4-6 0,2-6 2,4-7 0,4-7 2,3-9 1,5-7 1,0-4 1,0 0-1,-1 0 0,0 0-1,-3 2 0,0 4-3,-1 3-2,0 5-1,-3 2-1,-1 3-1,-2 1 1,-3 3-2,-1 2-5,0 2-12,-2 4-11,0 3-12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43"/>
    </inkml:context>
    <inkml:brush xml:id="br0">
      <inkml:brushProperty name="width" value="0.04371" units="cm"/>
      <inkml:brushProperty name="height" value="0.04371" units="cm"/>
      <inkml:brushProperty name="color" value="#F2395B"/>
    </inkml:brush>
  </inkml:definitions>
  <inkml:trace contextRef="#ctx0" brushRef="#br0">98490 33524 503,'-5'-8'12,"8"2"24,6 1 23,7 0 25,7 1 3,7 0-17,7 0-17,7 1-18,3-2-10,1 0-7,2-2-6,1 0-6,-3-1-7,-2 0-6,-5 1-6,-4-1-6,-5 1-8,-5 2-8,-7 2-10,-5 2-10,-6 0-2,-6-2 2,-6-2 2,-6-2 3,-2 0 4,0 1 8,2 0 7,1 2 6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0:41"/>
    </inkml:context>
    <inkml:brush xml:id="br0">
      <inkml:brushProperty name="width" value="0.03549" units="cm"/>
      <inkml:brushProperty name="height" value="0.03549" units="cm"/>
      <inkml:brushProperty name="color" value="#6ADCAB"/>
    </inkml:brush>
  </inkml:definitions>
  <inkml:trace contextRef="#ctx0" brushRef="#br0">77422 53293 619,'-17'-1'0,"0"-2"0,-1-2 0,-1-2 0,8 1 10,18 2 20,17 4 20,19 3 19,9 1 3,5 1-14,4 2-13,4 0-15,0 1-15,-5 2-13,-3 0-16,-4 1-14,-7 0-14,-10-2-12,-9-2-11,-10-2-13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0:41"/>
    </inkml:context>
    <inkml:brush xml:id="br0">
      <inkml:brushProperty name="width" value="0.04806" units="cm"/>
      <inkml:brushProperty name="height" value="0.04806" units="cm"/>
      <inkml:brushProperty name="color" value="#6ADCAB"/>
    </inkml:brush>
  </inkml:definitions>
  <inkml:trace contextRef="#ctx0" brushRef="#br0">83136 50222 457,'8'-17'3,"-2"-5"5,-1-3 5,0-5 5,-3 2 4,-2 7 0,-4 7 2,-2 7 0,-3 3 1,-2 2 0,-2 0 0,-1 2-1,-3 3 0,-1 6-2,-3 5-2,-1 7-1,-2 3-1,0 3-1,1 1-1,-1 3-2,1 0 1,-1 2-2,1 1 1,-1 1-1,1 1 0,1 2 0,1 2 0,1 3-1,1 1-1,1 2 0,0 2-2,2 2-1,3-1-2,3-2-1,4-4-2,4-2-2,3-4-3,2-5-1,2-6-3,2-3-3,3-5-2,5-3-2,5-3-2,5-2-2,4-4-3,1-3-3,2-2-1,3-4-4,2-3 0,2-7 1,4-6 2,3-5 1,-2-4 3,-2 1 3,-5-1 4,-4 1 4,-3 1 3,-5 3 1,-3 3 1,-4 3 3,-7 6 6,-7 8 13,-8 9 12,-7 10 13,-4 3 3,2 1-4,2-1-6,3 1-5,0-1-4,2 1-4,0 0-4,2-1-3,1 1-3,2 0-4,2-1-3,2 1-3,2-3-3,2-3-4,1-4-4,3-4-4,2-4-3,2-4-1,1-4 0,3-4-3,0-3 1,-1-3 1,-1-3 1,0-3 0,-3-2 2,-3 1 0,-3-1 1,-2 1 0,-3-1 1,-2 0 1,-2 1 0,-2-1 2,-4 2-1,-4 3-2,-5 3-1,-5 3-2,-2 3 1,1 2 0,1 4 3,1 2 1,2 2-4,2 0-10,4 0-9,3 0-11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0:42"/>
    </inkml:context>
    <inkml:brush xml:id="br0">
      <inkml:brushProperty name="width" value="0.03876" units="cm"/>
      <inkml:brushProperty name="height" value="0.03876" units="cm"/>
      <inkml:brushProperty name="color" value="#6ADCAB"/>
    </inkml:brush>
  </inkml:definitions>
  <inkml:trace contextRef="#ctx0" brushRef="#br0">85324 49205 567,'8'-13'16,"2"6"13,0 6 12,1 6 13,0 3 1,-2 2-11,-2 0-12,-2 1-12,-2 2-7,-2 3-3,-2 3-4,-2 4-3,-3-1-3,-2-1-1,-3-3-2,-3-1-2,-2-2-1,0-1 0,0-1-1,1 0 0,-1-3 1,2-1 1,1-2 3,1-2 1,3 0 3,6 2 1,6 1 2,6 3 1,3 1 2,3 0 0,2-1 1,2 1 1,0-1-1,1 0 1,-1-2-1,1-1-1,-2 1 0,-3 0 0,-2 1 0,-4 2-1,-2-1 0,-2 1 0,-3 0-1,0 0-1,-5-1 0,-2 1 0,-5 0-2,-4 0-1,-3 0-2,-1 1-5,-3 1-6,-1 1-4,-2 0-3,1-1-2,-1 0-2,1-2-2,0-2-7,4-4-15,3-4-13,3-4-16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0:42"/>
    </inkml:context>
    <inkml:brush xml:id="br0">
      <inkml:brushProperty name="width" value="0.03208" units="cm"/>
      <inkml:brushProperty name="height" value="0.03208" units="cm"/>
      <inkml:brushProperty name="color" value="#6ADCAB"/>
    </inkml:brush>
  </inkml:definitions>
  <inkml:trace contextRef="#ctx0" brushRef="#br0">86200 49844 685,'7'-9'4,"0"0"7,-2-1 6,0-1 8,0-1 4,3 2 2,3 1 0,4 1 2,2 1-1,3 2-4,3 2-3,3 2-5,1 1-4,-1 2-7,-1 0-6,-1 2-6,-2 0-4,-1 0-2,-2-1-2,-2 1-1,-3 0-7,-1-2-10,-2 0-12,-2-2-11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0:43"/>
    </inkml:context>
    <inkml:brush xml:id="br0">
      <inkml:brushProperty name="width" value="0.04021" units="cm"/>
      <inkml:brushProperty name="height" value="0.04021" units="cm"/>
      <inkml:brushProperty name="color" value="#6ADCAB"/>
    </inkml:brush>
  </inkml:definitions>
  <inkml:trace contextRef="#ctx0" brushRef="#br0">86759 48964 547,'-15'-14'33,"2"2"6,2 4 8,3 3 6,1 5 1,2 10-8,2 8-6,2 9-7,0 6-5,0 6-5,-2 5-5,0 4-4,-1 4-4,0 2-2,0 2-4,0 2-2,-1 0-12,0-3-22,-1-1-22,-1-2-21,-1-6-7,2-10 10,0-9 10,2-10 9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0:43"/>
    </inkml:context>
    <inkml:brush xml:id="br0">
      <inkml:brushProperty name="width" value="0.0312" units="cm"/>
      <inkml:brushProperty name="height" value="0.0312" units="cm"/>
      <inkml:brushProperty name="color" value="#6ADCAB"/>
    </inkml:brush>
  </inkml:definitions>
  <inkml:trace contextRef="#ctx0" brushRef="#br0">87093 51780 705,'-3'-21'53,"10"6"-5,10 7-4,9 5-5,7 3-5,5 0-5,3 0-7,4 0-6,2 0-7,2 0-8,0 0-10,2 0-9,-3 0-7,-4 0-3,-6 0-5,-4 0-4,-5-1-3,-7 0-2,-5-2-3,-6 0-1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0:43"/>
    </inkml:context>
    <inkml:brush xml:id="br0">
      <inkml:brushProperty name="width" value="0.03792" units="cm"/>
      <inkml:brushProperty name="height" value="0.03792" units="cm"/>
      <inkml:brushProperty name="color" value="#6ADCAB"/>
    </inkml:brush>
  </inkml:definitions>
  <inkml:trace contextRef="#ctx0" brushRef="#br0">88126 50983 580,'-43'-6'50,"11"4"2,9 4-1,11 4 1,5 4-4,2 5-9,2 5-8,2 5-9,2 5-5,2 7 0,2 5 0,2 6-1,-1 4-8,-1 4-16,-2 2-14,-2 3-16,-1-3-12,0-10-8,0-10-10,0-9-8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0:44"/>
    </inkml:context>
    <inkml:brush xml:id="br0">
      <inkml:brushProperty name="width" value="0.03429" units="cm"/>
      <inkml:brushProperty name="height" value="0.03429" units="cm"/>
      <inkml:brushProperty name="color" value="#6ADCAB"/>
    </inkml:brush>
  </inkml:definitions>
  <inkml:trace contextRef="#ctx0" brushRef="#br0">91263 50225 641,'29'-21'1,"-5"5"3,-5 4 1,-5 6 3,-1 4 6,0 4 8,1 4 11,1 4 8,0 2 2,-2 3-6,-3 2-6,-1 2-6,-2 1-5,-4 3-4,-2 1-3,-4 3-3,-3-1-4,-3 0-5,-5-1-4,-4 0-5,-2-2-3,1 1 0,-1-1-1,1 1-1,0-3 0,2-3 0,2-5 1,3-3 1,4-2 2,10 0 2,8 0 3,9 0 3,5-1 3,1 1 0,1 0 1,1 0 1,0 1 2,-3 1 4,-1 3 4,-2 2 3,-4 2 1,-3 3-3,-4 3-2,-4 3-2,-3 2-1,-2-1-3,-2 0-1,-2 1-1,-4-1-2,-6 1 1,-5-1-1,-7 1-1,-3-2-1,1 0-3,-1-1-3,1 0-3,0-3-4,3-3-6,1-3-5,3-3-6,1-2-3,4-2-4,3-3-3,3-1-4,2-2 1,2-4 1,2-2 2,2-3 2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0:45"/>
    </inkml:context>
    <inkml:brush xml:id="br0">
      <inkml:brushProperty name="width" value="0.05325" units="cm"/>
      <inkml:brushProperty name="height" value="0.05325" units="cm"/>
      <inkml:brushProperty name="color" value="#6ADCAB"/>
    </inkml:brush>
  </inkml:definitions>
  <inkml:trace contextRef="#ctx0" brushRef="#br0">93078 50679 413,'-14'24'66,"1"-1"-12,2 1-12,2-1-13,2 1-8,1-1-2,0 1-2,2-1-3,0 1-2,2-1 0,0 1 0,2-1-2,0-1 0,0-3-2,0-3 0,0-2-2,3-4-4,6-3-5,5-3-6,7-2-6,2-5-2,-1-8-1,-1-6 1,-1-7 0,-2-5 0,-2-3 1,-4-2 0,-3-4 0,-2 0 1,-2 1 0,-2 3 2,-2 2-1,-3 2 4,-2 3 4,-4 3 4,-2 3 6,-1 2 1,1 3-2,0 1-1,2 3-1,1 0 2,0 2 6,2 0 7,1 2 6,2 1 3,6 2-1,4 3-1,5 1-1,4 1-1,1 2-4,3 0-3,2 2-3,-1 1-2,-1 3-2,-3 3-1,-1 4-3,-2 0 0,-3 1 0,-1 0-1,-2-1 0,-2 1 0,0 0 0,-2-1-1,0 1 1,-2 0-1,2-1 0,-2 1 1,1 0 0,0-1 1,-2 1-1,0 0-1,-2-1 1,0 1-3,-2 2-2,0 0-4,-2 1-3,0-1-3,-2-1-1,0-2-2,-1-2-2,0-6-3,2-7-4,2-7-4,2-9-6,3-3 2,4 1 7,4 0 6,4 2 7,3 0 3,5-1 2,3-1 0,5-1 2,0 1 2,-2 5 5,-1 2 4,-2 6 5,-4 1 1,-1 2-1,-4 0-1,-3 2-2,-2 0-3,-1 2-5,0 0-6,-2 2-4,-1-3-3,-2-4-4,-2-5-2,-2-6-2,-1-3 0,2-1 4,0-3 5,2-1 5,0-2 1,0-1 1,-1-1 0,2-1 1,-2 0 2,1 1 4,0 1 5,0 1 4,0 2 2,0 3 0,0 3-1,0 3 0,-1 5 11,-2 8 22,-2 8 24,-2 8 21,-1 4 4,0 2-19,0 3-17,0 2-18,0 1-12,0 4-4,0 3-6,1 3-4,-2 3-4,2 4-3,-1 4-4,0 4-2,0 2-4,2-1-6,0 1-7,2 0-5,0-1-5,0-1-7,0 0-5,0-1-5,0-5 0,2-5 7,0-5 7,2-7 6,0-5-2,0-5-10,-1-5-11,2-4-11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0:45"/>
    </inkml:context>
    <inkml:brush xml:id="br0">
      <inkml:brushProperty name="width" value="0.03555" units="cm"/>
      <inkml:brushProperty name="height" value="0.03555" units="cm"/>
      <inkml:brushProperty name="color" value="#6ADCAB"/>
    </inkml:brush>
  </inkml:definitions>
  <inkml:trace contextRef="#ctx0" brushRef="#br0">96700 49344 618,'30'-35'63,"-3"9"-7,-3 9-6,-3 9-7,-1 4-6,3 2-5,1 0-5,3 2-6,0 0-3,-1 0-3,-1 0-4,-1 0-3,-2 1-7,-3 2-12,-3 2-12,-2 2-11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43"/>
    </inkml:context>
    <inkml:brush xml:id="br0">
      <inkml:brushProperty name="width" value="0.05429" units="cm"/>
      <inkml:brushProperty name="height" value="0.05429" units="cm"/>
      <inkml:brushProperty name="color" value="#F2395B"/>
    </inkml:brush>
  </inkml:definitions>
  <inkml:trace contextRef="#ctx0" brushRef="#br0">97669 32581 405,'-10'-9'0,"-2"-2"0,-3-2 0,-3-1 0,0-1 4,2 2 9,4 3 9,3 1 8,2 3 8,4 6 7,3 4 5,2 6 7,3 4 0,2 7-8,1 5-7,3 7-6,-1 4-5,-2 4-3,-4 4-3,-2 4-2,-5 4-4,-6 2-5,-6 3-6,-5 3-4,-7 3-7,-5 3-5,-6 4-7,-6 2-5,-3 0-6,0 0-4,0-1-6,-1-1-4,2-5-3,2-8-1,2-10 0,2-8-2,3-8 3,7-7 4,6-7 4,5-7 5,4-4 2,2 0 0,3-2 1,1 0 0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0:48"/>
    </inkml:context>
    <inkml:brush xml:id="br0">
      <inkml:brushProperty name="width" value="0.03925" units="cm"/>
      <inkml:brushProperty name="height" value="0.03925" units="cm"/>
      <inkml:brushProperty name="color" value="#6ADCAB"/>
    </inkml:brush>
  </inkml:definitions>
  <inkml:trace contextRef="#ctx0" brushRef="#br0">84810 54716 560,'-28'-28'-42,"9"5"11,7 7 11,8 5 10,5 3 7,2 0-1,2 1 2,2-1 0,0-1 0,-1-2 1,0-2-1,-2-1 1,0-2 1,0 2 3,0 1 4,0 1 2,0 1 4,0 0 1,0 2 3,0 1 2,0 1 3,1 2 2,2 2 2,0 2 3,1 1 0,2 2-1,0 0-2,1 2-2,0 2-1,-2 5 0,-2 5-1,-2 6 0,-1 3-1,0 5-1,-1 3 0,1 4-2,-1 4 0,-4 2-2,-2 4-2,-3 2-2,-3 3-1,0 0-1,-2 1-2,0 2-1,0 0-3,-1 2-4,0 0-2,0 1-5,0-1-3,1-2-3,-1-4-5,0-2-3,1-4-3,1-4-1,0-4-2,2-4-1,1-4-1,0-7 0,2-5 0,1-6 0,-1-6 0,2-2-1,-1-6 0,0-2-1,0-4 1,2-2 4,0-2 3,2-1 5,0-2 2,0-2 3,0 0 2,0-1 3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0:48"/>
    </inkml:context>
    <inkml:brush xml:id="br0">
      <inkml:brushProperty name="width" value="0.03629" units="cm"/>
      <inkml:brushProperty name="height" value="0.03629" units="cm"/>
      <inkml:brushProperty name="color" value="#6ADCAB"/>
    </inkml:brush>
  </inkml:definitions>
  <inkml:trace contextRef="#ctx0" brushRef="#br0">84537 54724 606,'7'-37'0,"-2"3"0,-3 5 0,0 4 0,-4 7 10,-2 12 22,-4 12 20,-2 12 22,-3 6 2,-2 4-17,-1 3-15,-3 3-17,0 0-13,-1-1-9,0-3-8,1-2-10,0-2-6,2-3-6,3-3-4,1-2-6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0:48"/>
    </inkml:context>
    <inkml:brush xml:id="br0">
      <inkml:brushProperty name="width" value="0.0374" units="cm"/>
      <inkml:brushProperty name="height" value="0.0374" units="cm"/>
      <inkml:brushProperty name="color" value="#6ADCAB"/>
    </inkml:brush>
  </inkml:definitions>
  <inkml:trace contextRef="#ctx0" brushRef="#br0">85300 54516 588,'36'-1'5,"-5"-1"12,-7 0 11,-5-1 10,-3-1 6,-1 2-3,1 0-1,0 2-2,0 2-4,3 4-6,2 4-7,1 3-5,1 4-4,-1 1 1,-1 3 0,0 2-1,-3-1-3,-1-1-6,-3-3-8,-1-1-6,-2-2-15,-2-1-21,-2-1-23,-2 0-20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0:49"/>
    </inkml:context>
    <inkml:brush xml:id="br0">
      <inkml:brushProperty name="width" value="0.04734" units="cm"/>
      <inkml:brushProperty name="height" value="0.04734" units="cm"/>
      <inkml:brushProperty name="color" value="#6ADCAB"/>
    </inkml:brush>
  </inkml:definitions>
  <inkml:trace contextRef="#ctx0" brushRef="#br0">86688 56482 464,'-1'38'88,"0"-2"-20,-2-2-17,0-1-19,-3-1-11,-2 2-2,-3 3-4,-3 1-2,-3 0-3,0-4-2,-1-2-2,-1-3-2,0-3-2,1-3-3,1-3-3,1-3-3,0-3-1,2-2 1,1-4 0,1-2 0,2-7-4,6-8-12,4-10-10,6-7-12,3-6-1,3 1 7,4 0 8,2-1 7,1 2 5,1 3 3,-1 4 2,1 2 3,-1 2 2,-3 2-1,-1 2 1,-2 3 0,-1 2 9,1 2 20,1 4 18,2 2 19,-2 3 5,-3 2-9,-3 2-10,-2 2-9,-2 3-6,0 5-1,0 5-2,0 6-1,-1-1-2,-1-2-2,0-3-2,-2-2-3,1-3-4,2-1-6,2-1-7,2 0-6,1-4-2,0-5 1,0-4 2,-1-6 0,2-5-1,2-7-7,2-7-6,1-7-7,2-2-1,-2 3 2,-1 3 3,-1 4 3,-1 2 3,-2 5 3,-2 3 5,-2 4 4,-1 1 1,1-4 1,2-2 0,0-3 0,1 0 2,0 3 5,0 2 6,0 4 4,0 3 6,1 2 6,1 4 6,2 3 7,-2 2-1,-3 5-6,-2 4-7,-4 4-7,-1 2-4,-2 2-3,0 3-1,-2 2-3,0 0-4,-2 0-4,0 1-6,-1-1-4,-1-1-5,2-3-3,1-3-3,0-3-4,2-4-2,2-8-2,2-7-2,2-6-1,3-5 1,2-1 8,3-3 6,4-1 7,1-1 5,1 2 4,1 2 5,1 3 3,1 1 3,-1 0 0,1 2 0,-1 1 0,0 1 1,-2 2-1,-3 2 0,-1 2 0,-2 1-3,-1 2-6,0 0-7,-2 2-6,0-4-7,-2-6-9,-1-7-7,0-7-9,-2-4 1,-1 1 10,0-1 10,-1 1 10,-2 0 8,-1 1 6,0 1 4,-1 1 7,-1 1 1,2 2 1,0 2-1,2 3 0,-1 0 3,0 0 7,-2 0 6,0 1 7,0 2 7,0 6 4,2 6 7,0 6 4,0 7 0,-2 7-8,-2 8-8,-1 9-6,-2 2-7,2 0-4,1-2-4,0 0-3,0 2-6,0 6-5,-1 6-4,-1 6-7,0 0-3,2-3-3,2-4-2,2-4-3,1-4-4,0-4-8,0-4-7,0-3-7,0-5-4,0-3-2,0-5 0,0-3-2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0:50"/>
    </inkml:context>
    <inkml:brush xml:id="br0">
      <inkml:brushProperty name="width" value="0.0385" units="cm"/>
      <inkml:brushProperty name="height" value="0.0385" units="cm"/>
      <inkml:brushProperty name="color" value="#6ADCAB"/>
    </inkml:brush>
  </inkml:definitions>
  <inkml:trace contextRef="#ctx0" brushRef="#br0">89361 57500 571,'9'-24'5,"2"-3"10,2-1 10,2-2 10,-1 1 4,-1 8-4,-2 7-2,-2 7-2,-3 5-5,-1 4-3,-2 4-4,-2 4-4,-1 3-2,0 5-1,0 3-1,0 5 1,0 0-4,-2-1-6,0-3-6,-1-1-5,0-2-5,3-3-3,4-1-2,2-2-2,3-3 2,2-3 7,2-2 7,2-4 8,0 0 4,1 2 2,0 2 2,-1 2 1,0 1 1,-2 0 1,-2-1 0,-2 1 2,-3 1-1,-3 4 0,-2 2-2,-4 3 0,-2 2-1,-5 1-3,-4 1-2,-4 1-3,-3 1-2,-3-1-2,-3 1-3,-3-1-3,-1 1-7,-1-1-11,1 1-10,-1-1-12,3-2-7,5-3-4,5-4-5,5-4-3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0:51"/>
    </inkml:context>
    <inkml:brush xml:id="br0">
      <inkml:brushProperty name="width" value="0.04351" units="cm"/>
      <inkml:brushProperty name="height" value="0.04351" units="cm"/>
      <inkml:brushProperty name="color" value="#6ADCAB"/>
    </inkml:brush>
  </inkml:definitions>
  <inkml:trace contextRef="#ctx0" brushRef="#br0">72355 57630 505,'-56'16'1,"-2"3"3,-2 2 1,-1 1 3,4-1 1,14-5 2,11-5 0,15-4 1,5-4 1,0-1 4,0 0 2,1-1 2,0-3 4,4 0 4,2-3 5,4-2 5,3-1-1,6-2-6,4 0-5,5-1-5,4-1-5,3 0-1,3 1-2,3-1-1,3 1-2,5 0-1,3 2-1,4 1-1,2 0-1,0 2-2,0 1-1,0 0-1,2 2-2,6 0-2,4 2-1,6 0-2,2 1-2,3 0-1,1 0-1,3 0-3,-1 0-2,-1 0-6,-3 0-5,-1 0-5,-1 1-4,-1 0-1,1 2-1,0 0-2,-2 1 1,-3 0 3,-3 0 5,-2 0 3,-4-1 1,-1 0-1,-2-2-1,-1 0-2,-5-3 1,-6-2 4,-6-4 4,-5-2 2,-6-1 4,-5 3 3,-5 1 3,-4 2 2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0:52"/>
    </inkml:context>
    <inkml:brush xml:id="br0">
      <inkml:brushProperty name="width" value="0.04582" units="cm"/>
      <inkml:brushProperty name="height" value="0.04582" units="cm"/>
      <inkml:brushProperty name="color" value="#6ADCAB"/>
    </inkml:brush>
  </inkml:definitions>
  <inkml:trace contextRef="#ctx0" brushRef="#br0">77393 56540 480,'-16'-2'0,"-1"-2"0,-1-3 0,-1-3 0,1-1 1,2 2 3,4 2 2,3 2 3,4 1 6,6 0 11,6 0 9,6 1 10,3 0 1,3 3-5,2 4-8,1 2-6,3 1-3,3-2 0,3-2-1,3-2 0,1-1-2,0 2-4,0 0-2,1 2-4,-2 0-2,0 2 0,-1 0-2,-1 1 0,-1 2 0,1 2 0,-1 2 1,1 1 0,-3 2-1,-2 2-3,-3 0-3,-3 1-4,-2 0-2,-2 1-2,-3-1 0,-1 1-2,-3-1 0,-2-3 1,-4-1 2,-2-2 0,-6 0 2,-6 5-1,-7 3 1,-7 5-1,-7 4 1,-5 5 0,-6 4 1,-6 6 1,-8 6-6,-10 8-12,-9 7-12,-10 8-12,-4 6-6,3 1 0,3 2 2,4 2 1,7-6 2,12-17 4,14-15 4,12-15 5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0:56"/>
    </inkml:context>
    <inkml:brush xml:id="br0">
      <inkml:brushProperty name="width" value="0.04078" units="cm"/>
      <inkml:brushProperty name="height" value="0.04078" units="cm"/>
      <inkml:brushProperty name="color" value="#6ADCAB"/>
    </inkml:brush>
  </inkml:definitions>
  <inkml:trace contextRef="#ctx0" brushRef="#br0">99170 53534 539,'8'-24'4,"0"1"9,0-1 8,0 1 8,-3 4 4,-2 10 0,-6 10-2,-2 10 0,-5 8-2,-4 9-5,-4 7-5,-3 8-3,-4 6-4,-3 4-1,-3 4-3,-3 4-2,0 0-3,2-3-1,1-3-3,3-2-3,1-4 0,1-4 1,1-4 1,1-4 2,2-4 1,1-5 0,2-5 2,3-5 0,4-5 1,8-5 0,8-4 2,8-5 0,8-6 0,10-4-1,11-5-1,9-5 0,5-3-3,1-2-2,2 0-2,0 0-2,0-4-2,-2-3 0,-2-4 1,-2-4 0,-2-3 0,-2-1 1,-2 0 0,-2-1 1,-5 0 1,-6 5 0,-7 4 2,-6 4 0,-7 3 0,-3 3-1,-4 3-2,-4 3-1,-4 2 0,-2 3 1,-4 1 1,-2 2 2,-2 2 1,-3 3-1,-2 1 2,-1 2-1,-3 2 1,-2 0 1,-1 2 1,-2 0 2,-3 3-1,0 2 1,0 3-1,-2 4 0,0 2 0,-1 3 1,1 3 1,0 3 1,0 2 0,3-1-1,1 1-1,3-1-1,2 1 0,5 1-1,3 1 1,4 1 0,3-1 0,2-1 0,2-3 0,2-1 1,4-1 0,4-1 1,5 1-1,6-1 1,2 1 0,2 0 1,3-1 1,2 1 0,1-1 0,2 1 0,3-1-1,1 1-1,1 0-2,-2 1-3,0 1-2,-1 1-3,0 1-4,-1 1-5,0 1-7,1 1-4,-1 0-7,1-1-7,-1-1-7,0-1-6,-2-3-4,-7-3 3,-5-4 0,-6-4 2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1:12"/>
    </inkml:context>
    <inkml:brush xml:id="br0">
      <inkml:brushProperty name="width" value="0.03037" units="cm"/>
      <inkml:brushProperty name="height" value="0.03037" units="cm"/>
      <inkml:brushProperty name="color" value="#6ADCAB"/>
    </inkml:brush>
  </inkml:definitions>
  <inkml:trace contextRef="#ctx0" brushRef="#br0">101968 55005 724,'-25'-14'2,"-3"3"5,-3 2 5,-3 4 5,1 2 1,7 2 0,5 2-1,7 2 0,1 2-2,-2 2 0,-1 1-2,-3 3-1,-1 3-1,-1 2-1,-1 3-1,-1 3-1,0 0-1,3-1 0,1-2 0,2-3 1,2 0-1,1 2 0,1 0-1,1 1 0,1 0 0,4 1-1,2 0-1,4-1-1,3 0-1,6-2-3,4-3-3,5-1-1,6-3-4,7-2-4,7-4-3,7-2-4,4-2-4,1 0-6,4 0-5,1 0-5,-5 0-2,-8 0 3,-11 0 2,-9 0 2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1:13"/>
    </inkml:context>
    <inkml:brush xml:id="br0">
      <inkml:brushProperty name="width" value="0.03174" units="cm"/>
      <inkml:brushProperty name="height" value="0.03174" units="cm"/>
      <inkml:brushProperty name="color" value="#6ADCAB"/>
    </inkml:brush>
  </inkml:definitions>
  <inkml:trace contextRef="#ctx0" brushRef="#br0">103618 53575 693,'-14'-8'-1,"4"-2"-1,4 0-2,5-1-2,0 1 6,-1 4 11,0 4 11,-1 4 11,-2 3 3,-2 2-6,-2 2-6,-2 2-6,-1 0-5,1 1-2,-1 0-3,0-1-2,1 0-2,1 0-1,0-2 0,2 0-1,-1-3 0,0-1 1,-1-2 0,-1-2 0,-2 0 0,0 0-3,-1 2-2,-1 0-1,-2 2-2,-2 2 0,-1 1 0,-3 3 1,0 2-1,-1 2 2,1 1 0,-1 3 1,2-1 0,3-1 1,3-2 1,3-2-1,2-2 2,4 1 1,2 0 1,4 0 0,2-2 2,2-1 0,2-2 1,2-2 0,1-2 1,1 0 0,2-2 0,0 0 1,1 0-1,-1 1 0,1 4-1,0 0-1,1 3 1,1 0 0,3 1 2,2 2 0,1 0-1,1 1-4,1 1-5,1 1-4,2 1-3,1 0-1,3-1-2,1 1-2,0-1-3,-1-1-7,-3-1-6,-1 0-7,-3-3-1,-3-1 6,-3-2 6,-3-2 5,-2-1 0,0 0-2,-2 0-4,0 0-3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44"/>
    </inkml:context>
    <inkml:brush xml:id="br0">
      <inkml:brushProperty name="width" value="0.04694" units="cm"/>
      <inkml:brushProperty name="height" value="0.04694" units="cm"/>
      <inkml:brushProperty name="color" value="#F2395B"/>
    </inkml:brush>
  </inkml:definitions>
  <inkml:trace contextRef="#ctx0" brushRef="#br0">98965 34393 468,'8'-8'7,"0"2"14,-1 1 13,1 1 14,-1 1 8,0 3 1,-2 4 2,0 2 1,-4 4-3,-6 6-11,-6 4-10,-6 5-9,-3 2-10,-1 1-11,-1-1-9,-1 0-11,2 0-10,3-3-9,4-1-9,5-3-10,4-4-4,8-8 1,6-8 0,7-8 1,4-5 5,1-2 12,1-1 11,1-3 10,-1 1 10,-3 3 9,-3 3 6,-2 2 9,-3 3 6,-1 1 4,-1 0 4,0 2 5,-3 1-10,-4 2-20,-4 2-22,-4 2-20,-2 0-10,0-2 4,0-2 3,1-2 3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1:13"/>
    </inkml:context>
    <inkml:brush xml:id="br0">
      <inkml:brushProperty name="width" value="0.03208" units="cm"/>
      <inkml:brushProperty name="height" value="0.03208" units="cm"/>
      <inkml:brushProperty name="color" value="#6ADCAB"/>
    </inkml:brush>
  </inkml:definitions>
  <inkml:trace contextRef="#ctx0" brushRef="#br0">102520 56810 685,'-1'-15'0,"-1"4"0,0 3 0,-1 3 0,-2-2 4,0-4 8,-1-5 7,-2-5 8,1 5 6,0 16 4,2 16 4,1 15 4,-1 11-4,-2 6-11,-2 6-12,-2 6-10,-1 3-10,-3 1-3,-2 1-6,-1 2-5,-1-4-4,4-5-3,3-6-2,3-6-3,2-5-3,2-2 0,2-3-1,2-3-2,1-4 1,0-5 0,0-5 1,0-5 0,1-4 4,2-4 6,2-4 7,2-4 6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1:13"/>
    </inkml:context>
    <inkml:brush xml:id="br0">
      <inkml:brushProperty name="width" value="0.02914" units="cm"/>
      <inkml:brushProperty name="height" value="0.02914" units="cm"/>
      <inkml:brushProperty name="color" value="#6ADCAB"/>
    </inkml:brush>
  </inkml:definitions>
  <inkml:trace contextRef="#ctx0" brushRef="#br0">102995 57383 754,'5'-23'3,"-4"3"6,-6 1 5,-4 3 6,-4 3 2,-3 6 1,-3 6-1,-3 6 0,-3 5-1,-2 5-4,-1 5-4,-2 6-3,-1 1-3,1 0-2,1 1-2,1-1-1,1 0-2,-1-1 1,1-1-2,-1-1 1,3-2-1,3-1 2,4-3 0,5-1 1,2-2 1,2-1 1,2 0 1,3-2 0,1 0 0,3 0-2,4-1 0,2 1-1,4-1-3,4-1-1,3 0-4,5-2-1,3 0-4,1-2-3,2-1-3,3 0-4,0-2-5,1-1-8,-1 0-7,0-1-8,-2-1 0,-7 0 9,-5 0 9,-6 0 8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1:14"/>
    </inkml:context>
    <inkml:brush xml:id="br0">
      <inkml:brushProperty name="width" value="0.03731" units="cm"/>
      <inkml:brushProperty name="height" value="0.03731" units="cm"/>
      <inkml:brushProperty name="color" value="#6ADCAB"/>
    </inkml:brush>
  </inkml:definitions>
  <inkml:trace contextRef="#ctx0" brushRef="#br0">104011 57813 589,'-30'-28'15,"3"9"-2,3 7 0,3 8-2,-1 7 1,-1 6 0,-4 5 1,-3 7 1,0 1 0,5-1-3,3-3-2,5-1-3,3-2-1,4-2-3,4-3-1,4-1-2,4-1-1,4-2 0,4-1 0,4 0 0,4-2-1,5 0 1,5-2-1,5 0 0,1-1 0,-2 0 1,-1 0-1,-3 0 1,-2 1 1,-5 1-1,-3 3 1,-4 2 0,-5 2 1,-5 4-1,-4 2 1,-6 3-1,-4 2 0,-5 1-2,-5 1-1,-5 1-3,-4 0 1,-1-1 0,-2-1 1,-3 0 0,2-4 2,4-1-1,3-4 1,5-3-1,2-1 2,2-2 3,2-1 3,3 0 3,4-2 2,8-2 2,8-2 0,8-2 3,5-2-2,5-2-4,3-2-4,4-1-4,3-3-2,1-2-1,0-2-1,2-1 0,-1-3-2,-1-1-2,-3-3-2,-1-1-2,-4-1-1,-4 3 1,-3 1 1,-4 3 1,-4 1 2,-3 1 3,-3 0 3,-2 2 3,-3 2 3,-1 1 5,0 2 5,-1 2 4,-3 6 6,0 8 9,-3 9 8,-2 10 9,-1 3-1,2 0-8,1 1-9,0-1-9,0 5-6,-1 10-5,-3 10-4,-2 10-5,0 6-6,0 3-3,2 3-6,1 3-4,0-2-3,2-5 0,1-6 1,0-7-1,2-4-4,0-4-7,2-4-8,1-3-7,0-7-3,0-6 4,0-7 3,0-7 5,-1-4 3,-1-2 6,0-2 6,-1-2 5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1:14"/>
    </inkml:context>
    <inkml:brush xml:id="br0">
      <inkml:brushProperty name="width" value="0.03428" units="cm"/>
      <inkml:brushProperty name="height" value="0.03428" units="cm"/>
      <inkml:brushProperty name="color" value="#6ADCAB"/>
    </inkml:brush>
  </inkml:definitions>
  <inkml:trace contextRef="#ctx0" brushRef="#br0">105297 57860 641,'8'-42'2,"0"11"4,0 11 3,-1 11 5,2 5 1,2 2 1,2 0 1,2 2 1,1 2 2,1 4 2,1 4 4,1 3 3,0 3-1,-1 2-4,0 0-3,-2 1-5,-2 1-1,-1 3 1,-2 1-1,-2 3 0,-4 0-4,-6 1-8,-6-1-8,-6 1-8,-7 1-11,-11 6-13,-9 5-12,-10 4-12,-1-1-3,8-7 8,7-9 7,9-7 7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3:0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74700 12174 999,'1'-24'-6,"2"-1"-12,2-1-12,2-1-12,0 3-2,-1 9 10,-1 7 10,0 8 9,-1 4 6,0 0 3,0 0 1,0 0 2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3:04"/>
    </inkml:context>
    <inkml:brush xml:id="br0">
      <inkml:brushProperty name="width" value="0.0314" units="cm"/>
      <inkml:brushProperty name="height" value="0.0314" units="cm"/>
      <inkml:brushProperty name="color" value="#00BFF3"/>
    </inkml:brush>
  </inkml:definitions>
  <inkml:trace contextRef="#ctx0" brushRef="#br0">24137 29405 700,'-30'0'-21,"3"0"8,3 0 9,3 0 8,2-1 6,2 0 1,3-2 3,1 0 2,2-1 0,0 0 1,2 0-2,1 0 1,2 4 0,4 6 1,4 7 2,4 7 2,2 2-2,1-3-4,2-3-4,0-2-5,3-2-1,3 3 1,5 2-1,3 2 0,3-2 0,-1-1-2,1-4-2,-1-3-1,0-1-1,1-2 0,-1-1 1,1 0 1,0-1 0,1 0-1,0-1 1,2 2 0,0-2 0,-1 1 0,-1 0 2,-1 0-1,-2-1 1,-1 0 0,-3-2-1,-1 0 0,1-3 0,5-2 0,5-3 0,5-3 0,1-3 0,-2 0 0,-2-1 0,-1-1 0,-3-1 0,-2 0-1,-1 1-1,-2-1 0,-1 0 0,2-1 1,3-2-1,1 1 2,3-4-1,3-2-1,3-2 0,2-4-1,-1 0 1,-5 3-1,-7 3 2,-5 3-1,-3 0 1,1-1 1,1-3 0,1-1 0,0-2 1,-1-1-1,-1-1 1,-1-1-1,-1 1 1,-3 3-2,-1 4 1,-2 2-2,-3 2 0,-1 2 0,-2 3 0,-2 1 0,-1 0-1,0 0 0,0-1 1,0-1-1,-1-2 0,-1-3 1,0-3 0,-1-3 0,-3-2-1,-2 1-1,-4 0 0,-2-1-2,-2 1-1,-2 1 2,0 1 0,-1 2 0,-2 0 1,-1 2 2,-3 3 0,-1 1 0,-3 2 1,-1-1 0,-3 0 0,-1 1 0,-2 0-1,-1 2 1,-1 2-1,0 3 1,-2 0-1,1 2-1,0 0 0,0 2 0,-2 1-2,-5 2-2,-3 2-2,-4 2-1,0 2-1,4 2 1,4 1 3,4 3 1,0 2 1,-4 2 0,-5 1 0,-3 3 0,-1 1 0,2 3 1,2 1 0,2 3 1,2 0-1,0 1 1,1-1-1,2 1 0,1 1 0,3 2 1,3 4 0,3 3 1,3 3 0,3 6-1,3 4-1,3 6-1,3 3-1,5 3 0,3 3-2,4 3-2,5 0 0,7-1-3,8-2-2,6-3-2,4-2 0,2-4 1,3-4 2,1-4 2,-2-7 0,-7-8-3,-7-9-1,-7-9-3,3-2-1,12 5-3,11 5-2,12 5-2,1 0 2,-8-7 3,-9-5 5,-9-6 4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3:05"/>
    </inkml:context>
    <inkml:brush xml:id="br0">
      <inkml:brushProperty name="width" value="0.0295" units="cm"/>
      <inkml:brushProperty name="height" value="0.0295" units="cm"/>
      <inkml:brushProperty name="color" value="#00BFF3"/>
    </inkml:brush>
  </inkml:definitions>
  <inkml:trace contextRef="#ctx0" brushRef="#br0">23578 37930 745,'-17'0'-2,"-1"0"-5,-3 0-4,-1 0-5,1 0 2,5 2 6,4 0 6,6 1 8,1 2 3,0 0 2,-1 1 0,-2 2 1,2 1 1,1 1-1,2 3-1,2 2 1,3 1-1,4-1 0,3 1-1,5 0 0,3 0 0,1 1 0,3 1 0,2 1 0,1 0 0,2-1-1,3-1 0,1 0-2,3-3 1,3-3-2,3-3 0,2-2-2,3-3 0,2-1-1,2 0 0,2-1-1,1-4 0,0-4 0,0-6 2,0-3 0,1-6 0,2-2 1,2-3-2,2-2 1,-1-2-1,-1 1-2,-2 1 0,-2 1-1,-2 1-1,-2-1 1,-2 1-1,-2-1-1,-2 2 1,-3 0-1,-4 0 0,-2 3-1,-4-1 0,-3-2 1,-5 0 0,-3 0 0,-4-2 0,-2-1 1,-4-1 1,-3-1-1,-2-1 1,-4-2 0,-2-3-1,-3-1 1,-5-1-1,-4 2 0,-5 0-2,-5 1 0,-4 1 0,-3 0 0,-3 0 0,-2-1 1,-4 3 0,-3 2 0,-2 3 0,-3 3 1,-3 4-1,-1 5 0,0 4 0,-1 6 0,-2 3 2,-2 2 2,-2 2 5,-1 2 2,-3 3 1,0 4-2,-1 3-3,-1 5-1,0 2-2,1 3 0,0 1 1,2 3-1,2 1 1,3 3-1,2 1 1,4 2 0,2 3-1,0 3 0,1 2 1,2 4-1,2 2 0,4 2 0,4 2 1,3 2 0,5 0 0,5 1-1,5 0 0,5 0-1,6-1-3,6-1-1,7 0-4,8-2-2,9-1-4,13-4-4,12-2-5,13-3-4,13-5-3,13-6-1,13-5 0,12-7 0,-4-4 0,-18-4 3,-21-5 3,-19-2 1,-10-3 3,-1 0 2,-2 0 1,0 0 2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4:18"/>
    </inkml:context>
    <inkml:brush xml:id="br0">
      <inkml:brushProperty name="width" value="0.03844" units="cm"/>
      <inkml:brushProperty name="height" value="0.03844" units="cm"/>
      <inkml:brushProperty name="color" value="#00BFF3"/>
    </inkml:brush>
  </inkml:definitions>
  <inkml:trace contextRef="#ctx0" brushRef="#br0">50269 6477 572,'-14'1'-35,"1"2"11,2 2 12,2 2 11,2 1 5,1 2-1,0 0 1,2 1-1,0 2 0,0 0 0,0 1 0,0 1 0,0 0 0,0-3 0,0-1 0,1-2 0,-1-1-1,0 2 0,0 0 1,0 1-1,0 1 1,0 0-1,0-1 1,0 1 0,0-1 0,0 0 0,0-2-1,1 0 1,-2-2-1,2 1 1,-1 0-1,0 0 1,0 0 0,2 1 0,0 2 0,2 0 0,0 1 0,0 1 0,0 2-1,0 0 1,0 0 0,0-1 0,0-1 0,0 0 0,0-1 0,0 1-1,0 1 1,0 2-1,0-1 0,0-1-1,0-1 1,0-1 0,-1 1-1,0 0 0,-2 1-1,0 1 0,0 1-1,0 0 0,2-1 0,0 1 1,1 0-1,-2-1 1,0 1 0,-1 0 0,-1-1 0,2 1 0,0 0 1,2-1 0,-1 0-1,-1-1 2,0 0-1,-1-2 1,-1 0 0,2 0 0,0-1 0,2 1-1,0-1 1,0-1-1,0 0 1,0-2 0,0 0 0,0 0-1,0 0 0,0 0-1,0-1 1,0 1-1,0 0 0,0 0 0,0 0 1,0 0-1,0-1 0,0 1 1,0 0-1,0 0 1,0 0-1,0 0 0,0-1 0,2 1 0,0 0 0,2 0 0,0 0 0,0 0 1,-1 0-1,2-1 1,-1 0 0,1-2-1,2-2 1,0-2-1,1-1 0,0 2 0,0 0 0,-1 2 0,2-1 1,0-1-1,1 0 1,2-1 0,-1-2 1,1-1-1,0 0 1,0-1 1,-1-1-1,1 0 0,0 0 1,0 0-1,-1 1-1,1 0 1,0 2 0,0 0-1,-1 1 0,1 0 0,0 0 0,0 0 0,-1 0-1,1-2 1,0 0-1,0-1 1,-1-1 0,1 2 0,0 0 0,0 2-1,-1 0 1,1 0 0,0 0 0,0 0 0,-1 0 0,-1 0 0,0 0 0,-2 0 1,0 0 0,0 0 0,0 0 0,-1 0 0,1 0 0,0 2 0,0 0 0,0 2 0,0-1-1,-1 1 1,1 0 0,0 0 0,0 0-1,0 0 1,0 0-1,-1 0 1,2 0-1,0 0 1,1-1-1,2 2 1,0-2 0,3 1 0,1 0 1,3 0 0,1 0 0,1 0 0,1 0-1,2 0 0,-2-1-1,0-1-1,-1 0 0,0-1-1,-2-1 0,1 0 1,-1 0 0,1 0 1,-1 0 0,-1 0 0,-1 0 0,0 0-1,-2-1 1,-1-1 1,-1 0 1,0-1 1,-2-2 0,1 0 1,0-1-1,0-2 0,-1 1 0,1 1 0,0 0 0,0 2-1,-1 0 1,-1 0-1,-1 0 0,0 0-1,-1 0 0,-1 0 1,1 0-1,0 1-1,0-2 1,2-1 0,0 0 0,1-1 0,0-1-1,0 0 0,-2 0-1,0 1 0,-2-1-1,1 2 1,0 1 0,0 0 1,0 0 0,0 0 0,-1-1-1,1-1 0,0-1 0,0 2 1,0 1-1,0 0 0,0 1 1,1 0-1,2 0-1,0 0 1,0 0-1,-1 1 1,0-1-1,-2 0 1,0 0-1,2 0 2,0 0-1,1 0 1,0-1 0,0 0 0,-2-1 0,-1-1 0,1-1 0,0 2 1,1 1-1,2 0 1,-1 0-1,-1-2 1,-1-2-1,0-1 1,-1-1-1,1 0 1,2 2 0,0 1-1,0-1 1,-1 0 0,0-2-1,-2 0 1,-1 0 0,0-1 0,-2 0 0,0 0-1,-1 1 1,1 1 0,2 0-1,0 2 1,0 0-1,0-2 1,-2 0 0,0-1-1,-2-1 1,2 1-1,-2-1 1,1 0-1,1 0 0,0-2 1,1 0-1,2-1 1,-1 0-1,-1-1 1,0 0 1,-2 1 0,0-1-1,0 0 1,0 1 0,0-1-1,0 0 1,0-2-2,0 0 1,0-1-1,0-1 0,0-1 0,-1-1 1,1-1 0,1-1-1,0-1 1,1-1-1,2-1 0,0 0-1,0 0-1,-1-1 0,1 1 0,0 0-1,-2 1 1,-1 1 2,0 1 0,-1 1 1,0 1 0,-1 1 1,1 1 1,0 0 0,0 0-1,0 1 0,0-1 0,0 1-1,0 1-1,0 1 0,0 1 0,-1-1 0,-1 0 0,0-1 1,-1-1 0,-1 0 1,0 1-1,0 1 1,0 1-1,-1 0 0,-1 0 1,0 1-1,-1-1 1,-2 0-1,0 1 0,-1-1-1,-2 0 0,0 1 0,1-1 0,-1 0-1,0 1 1,0-1 0,0 0 0,0 1-1,1-1 1,-2 1-1,0 1 0,-2 0 0,0 2 0,-1 0 0,-1 1-1,-1-1 1,-1 0 0,-1 0 0,0 1 0,1-1 0,-1 0 0,0 1 0,1 1 0,-1 0-1,0 2 1,-1 0-1,-1 0 1,-3 1-1,-1-1-1,-2 1 1,1 2-1,-1 2 0,1 2 1,-1 1-1,-2 0-1,0 0 0,0 0-1,-2 0 1,1 0-1,-1 0 1,1 0 1,-1 1-1,1 2 1,0 2-1,-1 2 0,1 1 1,1-1 0,1 1 1,1 0 0,0 0 0,-1 2-1,-1 0 0,0 1 0,-1 1 0,1 2 0,0 0 0,3 1 1,-2 0 0,0-1-1,-1-1 1,0 0 0,-2-1 0,1 1 0,-1 1-1,1 2 1,0 0 0,1 1 0,1 1 0,1 1 0,1 0 0,-1-1 1,1-1-1,-1 0 1,1-2 0,3-1-1,1-1 1,3 0 0,0-1 1,0 1-1,1 1 0,-1 1-1,1 0 1,0 0-2,2-2-1,1-1-1,0 0 0,1 2 0,-1 0 1,0 1 1,-1 1-1,0-1 1,-1 1 0,-1 0 1,0 0 0,1 3-1,1 2 1,0 1 0,1 4-1,1 5-3,-1 5-1,0 4-2,0 5-2,1 2-1,-1 4-2,0 2-1,1 0-2,1-2 0,0-4-1,2-2-1,1-3-1,2 0-2,2-1-2,2-1-2,1-3 0,-2 0 3,0-3 4,-1-1 2,-2-4 1,2-4-3,-1-3-1,0-4-3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4:25"/>
    </inkml:context>
    <inkml:brush xml:id="br0">
      <inkml:brushProperty name="width" value="0.04361" units="cm"/>
      <inkml:brushProperty name="height" value="0.04361" units="cm"/>
      <inkml:brushProperty name="color" value="#00BFF3"/>
    </inkml:brush>
  </inkml:definitions>
  <inkml:trace contextRef="#ctx0" brushRef="#br0">63159 6607 504,'-16'-7'3,"2"2"1,1 2-1,1 2 0,0 1 0,0 0 1,0 0 0,1 0-1,-2 0 2,0 0-1,-1 0 1,-1 0-1,-1 0 2,0 0 0,1 0 1,-1 0 1,-1 0 1,-1 0 0,-3 0-1,-1 0 1,-2 0-1,0 2 0,1 0-1,-1 2-1,1 0 0,-1 0-1,1-1 0,-1 2-1,1-1-1,1 1 0,1 1 0,1 2 0,0-1-1,1-1 1,-1 0-1,1-1 1,-1-1-1,0 1 1,1 1-1,-1 2 1,1 0 0,1 0 0,1 0-1,1-1 0,-1 1 1,0 0-1,-1 0 0,-1 0 1,0 0 0,1 1-1,1 2 0,1 0 0,0 1-1,0 1 0,0 1 1,1 2-2,-1 0 1,2 1 0,1 1-1,1 1 0,1 1 0,0-1 0,2 1-1,1 0 0,-1 0 0,-2 2 0,-2 3 0,-1 2 0,-2-1 1,2 0-1,1-1 0,1-1 1,0 0 0,0-1-1,0 1 1,1-1 0,-2 0 0,0-3 0,-1-1 0,-1-2 0,-1-1 0,2 1 0,1 1 0,1 1 0,1 0 0,0-1 0,2-1 1,1 0 0,0-2 0,0 1 1,0 0-1,0-1 0,1 0 0,1-1 1,0 0-1,2-2-1,0 0 1,2 0 0,0-1 0,2 1 0,0 0 0,0 0 0,0-1 1,0 1-1,0 0 0,0 2 0,0 0 1,0 1 0,0 1-1,2 1 1,0 1 0,2 2-1,0-1 1,0 1-1,-1-1 2,2 1-1,-1 0 1,1 1-1,2 1 0,0 1 0,1-1 0,0-1-1,0-3-1,-1-1-1,2-2 1,0-2-1,1-3 1,2-1 0,-1-1 1,1 0-1,0 0-1,0 0 0,-1-1 0,-1-1 0,-1-1 1,0 0-1,-1-1 0,1 0 1,2 0 1,0 0-1,1-1 1,0-1 0,-1 0 0,1-1 0,0-2 0,2-1 1,0 0 1,1-1 0,1-1 0,1 0 0,1 0-1,2 0 0,0-1 0,1 0 1,1-1-1,1-1 0,1-1 1,1 0-1,1 0 0,1 0 0,-1 1 0,-1 1 0,-3 0 0,-1 2 0,-2 0 0,1 0 0,0 0-1,-1 0 0,1 0 1,1 0-1,1 0 0,2 1 1,0-2 0,2-2 0,3-2 2,1-2 0,2 0 1,1 1-1,1 0 0,1 2-1,0 0 0,0 2-1,0 1 0,1 1-1,-2 0 1,-2 2-1,-1 0 1,-3 2 0,-1 0 1,-1 0-1,-1 0 0,-1 0 1,-1 0-1,-1 0 0,-1 0 1,-1 0-1,-1 0 1,-2 0-1,-3 0 1,-1 0 0,-1 0-1,0 2 1,-1 0 0,1 2 0,0-1-1,0 1 1,-1 0-2,1 0 1,1-1-1,0 0 0,1-2 0,1 0-1,1-1 1,0 0 0,-1 0-1,1 0 1,-1-1-1,-1 0 0,-1-2 0,0 0 0,-1-1 0,1 0 0,1 0 0,2 1 0,-1-2 1,-1 2-1,-1-1-1,0 0 1,-2 0 0,1 0 0,0 0 0,0 0-1,-1 0 1,1 0 0,0 0 0,0 1 0,-1-2 0,1-1 1,0 0 0,0-1 1,0-1 0,1 2 0,1 1 1,2 1-1,-1-1 1,1-1-1,0 0 0,-1-1 0,1-1 0,0 0-1,-1 1 0,1-1 0,0-1 0,-1 0 0,1-2-1,0 1 1,-1-2 0,1 0 0,0 0 1,0 1 0,-1-1 0,-1 0 0,-1 0 0,-1 1 0,-1-1 0,0 0 0,-2 0 0,0 1 0,-2-2-1,1 0 1,0-1 0,0-1 0,-1-1-1,-2 0 0,-3 1 0,0-1 0,-2-1-1,0-1 0,0-3 0,0-1-1,0-2 1,0 3 0,0 0 0,0 1 0,-2-1 1,0 0 0,-3-1 0,-2-1 1,-1 0 1,0-1-2,0 1 0,1-1 0,-1 1 0,0 1-1,0 1 1,0 1-1,0 0 0,-2-1 0,0-1 1,-1-1 0,-1 0-1,1 1 0,-1 1 0,0 1 0,0 0-1,0 1 0,1-1 0,-1 1 1,-1 0 0,0 2-1,-1 2 1,-1 3 0,-1-1 0,1-2 0,-1-1 0,0-3 0,0 0-1,-1 1 0,-1 1-1,-1 1 0,-1 0-1,1 2 1,-1 1 0,0 1 0,0 0 0,-1 0 1,-1 0-1,-1 1 1,-1 0-1,-1 0 0,-1 2-1,-1 1 0,0 0 0,-1 0 1,1 0-1,-1 0 1,1 1 0,-1 1 0,1 0-1,0 2 1,-2 0-1,1 2 0,-2 0 0,-1 2 0,0 0 0,-1 0 0,1 0 0,0 0 0,-1 0 0,1 0 0,-1 0 0,1 0 0,0 1 0,1 4-2,1 2 0,1 4 0,0 1-2,-1 1 0,0 1-2,-2 1 0,-1 2-1,-1 1 1,-1 3 1,0 2 1,-3 1-2,-1 4-2,-2 3-4,-2 3-3,-1 1-3,3-2-2,2 0-4,2-1-3,3-1 0,5-1 2,5-1 2,5-1 1,3-2 1,2-3-1,3-3-1,1-3 0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6:46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65625 16750 333,'49'20'167,"16"14"-1,16 15 1,16 15 0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45"/>
    </inkml:context>
    <inkml:brush xml:id="br0">
      <inkml:brushProperty name="width" value="0.05317" units="cm"/>
      <inkml:brushProperty name="height" value="0.05317" units="cm"/>
      <inkml:brushProperty name="color" value="#F2395B"/>
    </inkml:brush>
  </inkml:definitions>
  <inkml:trace contextRef="#ctx0" brushRef="#br0">99006 34196 413,'8'-8'0,"-2"2"0,-1 1 0,0 0 0,-2 4 11,-1 6 20,0 6 22,-1 6 21,-1 1 4,0 1-11,0-2-13,0-1-11,0 0-9,0-1-5,0 1-5,0 0-4,-1 0-4,-1 3-3,0 2-2,-1 1-2,-3 2-2,-2-1-2,-3 1 0,-3-1-2,-3 1-4,0 1-4,-1 1-5,-1 1-4,-2 0-5,-1-1-2,-3-1-3,-1-1-2,-2-2-2,-1-1 1,-1-3 0,-1-1 0,2-3 0,3-4-2,5-5-3,3-2 0,4-5-2,5 0 0,3-3-1,4-2 1,1-1 0,0 0 2,-2 1 3,0-1 2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6:59"/>
    </inkml:context>
    <inkml:brush xml:id="br0">
      <inkml:brushProperty name="width" value="0.03966" units="cm"/>
      <inkml:brushProperty name="height" value="0.03966" units="cm"/>
      <inkml:brushProperty name="color" value="#F2395B"/>
    </inkml:brush>
  </inkml:definitions>
  <inkml:trace contextRef="#ctx0" brushRef="#br0">38589 29748 554,'-5'6'-11,"6"-3"24,6-2 25,6-4 25,3-2 7,3-5-13,2-4-13,1-4-11,0-1-9,-1 1-2,-2 1-5,-2 1-3,-1-1-1,3-3-1,1-4 1,3-1 0,1-3-4,-1 1-8,1-1-6,-1 1-8,-1 0-2,-1 1 3,-2 1 2,-2 1 2,-1 2 2,1 1 1,1 3-1,1 1 1,0 2 1,-3 0 1,-1 2 1,-2 1 1,-2 0 1,1 1 1,0-1 1,0 0 1,-1 1 0,-1 0-1,0 2 0,-2 1 0,0 0-1,0 0 1,0 0-1,0 1 1,-1-1 0,1 0 0,0 0 0,0 0 1,0 0 0,1-2-1,2 0 1,0-1 0,0-1-1,-1 1 0,0-1 0,-2 0 0,0 0-2,0 1 1,0-1-2,0 0 0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7:04"/>
    </inkml:context>
    <inkml:brush xml:id="br0">
      <inkml:brushProperty name="width" value="0.04498" units="cm"/>
      <inkml:brushProperty name="height" value="0.04498" units="cm"/>
      <inkml:brushProperty name="color" value="#F2395B"/>
    </inkml:brush>
  </inkml:definitions>
  <inkml:trace contextRef="#ctx0" brushRef="#br0">38547 36122 489,'-8'9'1,"0"3"3,1 4 3,-1 2 3,1 0 2,2-3 4,2-3 1,2-2 4,2-4 3,2-3 7,2-2 6,2-4 6,1-2 0,3-3-5,2-4-6,2-2-6,1-4-3,3-3-4,2-5-4,1-3-2,2-3-3,1-1 0,1-1-1,1 0 0,1-1 0,1-1-1,1 1 1,1 0-1,0 0-2,0 1-5,1 1-6,-1 2-6,-1-1-1,-1 1 0,-3 0 2,-1-1 0,-2 1 2,1 0 2,-1-1 2,1 1 1,-2 0 1,-1 3 1,-3 2 1,-1 1 0,-2 2 1,-1 1 0,0 1 0,-2 1 0,-1 1 1,-1 2-1,0 3 1,-2 1-1,0 2-1,0 1 0,0 0 0,0 2-2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7:09"/>
    </inkml:context>
    <inkml:brush xml:id="br0">
      <inkml:brushProperty name="width" value="0.04301" units="cm"/>
      <inkml:brushProperty name="height" value="0.04301" units="cm"/>
      <inkml:brushProperty name="color" value="#F2395B"/>
    </inkml:brush>
  </inkml:definitions>
  <inkml:trace contextRef="#ctx0" brushRef="#br0">39000 27400 511,'0'15'140,"0"-1"-34,0-1-33,0 0-33,0-2-18,0 1-4,0 0-2,0 0-4,0 0-2,2 1-1,0 1-1,2 2-1,0 0-1,0 1 0,-1 1-1,1 1 0,0 1-2,0 1-1,0 1-2,0 1-1,0 1-2,0 1-1,0 1-2,0 1 0,0 0-2,0-1-4,-1-1-4,1-1-3,0-1-2,0-1-4,0-1-2,0-1-3,0-2 0,0-3-1,0-3 2,0-2-1,0-5 1,1-2-2,2-6 0,0-2-1,0-3 0,0 2 2,-2 1 2,0 0 2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7:09"/>
    </inkml:context>
    <inkml:brush xml:id="br0">
      <inkml:brushProperty name="width" value="0.03741" units="cm"/>
      <inkml:brushProperty name="height" value="0.03741" units="cm"/>
      <inkml:brushProperty name="color" value="#F2395B"/>
    </inkml:brush>
  </inkml:definitions>
  <inkml:trace contextRef="#ctx0" brushRef="#br0">39277 28054 588,'-6'5'19,"2"-2"14,4-6 14,3-2 14,1-4 2,3 0-11,2-1-12,2-1-11,1-1-7,1 0-5,1 0-3,2 1-4,-1-2-6,1 0-5,0-1-8,0-1-6,-1 0-5,-1 2-6,-1 2-5,-1 3-5,-1 1-2,0 2-2,-2 2 0,0 2-2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7:10"/>
    </inkml:context>
    <inkml:brush xml:id="br0">
      <inkml:brushProperty name="width" value="0.04335" units="cm"/>
      <inkml:brushProperty name="height" value="0.04335" units="cm"/>
      <inkml:brushProperty name="color" value="#F2395B"/>
    </inkml:brush>
  </inkml:definitions>
  <inkml:trace contextRef="#ctx0" brushRef="#br0">39905 26590 507,'-13'-19'8,"6"10"27,6 10 27,6 10 29,3 7 3,2 5-20,0 5-20,1 5-20,1 5-13,0 6-8,-1 6-7,1 6-6,1 3-10,1 3-8,3 1-10,2 3-9,-1-4-2,-1-9 5,-2-8 5,-2-9 5,-3-6-4,1-3-12,-2-4-12,0-1-13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7:20"/>
    </inkml:context>
    <inkml:brush xml:id="br0">
      <inkml:brushProperty name="width" value="0.05485" units="cm"/>
      <inkml:brushProperty name="height" value="0.05485" units="cm"/>
      <inkml:brushProperty name="color" value="#F2395B"/>
    </inkml:brush>
  </inkml:definitions>
  <inkml:trace contextRef="#ctx0" brushRef="#br0">40922 41450 401,'0'15'47,"0"-3"-7,0-1-9,0-2-7,-1-1-5,0 0 1,-2 0-1,0 0 1,-1 0 0,2 1 1,0 1 2,2 2 2,1-1 0,2-1-1,2-1-1,2 0-1,1-3-2,1-1-3,2-2-2,0-1-3,0-4-2,-1-2 1,0-4 1,-2-2-1,-1-2 0,0-2-3,-2 0-1,0-1-3,-1 0-1,1-1 0,2 0 0,0 1-1,0-1 0,-2 0 0,-2 1-1,-2-1-1,-1 0 0,2 1-1,0-1 0,2 0 0,-1 1 0,-1-1 0,0 0 1,-1 1 2,-1-1-1,1 0 0,2 1 0,0-1 0,1 0-1,-2 1-1,0-1 0,-2 0-1,0 1-1,0-1 1,0 0-1,0 1 0,1-1 1,0 0 0,2 1 0,0-1 1,0 0 1,0 1-1,-2-1 1,0 0 0,-1-1-1,0-1 1,0-3 0,0-1 0,0-2-1,0 1 1,0-1 0,0 1-1,0 0 1,0 1 0,0 1-1,0 1 1,0-1 0,0 0 0,0-1 0,0 0-1,0-2 1,0 1 0,0-1 0,0 1 0,0-1 0,0 1 0,0-1 0,0 1 0,0-2 0,0 0 0,0-1 0,0 0 0,-1-1 0,0 1 0,-2 1 0,0 1-1,-1 0 1,0 1-1,0-1 0,0 1 1,0-1-1,1 1 1,-2-1-1,2 1 0,-1 0 1,2 3-1,0 1 0,2 3 1,-1-1-1,0 0 0,-2-1 1,0-1 0,-1-2-1,0-1 1,0-3-1,0-1 0,1 0 0,0 3 0,2 3 0,1 3 1,-1 1-1,-1 1 0,0-1 1,-1 0-1,-1 1 0,2-1 1,0 0-1,2 1 0,-1-3 1,0-2-1,-2-3 0,0-3 1,-2-2-1,0-1 0,-1 0 0,-2-2-1,1 0 1,1-1 0,0 1 0,2 0-1,0 1 1,0 5 0,0 3 1,0 5 0,0-1-1,0-3 1,0-5 0,1-3 1,-1 0-1,0 5 0,0 5 0,0 5 0,0 1 0,0 0 0,0-1 0,0-1 1,0-1-1,0 2 0,0 1 0,1 1 0,-1 0 0,0 0 0,0 0 0,0 1 0,0-2 0,0-2 0,0-1 0,0-3 0,0 0 0,0 3 0,0 1 0,1 3 0,-2-1 0,2 0 0,-1-1 0,0-1 0,0-1 0,0 2 0,0 1 0,0 1 0,0 0 0,0 0 0,0 0 0,1 1 1,-1-2-1,2 0 0,0-1-1,2-1 1,-1 0 0,-1 1-1,0 0 1,-1 2-1,-1 0 0,2-1 1,0-2 0,2 0 0,-1 0 0,0 1-1,-2 1 1,0 1-1,-1 0-3,0 0-7,0 0-8,0 1-7,0-2-1,1 0 5,-1-1 5,0-1 5,0-1 3,0 2 3,0 1 2,0 1 2,0 0 2,0 0-1,0 0 1,0 1 0,0-1 0,1 0 0,-1 0 0,0 1 0,-1-1 0,0 0 0,-2 0-1,0 1 0,0-1 0,0 0 0,2 0 1,1 1-1,0-1 0,0 0 1,0 1-1,0-1 1,1 3 2,2 6 4,2 6 5,2 6 5,1 3-1,0-1-1,0 1-4,0 0-3,0 0-2,1 1 0,2 1-1,0 2-1,1-1-1,0 1 1,0 0-1,0-1 0,-1 0 1,-1 0 0,-1-2-1,0-1 1,0 0 0,0 0 0,1-1-1,2 1 1,-1 0-1,-1 0 0,-1-1-2,0 1 1,-1 0-2,0 0 1,0-1 0,0 1 0,0 0 1,0 0-1,-1-1 2,2 1 0,-2 0 1,1 2-1,0 0 0,0 1 0,0 1 0,0-1 0,0 1 0,0 0 0,0-1-1,0 1 1,-1 0 1,2-1-1,-1 1 1,1 0-1,2-1 1,0 1-1,0 0 0,0-1 1,-2 1-1,0 0 0,-2-1 1,1 1-1,0 0 1,0-1 1,0 1-1,0 0 0,0-1 0,0 1 0,0 0 0,0-1 0,0 1 0,0 0-1,-1 0 1,1 1-1,0 1 1,0 1 1,0 0-1,0-1-1,0-1-1,0 0 0,0-2-1,0 1 0,0 0 0,0-1 0,-1 1 0,1 2 1,0 0 1,0 1 0,0 0 0,0 1 0,0-1-1,0 1 1,0-1-1,0-1-1,0-1 0,0 0 0,-1-2 0,2 1 0,-2 0 0,1-1 0,0 1 0,0 0 1,0-1-1,0 1 1,0 0 0,0-1-1,0 1 1,0 0 0,-1-1-1,-1 1 1,0 0 1,-1-1-1,-1 1 1,1 2-1,2 0 0,0 1 0,1 0 0,0-1 0,0-1 1,0-1-1,0 0 0,0 0 0,0-1 0,0 1-1,0 0 0,0-1 1,-1 1-1,1 0 0,0-1 0,-2 1 1,0 0-1,-2-1 1,1 1 0,0 0-1,2-1 0,0 1 1,1 0-2,0-1 1,0 1-1,0 0 0,0-1 0,0 1-1,-1 0 1,1-1 0,0 1 0,0 0 0,0-1 0,0 1 0,1 0 0,0-1 0,1 1 0,2 0 1,-1-1-1,-1 1 0,-1 0 0,0-1 0,-2 1 0,0 0 1,-2-1-1,0 1 0,-1 0 0,2-1-1,0 1 1,2 0-1,-1-1 0,-1 1 0,0 0 0,-1-1 0,-1 1 0,0 0 0,0-1-1,0 1 0,-1 0 0,-1-1 0,0 1 0,-1 0 1,-1 0 0,0 3 0,0 1 0,0 3 0,0-1 0,0-1 1,0-3 0,0-1 0,0-1 0,1 0 0,-1-1 1,0 1 0,0 0 0,0 1 1,0 1 1,0 1 0,1 0 0,0-1 0,2 0-2,0-2 1,1 0-2,-2-1 1,0 1-1,-2 0 0,0 0 0,1 1 0,-1 1 2,0 1-1,0 0 1,0-1 0,0-1 0,0 0 0,0-2-1,0 1 1,0 0-1,0-1 1,0 1-1,1 1 1,-1 2-1,0 0 0,0 0 0,0-1 1,0-1-1,0-1 0,0 0 1,0 0-1,0-1 0,0 1 0,0 0 0,-2-1-1,0 1 1,-1 0 0,-1-1 0,2 1-1,1 0 1,0-1 0,1 1 1,1 0-1,-2-1 0,2 1 0,-1 0 0,0 1 1,0 1 0,0 1-1,1-4 1,0-8-3,1-10-2,2-8-1,1-7-1,2-5 1,2-5-1,2-5 1,0 0 0,-1 4 1,0 3 0,-2 5 1,0 2 1,-2 0 0,0 2 1,-2 1 1,1 1 0,0 1 0,2 1-1,0 0 1,0 0 0,0-5-1,-2-4 0,0-3 0,-1-2 0,2 3 0,0 1-1,2 3 1,-1 0 1,-1 1-1,0-1 0,-1 1 1,-1-1-1,1 1 1,2-1 0,0 0 0,1 1 1,-2 1-1,0 1 0,-2 1 0,1 1 0,0 0-1,2 2 1,0 1-2,0 0 1,0-2-2,-2 0 1,0-1-1,-1-1-1,0-1 0,0-1 0,0-1-1,0 0-1,0 2-3,0 3-1,0 1-3,1 1-5,2 1-11,2-1-9,2 0-11,0 1-4,1 2 0,0 2-1,0 3 0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7:22"/>
    </inkml:context>
    <inkml:brush xml:id="br0">
      <inkml:brushProperty name="width" value="0.03659" units="cm"/>
      <inkml:brushProperty name="height" value="0.03659" units="cm"/>
      <inkml:brushProperty name="color" value="#F2395B"/>
    </inkml:brush>
  </inkml:definitions>
  <inkml:trace contextRef="#ctx0" brushRef="#br0">38981 34293 601,'-7'-8'2,"1"2"4,0 1 4,2 1 4,0 1 7,2 3 11,0 4 10,2 2 10,0 4 1,2 4-9,0 3-11,2 5-9,0 2-7,0 1-3,-1 1-4,2 1-3,-1 1-3,1 1 1,1 0-1,2 2 0,-1 2-3,-1 1-6,0 2-6,-1 3-4,-1-2-6,3-2-4,2-3-4,2-3-3,0-4-5,-3-3-3,-1-5-3,-2-3-4,-1-4 1,0-4 5,0-4 5,0-4 5,-1-3 5,-1 0 6,0-1 6,-1-2 5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7:22"/>
    </inkml:context>
    <inkml:brush xml:id="br0">
      <inkml:brushProperty name="width" value="0.03691" units="cm"/>
      <inkml:brushProperty name="height" value="0.03691" units="cm"/>
      <inkml:brushProperty name="color" value="#F2395B"/>
    </inkml:brush>
  </inkml:definitions>
  <inkml:trace contextRef="#ctx0" brushRef="#br0">39216 34782 596,'-1'-22'-17,"-1"6"9,0 5 10,-1 5 8,-1 1 10,2 0 10,0-1 9,2-2 11,2-1 2,4-3-5,4-3-6,3-3-5,2 0-6,0 2-4,-2 4-5,-1 3-5,0 1-8,0 0-8,-1 0-11,1 1-9,0-1-8,0 0-8,-1 0-8,1 0-8,-1 0-2,-2 1 1,-2-1 1,-2 0 2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7:22"/>
    </inkml:context>
    <inkml:brush xml:id="br0">
      <inkml:brushProperty name="width" value="0.03806" units="cm"/>
      <inkml:brushProperty name="height" value="0.03806" units="cm"/>
      <inkml:brushProperty name="color" value="#F2395B"/>
    </inkml:brush>
  </inkml:definitions>
  <inkml:trace contextRef="#ctx0" brushRef="#br0">39750 33600 578,'1'18'161,"2"5"-39,2 5-40,2 5-41,1 4-26,-1 4-14,1 4-14,0 4-14,1 4-6,2 4-1,2 4-1,1 3 0,1-2-4,-2-12-7,-2-10-6,-2-11-8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1:45"/>
    </inkml:context>
    <inkml:brush xml:id="br0">
      <inkml:brushProperty name="width" value="0.04749" units="cm"/>
      <inkml:brushProperty name="height" value="0.04749" units="cm"/>
      <inkml:brushProperty name="color" value="#6ADCAB"/>
    </inkml:brush>
  </inkml:definitions>
  <inkml:trace contextRef="#ctx0" brushRef="#br0">11693 42213 463,'-8'-8'-15,"0"2"3,0 1 3,0 0 2,0 1 3,1 0 5,-1 0 4,0 0 4,0 0 3,2 1 0,1-1 1,0 0 0,1 0 1,-2 2 4,0 0 2,-1 2 2,1 2 2,4 4-1,4 4-1,4 3 0,3 2-2,1-1-4,3 0-3,2-2-3,1 0-3,-1 0 0,1-1-1,0 1-2,-1-1 0,1-3 0,0-1-1,-1-2 0,1-2-1,0 0 0,-1-1-1,1-2 0,0 0 0,-1 0 0,1 0 0,0 0 0,0 0 0,1 0 0,1 0 0,1 0 1,1 0-1,1 0 0,1 0 1,1 0-1,0 0 0,-1 0 0,-1 0-1,0 0 1,-2-1-1,1-2 0,-1-2 0,1-2 0,0 0 0,-1 1 1,1 0-1,0 2 1,-2 0-1,1 0 1,-2 0 1,-1 0-1,0 1 1,-1 0 0,1 2-1,0 1 0,0 0 0,1 1 1,1 2-1,1 0 0,1 1 1,0 0-1,-1 0 0,1 0 0,-1 0 0,-1 0 0,-1 0 0,-1 0 0,0 0-1,0 1 0,-1 2-1,1 0 0,0 0-1,-1 0 1,1-2 1,0 0-1,-1-1 1,-1 1 0,-1 2-1,0 0 1,-1 0 0,1 0-1,1-2 1,1 0 0,1-2 0,0-1 0,-1 0 1,1-2 0,0 0 1,1-2-1,2 0 0,0-1 1,1-2-1,1 0 0,1-2 0,1 0-1,-1 0 1,-1 0 0,-3 2 0,-1 1 0,-1 0 1,0 2-1,-1 0 0,1 2 0,-1 0-1,-1 2 1,-1 0 0,0 2 0,-2-1 0,1 1 1,0 0 0,0 0 0,0-1 1,1 0-1,1-2 0,2 0 0,-1-1-1,1 0 1,0 0-1,0 0 1,-1-1-1,3 0 1,0-2 1,1 0 1,0 0 0,-3 0-1,-1 2 0,-2 0 0,-2 1 0,1 0 0,0 0 0,0 0-1,0 1 1,1 0 1,1 2 0,2 0 1,-1 0-1,-1 0 1,-1-2 0,0 0 0,-1-1 0,1 2 0,1 0 0,1 2 0,1 0-1,2 0-1,0-1-1,1 2-1,0-2-1,1 1 0,0 0-1,-1 0-1,1-2 0,1-2-1,1-3-1,2-4 0,-2-1-1,0-1 0,-1-2-3,0 0 0,-1 0 0,1 3 3,1 1 1,1 2 3,-1 1 1,-1 0 1,-2 0 1,-3 0 1,-1 1 0,0 0 0,-2 2-1,-1 0 0,0 2 0,0 0 2,-1 2 0,1 0 2,0 1 0,0 0-1,-1 0-1,1 0 0,0 0 1,0 0 0,-1 0 2,1 0 1,1-1 1,0 1-1,1 0 0,1 0-1,0 1 0,-1 0-1,0 1-2,-2 2 0,0 0-2,0-1-1,-1 1-2,1 0 0,0-1-1,2-2 0,0-3-1,1 0 1,1-2 0,-1 0-1,1 0 0,0 0 0,-1-1 0,1-1 0,0 0 1,-1-1 0,1-2 1,0 0-2,0-1 0,-1-2-1,1 1 0,0-1 1,-1 0 0,1 0 1,0 1 2,-1 0 0,1 2 2,0 1 1,-1 0-1,-1 2-3,-1 0-2,-1 2-3,-1 1-15,0 2-27,-2 2-27,0 1-26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45"/>
    </inkml:context>
    <inkml:brush xml:id="br0">
      <inkml:brushProperty name="width" value="0.0542" units="cm"/>
      <inkml:brushProperty name="height" value="0.0542" units="cm"/>
      <inkml:brushProperty name="color" value="#F2395B"/>
    </inkml:brush>
  </inkml:definitions>
  <inkml:trace contextRef="#ctx0" brushRef="#br0">100153 34450 405,'14'0'9,"-1"0"17,-3 0 18,0 0 18,-6 2 4,-5 6-8,-6 4-8,-5 5-7,-6 3-11,-3 1-13,-5 1-12,-3 1-12,-2 0-9,1-1-3,1-1-4,1 0-3,2-4-3,3-1 0,3-4-2,3-3 0,2-2 1,2-2 5,3-2 5,1-2 4,4-1 7,6 0 9,6 0 10,6 0 10,4 0 5,3 2-1,3 1 1,3 0 0,2 2 0,1 2 1,0 1 1,2 3 0,1 2-1,-1 0-3,1 1-4,-1 1-3,0 1-1,-2 0 1,0-1 0,-1 1 1,-1-2-2,-3-1-5,-1-2-3,-2-2-6,-5-5-18,-3-8-36,-6-8-36,-4-7-34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1:50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72950 15025 333,'49'20'167,"16"14"-1,16 15 1,16 15 0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1:57"/>
    </inkml:context>
    <inkml:brush xml:id="br0">
      <inkml:brushProperty name="width" value="0.04029" units="cm"/>
      <inkml:brushProperty name="height" value="0.04029" units="cm"/>
      <inkml:brushProperty name="color" value="#F2395B"/>
    </inkml:brush>
  </inkml:definitions>
  <inkml:trace contextRef="#ctx0" brushRef="#br0">11890 24500 545,'-17'7'0,"-5"-2"-3,-3-3-2,-5 0-1,1-2 0,5 0 4,5 0 3,5 0 3,3-1 2,2-1-1,2 0-1,3-1-1,-1-1 1,-2 2 4,-2 0 3,-2 2 3,0 2 3,3 4 4,1 4 2,2 3 4,2 2 0,2-1-6,2 0-4,2-2-5,1 0-3,2 0 0,0-1-2,2 1-2,0-1 1,1-1 0,2 0 0,0-2 0,1 0 1,1-2-1,1-1 1,2 0-1,-1-1 0,1 0-1,0-1 0,-1 2-1,1-2-1,2-1 0,0 0 0,1-2-1,1 0 0,1 0 0,1 0 1,1 0 0,2-1 0,1-2 0,3-2-1,1-1-1,1-2 1,-2 0-2,0 0 1,0 0-1,-2 1 0,2 1 0,1 0 1,1 2 0,0 0 0,1 2 1,-1 0-1,1 2 0,-1 0 0,0 2 1,1 0 0,-1 2 1,0 0 0,-1 0-1,-2-1-1,1 2 0,-3-2 0,0 1 0,-1 0 1,0 0-1,-3 0 0,-2 0 1,-1 0 1,-2 0 0,-1 0 0,-1 2-1,1 0 1,0 1-1,-1 1 0,1 0 0,0 0 0,-1 0 1,1 0-1,0-1 1,-1 1-1,1 0 1,0-1-1,-1-2-2,1-3-1,0 0 0,-1-2-2,1 0 2,0 0 0,0 0 1,0-1 1,1-1-1,1 0 1,1-1-1,0-1 1,-1 2-1,-1 0 0,0 2 0,-1 0 0,3 0 1,1 0 0,3 0 0,0 1 1,-1 2-1,-1 2 1,-1 2-1,1-1 1,1-1-2,3-2 0,1-2-1,2-1 0,-1 0 0,0 0 1,1 0-1,-1 0 1,1-2-1,-1 0 0,1-1-2,-1-2 1,1 2 2,-1-1 0,1 0 1,-2 0 1,-2 0 0,-1 0 0,-2 0 0,-2 1 0,-1 2-1,-1 2 0,-1 2 0,0 2-1,0 0 1,-1 1 0,1 2 0,0 0 0,-1-1-2,1 1 0,0 0-2,-1-1 0,1-2 1,0-3 0,-1 0 1,1-2 0,0 0 0,-1 0 0,1 0 0,0 0 1,-1 0 1,1 0 1,0 0 2,-1 0 0,-1 0 0,-1 0 1,0 0-1,-1 0-1,1 0 0,1 0-1,2 0-1,-1 0-1,-1 0 0,-1 0 0,-1 0-1,1 0 0,0 2 0,1 0 0,1 2 1,1-1 0,0-1 1,-1 0-1,1-2 2,-1 0-1,-1 0 1,-1 0 0,0 0 0,-1 0 1,-1 0-1,1 0 1,0 0 0,0 0-1,0 0-1,-1 0 0,1 0 0,0 0-2,0 0 0,-1 0 0,1 0-1,0 1 0,1 0-3,2 2-1,0 0-2,0 1-1,-1 0 2,-1 0 0,0 0 2,-1-1-1,1-1 0,1 0-1,2-1 0,-1-1-2,-1 0-2,-1 0-3,0 0-2,0 0-5,3 0-9,3 0-8,3 0-9,0-1-3,-3-1 1,-3 0 3,-2-1 1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1:59"/>
    </inkml:context>
    <inkml:brush xml:id="br0">
      <inkml:brushProperty name="width" value="0.04626" units="cm"/>
      <inkml:brushProperty name="height" value="0.04626" units="cm"/>
      <inkml:brushProperty name="color" value="#F2395B"/>
    </inkml:brush>
  </inkml:definitions>
  <inkml:trace contextRef="#ctx0" brushRef="#br0">23800 24628 475,'22'0'41,"-1"0"-9,-3 0-10,-1 0-9,-1 0-6,0 0-2,-1 0-1,1 0-1,1 0-1,1 0 0,3 0 2,2 0 0,1 0 0,2 0 1,3 0 1,1 0 1,3 0-1,3 0-1,3 0-1,2 0-2,4 0 0,2-2 1,4 0 1,2-1 2,1-2 0,-2 2-1,-2-1 1,-2 0 0,-1 0-1,-2 2-1,0 0-1,-2 2 0,-1 2-1,-3 4 1,-4 4 0,-2 3 2,-2 4 0,-3 1-1,-2 3 0,-1 2 0,-1 0 0,-1 1-1,1-1 0,-1 1 0,0-2 0,-1-1-1,-1-3 2,-1-1-1,1-3 1,0-1-1,1-2-1,1-2 0,2-2 0,2-2 1,4-3 1,3 0 2,2-5-1,3-2 0,1-5 0,2-4 0,3-2 0,2-1 1,4-1 3,2-1 1,2-2 0,2 0-1,0 0-1,2-2-2,-1-1-1,1 1-2,0-1 0,0 1-2,-2 0-1,-1 4-1,-2 3 0,-2 3 0,-2 2-1,0 2-1,-1 3 1,-2 1-1,-1 1 0,-2 2 0,-2 0 2,-1 2-1,-3 0 2,0 2-1,-1 0 1,-1 2 1,-2 0 0,0 0-1,-1-1 1,-1 2 0,-1-2 0,1 1 1,-1 0-1,0 0 0,1 0 0,-1 0 0,1 0-1,-1 0 1,-1 0-1,-1 2 0,-3 0 0,-1 1 1,0 2-1,5 4 1,3 2 1,4 3 0,1 2 0,-2 1 1,-1 1-1,-3 1 0,-2 0 0,-1-3-1,-3-1 1,-1-2-2,2-3 1,9-1 0,7-2 0,8-2-1,4-4 1,0-2 0,-1-6 1,1-2-1,0-4 1,2-2 1,0-2 0,2-1 2,-1-2 1,-1 0 0,0 1 1,-2-1 1,0 0 1,0 1-2,0-1 0,0 0-2,-2 2 1,-3 1 0,-2 2 0,-3 2 0,-3 2-1,0-1-2,-2 0-3,0 0-1,0 0-2,2-2 1,3 0 0,1-1 1,-1 0 0,-2 2-1,-4 2 1,-2 3-1,-2-1 1,-1 2 0,-1-1 1,-1 0 0,-2 1 1,0 2-1,-1 2 0,-1 2 1,-1 1-1,-1 2-1,-1 0 0,-1 1 0,-1 1-2,-1 2 0,-1 0-1,-1 2-1,0-2 0,0 1 0,-1-2 1,1 0 0,-1-1 1,-1-1-1,-1 1-1,-1 0 0,-1-1 0,0-1-1,-2 0 1,-1-1 0,1-2-4,2 1-9,1 0-7,3 0-8,-1-2-10,-1-2-10,-2-3-9,-2-4-11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9:01"/>
    </inkml:context>
    <inkml:brush xml:id="br0">
      <inkml:brushProperty name="width" value="0.02767" units="cm"/>
      <inkml:brushProperty name="height" value="0.02767" units="cm"/>
      <inkml:brushProperty name="color" value="#F2395B"/>
    </inkml:brush>
  </inkml:definitions>
  <inkml:trace contextRef="#ctx0" brushRef="#br0">26369 14547 795,'15'7'-36,"-3"-1"10,-1 0 10,-2-1 10,-1-2 7,2 1 0,0 0 1,1 0 1,0 1 1,0 0-1,-2 1 1,0 2 0,-1-1-1,3-1 0,2-1 0,2 0 0,0 0 0,-1 2 0,-1 2-1,0 2 1,-2 0-1,-1 1 1,-1 0 0,0 0-1,-1 0 1,1 1 0,2 1-1,0 1 0,1 0 0,-1-1 0,1 0 0,0-2 1,0 0-1,0 2 0,-1 0 1,1 1-1,0 0 0,0-1-1,-1-1 1,1 0 0,-1-2-1,-2 1 1,-3 0 0,-1 0 0,0-1 0,0-1-1,1 0 1,2-2 0,-1 1 0,-1 1 1,0 3-1,-2 2 1,0 0 0,0-1 1,0-1 0,0 0-1,0 0 1,0 3 0,0 3-1,0 3 0,-1 1 0,-1-1-1,0-1 0,-1 0 0,-1-2 0,0 1 0,0-1-1,0 1 2,-1-1-1,-1 1-1,0-1-1,-1 1-1,-2-1 1,0-1 0,-1-1 0,-2 0 1,0-2 1,1 1 1,-1 0-1,0-1 2,-1 1-1,0 0 0,-1-1 0,-1 1-1,-1-1 0,0-1 0,0-1 0,1 0 0,-1-1 0,0 1-1,0 1 1,1 2 0,-2-1 0,-2-1-1,-2-1 1,-1 0-1,-2-1 1,1 1-1,-1 1 1,1 1 0,-2 0-1,0-1 1,-1 0 0,-1-2-1,0 0 1,-1 0 1,1-1 1,-1 1 0,1 0 1,1 0-1,1-1 0,1 1 0,0-1-1,-1-1 0,-1 0 0,-1-2-1,0 0 0,1-2-1,1-1 1,1 0-1,0-2 1,0-1-1,1 0-1,-1-1 1,0-1-1,1 0 1,-1 0-1,1 0 2,-2 0-1,0 0 0,-1 0 0,-1 0 1,0-2-1,1 0 1,1-3-1,1-2 0,0-1 1,1 0-1,-1 1 0,1-1 0,-1-1 0,1-2-1,-1-2 0,0-1 0,1-2-1,1 0 0,1 1 0,1-1 1,1 1-1,0 1 1,2 0 0,1 2-1,0 0 1,0 1 0,1-1 0,-1 0 0,0 0-1,0 1 0,1-1 0,-1 0-1,1 0 0,0-2-1,2 0 1,1-1 0,0 0-1,2-1 1,1 0 1,0 1 0,1-1 0,0 0 0,0 1 0,1-1 1,-2-1 0,2-1-1,-1-3 1,0-1-1,0-2 0,2 1 0,0-1 1,2 1-1,0-1 0,0 1 1,0-1-1,0 1 1,0-1 0,2 1 0,0-1 0,2 1 0,1-1 0,1 1-1,3-1 0,2 1-1,1-1 0,0 3 1,-1 0 0,1 1 0,1 0 0,2 0 0,1 1 0,3-1 0,1 0 1,1 1-1,1-1 1,1 1 0,1-2 0,-1 0 0,1 0 0,-1-2 1,1 0-1,1 2-1,1 3 1,1 1-1,0 2-1,-1-1 1,-1 0-1,-1 1 1,0-1-1,-1 2 0,1 1-1,-1 1 0,1 0 1,-1 0 0,1 0 0,-1 1 1,1 0 0,1 2 0,1 2-2,1 3 1,0-1-1,-1 2-1,-1-1 0,-1 0-1,0 0-1,-1 2-4,1 0-2,-1 2-3,1 0-3,1 2-1,1 0-2,1 2-3,-1 0 1,-3 2 3,-3 0 2,-3 1 2,-2 1 1,0-2 1,-2-1 0,-1 0 0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9:04"/>
    </inkml:context>
    <inkml:brush xml:id="br0">
      <inkml:brushProperty name="width" value="0.03789" units="cm"/>
      <inkml:brushProperty name="height" value="0.03789" units="cm"/>
      <inkml:brushProperty name="color" value="#F2395B"/>
    </inkml:brush>
  </inkml:definitions>
  <inkml:trace contextRef="#ctx0" brushRef="#br0">44418 15347 580,'-1'-14'18,"-2"5"0,-2 3 0,-2 4 1,-1 1-2,1-1 0,-1 0-3,0-1-2,0-1-1,0 2 0,0 0-2,0 2-2,0 0 1,-1 0-1,-2 0 1,0 0 0,0 0-1,1 2 0,0 0-1,2 2 0,-1 0-1,0 2-1,-1 0 0,-1 1 0,-1 1-1,0 2 1,0 0 0,1 2 0,-1-2 0,0 1-1,0-2-1,1 0 0,-1-1 0,2 1 0,0 2 0,2 0 0,1 0 0,1-1 0,0 0 0,2-2-1,0 0-1,0 0 1,0 0 0,0-1 0,0 1-1,0 0 1,0 0 0,0 0 1,0 0-1,1-1 0,-2 1 1,2 0-1,-1 0 0,0 2 0,0 0 1,0 1-1,0 0 1,0-1-1,0 0 1,0-2 0,0 0 0,0 2 0,0 0 0,1 2 0,-1-1-1,2 1 1,0 0 0,2 0-1,-1-1 1,0 1-1,-2 0 0,0 0 0,-1-2 0,0 1 1,0-2-1,0 0 0,1-1 0,0 1 0,2 2 0,0 0-1,1 0 0,-2-1 0,0 0 0,-1-2 1,-2 0 0,2 0-1,-1 0 1,0-1 1,0 1-1,2 2 1,0 0 0,2 2 0,0-1 1,0 1-1,0 0 0,0 0 1,0 0-1,0 3 1,0 1 0,0 3 0,0 0 1,0-1-1,0-1 1,0 0-1,0-2 1,0-1-1,0-1 0,0 0-1,0-1 1,2 1 0,0 1 0,2 1 1,1 0-1,1-1-1,3 0-2,2-2-2,1 0 1,0 0-1,-1-1 1,1 1 1,1 0 0,2 0 0,1-1 1,3 1-1,1-1 1,-1-1-1,1 0 1,0-2-1,-2 0 0,-1-2 1,-3-1-1,-1 0 0,0-2 0,0-1 0,1 0 0,1-1 0,0-1 0,-1 0 0,0 0 0,-2 0 0,0-2 0,2 0 0,0-3 1,1-2 0,0-1 0,-1-2 0,-1 0 0,0-1 0,-1-1-1,1 0 1,2 0-1,0 1 0,0-2 0,-1 0 0,-1-1 0,0-1 0,-1-1 0,-1-2 0,1 0-2,0 0 0,0-2-1,0 2 1,-1 1 0,1 1 1,-1 0-1,-1 1 0,0-1 1,-2 0-2,0 1 1,0-1 0,0 0-1,0 1 0,-1-2-1,-1 0 1,0-1 0,-2-1 0,0-1 1,0 1 0,0-1 0,0 1 1,-1-2 0,-2 0 0,-2 0 0,-2-2 0,-2-1 1,0-2-1,-1 0 0,-2 0 1,-1 0-1,-1 3 0,-3 3 1,-2 3-1,0 1 0,-1 0-1,0 1 0,1-1 0,-1 1-1,0 1 0,0 0 1,1 2-1,-1 0 1,0 1-2,1-1 0,-1 0 0,-1 1-2,-1 2 0,-3 3-2,-1 1 0,-2 1-2,0 2-2,1 0-2,-1 2-2,1 1-4,1 2-5,1 2-6,1 2-6,2 1-3,2-1 0,4 1 1,3 0 0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9:09"/>
    </inkml:context>
    <inkml:brush xml:id="br0">
      <inkml:brushProperty name="width" value="0.03844" units="cm"/>
      <inkml:brushProperty name="height" value="0.03844" units="cm"/>
      <inkml:brushProperty name="color" value="#F2395B"/>
    </inkml:brush>
  </inkml:definitions>
  <inkml:trace contextRef="#ctx0" brushRef="#br0">48662 12700 572,'22'8'34,"-3"2"-6,-3 0-7,-2 1-6,-2 1-4,1 0-1,1-1-1,2 1-1,0 0 0,-1 0 1,1-1-1,0 1 1,-1 1-1,-1 1 0,-1 3-1,-1 2-1,0 0 0,0-1 0,0-1 0,-1-1 0,0-1-1,-2-2 0,-2-3-1,-2-1 0,0 1-1,3 4 2,4 3 0,2 5 2,0 0 0,-1-1 0,-2-3-1,-2-1 1,-2-2-1,0-1-1,-2 0 0,0-2-2,-1 1 0,1 1 0,2 3 0,0 2 0,0 1 0,-2 1 1,-2 1 0,-2 1 0,-1 0 0,0-1 0,0-1 0,0-1-1,-1-1 0,0 1 0,-2 0 0,0-1-1,-2 0 0,0-1 0,-1-1 1,-2 0-1,0-2 0,-1-1 0,-2-1 0,0 0-1,-1-2 1,1-1-1,-1-1 0,0 0 0,-1-1-1,-1-1 0,-3 1 0,-2 0 0,0-1-1,1 0 0,1-2-1,1 0 0,0-1 0,-2 1 0,0 2 1,-1 0 0,0 0 0,-1 0 0,0-2 1,1 0 0,-1-1-1,1 1 1,-1 2 0,1 0 0,-1 1-1,0 0 1,1 0 1,-1-1-1,0 1 1,1-2 0,-1-1 0,1 0 0,-1-1 0,1 0 0,-1-1 0,0 2 0,2-2 0,1 1 0,2 0 0,3 0 0,0-1 1,0 0-1,0-2 0,1 0 0,-1-1 0,0 2 1,0 0 0,1 2 0,-1-1 1,0-1-1,0 0 0,1-1 0,-2-2 0,0-1-1,-1 0 1,-1-1-1,-1-2 0,0-2 0,1-2 0,-1-1 0,0-2-1,-2 0 1,0 0 0,-1 1 0,1-1 0,1 0 0,2 0 1,3 1 0,0-1-1,2 2 0,1 1 0,0 0 0,2 2-1,-1-1 0,0 0 1,0 0 0,0 0-1,0-2 1,1 0-1,-1-1 0,0-2 0,2 0 0,1-1-1,0-1 1,1-1-1,0-1 1,0-2 0,1 1 0,-1-2-1,2 0-1,0 1 0,2-1-2,-1 1 0,-1 1 1,0 1 1,-1 1 0,-1 0 1,2 0 0,0 1 1,2-1 0,0 1 1,0-1-1,0 0 0,0 1 0,0-1 0,2 0 1,0 1 2,2-1 0,1 0 1,1 1 0,3-1-2,2 0 1,1 1-1,2-1-1,0 0 0,1 1 0,2-1 0,1 2-2,3 1 1,1 1-1,2 0 0,1 0 0,1 0 0,1 1-1,1-1 0,1 0 0,1 0 0,1 1 0,0-1 0,-1 2 0,-2 1 1,1 1 0,-2-1 0,0 0 0,1-2 0,-1 0 0,1 0 0,1 1 0,1 0 1,1 2-1,-1 0 1,-3 1 0,-3-1 0,-3 0 2,-2 0-1,1 2 0,0 1 0,-1 0-1,1 1 1,1 1-1,1-1 0,2 0 0,-1 0 1,1 0-2,-1 0 1,1 0-1,-2 1 1,-3 0-1,-3 2 1,-3 0-1,0 1 0,1 0-2,3 0-3,2 0-2,0 1-1,1 0-2,0 2 0,-1 0-1,2 1-2,1 0-5,3 0-5,1 0-4,2 0-4,-1 0-4,1-1-3,-1 1-5,-2 0 0,-5 0 4,-5 0 4,-4 0 3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9:10"/>
    </inkml:context>
    <inkml:brush xml:id="br0">
      <inkml:brushProperty name="width" value="0.04354" units="cm"/>
      <inkml:brushProperty name="height" value="0.04354" units="cm"/>
      <inkml:brushProperty name="color" value="#F2395B"/>
    </inkml:brush>
  </inkml:definitions>
  <inkml:trace contextRef="#ctx0" brushRef="#br0">68558 12007 505,'6'-15'-12,"-4"2"12,-4 2 14,-4 3 12,-3 1 5,-1 2-3,-3 2-4,-2 2-2,0 1-3,-1 0 0,0 0-2,1 0 0,-2 0-2,0 2-2,-1 0-2,-1 2-2,1 0-2,3 0-2,2-1-1,4 2-3,1-1 1,-2 3-1,0 2 1,-1 2 1,0 0-1,0-3 0,2-1-1,1-2-1,0 0 0,0 0 0,0 1 0,1 2 0,-1 0 1,0-1 1,0 1 0,0 0 2,0 0 0,-2 0 1,0 0-1,-1-1 1,0 2 0,0 0-1,2 1 0,1 2 0,-1-1-1,0 1 1,-1 0-1,-1 0 0,-1-1-1,2 1-1,1 0-2,0 0-1,2-1 0,-1-1 1,0-1 2,0 0 0,0-1 1,-2 1 1,0 2-1,-1 0 1,0 1 0,2-1 0,2 1 0,3 0 1,0 0-1,2-1 0,0 1-1,2 0 0,-1 0 0,-1 1 1,0 1-1,-1 2 1,-1 0 1,2 1-1,0 1-1,2 1 1,0 0-1,2-1 0,0 0 0,2-2 0,-1 0-1,-1-1 0,0 1 0,-1 0 0,-1-1 0,2 1 2,0 0 1,2-1 1,-1 0 1,-1-1-1,0 0-1,-2-2 1,0 0-1,0 0-1,0-1 0,0 1 0,1 0 0,0 0-1,2-1 0,0 1 0,2 1-1,2 1 0,2 3 0,2 2-1,1-1 0,1-1-1,1-2 0,1-3 1,1-1-1,2 0 0,0-2 0,1 0 1,-1-2-1,-1-1 1,-2-1 0,-2 0 0,-1-1 0,1 0-1,1 0 1,2 0-1,-1-1 1,1-1-1,0 0 1,-1-1-1,1-1 1,0 0-1,-1 0 1,1 0-1,0 0 1,1 0 0,1 0 0,2 0 0,-2-2 0,1 0 1,-2-3 0,-1-2 0,1-1 2,1-2 0,3 0 0,1-1 2,2-2 0,1-2-1,1-1-1,1-3 1,1-1-2,-1 1 1,0-1-1,1 1 0,-2-1-2,-3 1 0,-3-1-3,-3 0-2,-2 2 0,-2 1 0,-3 2 0,-1 3 0,-1-1 0,-2-2 1,-1-1 1,0-3 2,-2-1 0,-1 1 1,0-1 0,-1 1 0,-1-2 1,0 0 0,0-1 0,0 0 0,-1-2 0,-1 2 0,0 1 0,-1 1 0,-1 0 0,0-1-1,0-1-1,0-1-1,-1 1 1,0 1 0,-1 2 0,-1 3 1,-1-1 0,2 0 0,1-1 0,0-1 1,0 0 0,0 1-1,-1 1 1,-1 1-1,-1 0 1,0 2-1,0 1 1,0 1-1,0 0 1,1 0 0,-1 0 0,0 1 1,0-1-1,0 0 1,0 0-1,1 1 0,-1-1 0,0 0-1,0 0-1,0 1 0,0 0 0,-2 0 0,0 2 1,-1 1 0,-2 0 0,0 0-1,-1 0 0,-1 0-1,-1 1-1,1 1 0,-1 0-1,0 2 0,0 0-2,-1 2-2,-1 0-1,-1 2-2,-2 1-1,-3 4 0,-3 2 2,-3 4 0,-3 3-3,-1 5-5,-2 5-6,-2 5-6,1 2-2,3 0 2,5 1 3,3-1 3,4 0-3,1-1-6,3-2-7,1 1-7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9:14"/>
    </inkml:context>
    <inkml:brush xml:id="br0">
      <inkml:brushProperty name="width" value="0.03572" units="cm"/>
      <inkml:brushProperty name="height" value="0.03572" units="cm"/>
      <inkml:brushProperty name="color" value="#F2395B"/>
    </inkml:brush>
  </inkml:definitions>
  <inkml:trace contextRef="#ctx0" brushRef="#br0">75750 13393 615,'30'0'102,"-3"0"-23,-3 0-21,-3 0-23,-1 0-11,1 0-4,1 0-4,1 0-2,2 0-3,3 0-2,3 0-2,3 0-3,1 0-1,1 0-1,-1 0-1,0 0-2,0-1-3,-1 0-5,-1-2-4,-1 0-5,-2 0-4,-2 0-3,-1 2-4,-3 0-3,-2 1-4,-2-2-1,-4 0-2,-3-2-3,-3 2 1,-4 2 4,-4 4 4,-4 2 2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9:14"/>
    </inkml:context>
    <inkml:brush xml:id="br0">
      <inkml:brushProperty name="width" value="0.03383" units="cm"/>
      <inkml:brushProperty name="height" value="0.03383" units="cm"/>
      <inkml:brushProperty name="color" value="#F2395B"/>
    </inkml:brush>
  </inkml:definitions>
  <inkml:trace contextRef="#ctx0" brushRef="#br0">77048 12483 650,'-8'-9'0,"0"-2"0,0-2 0,0-1 0,1-1 5,2 2 11,2 3 11,2 1 10,1 4 5,0 6-3,0 6-1,0 6-3,0 5-3,0 7-6,0 5-5,0 6-5,0 6-5,0 6-6,0 6-6,0 6-5,0 5-7,0 3-9,0 5-8,0 3-9,0 0-3,0-3 2,0-5 0,0-3 2,0-8 1,2-10 1,0-11 2,2-11 1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9:16"/>
    </inkml:context>
    <inkml:brush xml:id="br0">
      <inkml:brushProperty name="width" value="0.03664" units="cm"/>
      <inkml:brushProperty name="height" value="0.03664" units="cm"/>
      <inkml:brushProperty name="color" value="#F2395B"/>
    </inkml:brush>
  </inkml:definitions>
  <inkml:trace contextRef="#ctx0" brushRef="#br0">80759 12350 600,'35'0'81,"-6"2"-16,-7 0-16,-7 2-17,-2 0-9,0 2-3,1 0-2,1 1-2,-1 2-3,-2 0-1,-4 1-3,-3 2-3,-1 0-1,0 1-4,0 1-3,0 1-3,-2 1 0,-2 0 0,-3-1 1,-4 1 2,-2 0-3,-1-1-3,-3 1-6,-2 0-4,0-1-1,-1 1 0,0 0 1,1 0 1,-2 0 1,-2 1 2,-2 1 1,-1 1 1,0-1 3,1-3 2,2-2 3,3-4 2,0-1 3,0 1 1,1 2 1,-1 0 2,1 1 1,1 2 2,0 0 2,2 1 0,1-1 3,1-1-1,0-2 2,2-2 0,3-2 2,6-2 2,6-3 2,6 0 2,4-4 0,3 0-2,3-3-4,3-2-2,2-1-3,1-2-4,0 0-3,3-1-5,-1 0-3,2 0-4,1 2-5,1 1-5,-1 0-2,0 0-1,-1 0-2,-1 0 0,0-1-5,1-1-5,0-3-7,2-2-5,-3 1-1,-7 1 5,-7 2 6,-7 2 4,-2 1 5,0 1 4,1-1 4,2 0 4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46"/>
    </inkml:context>
    <inkml:brush xml:id="br0">
      <inkml:brushProperty name="width" value="0.05763" units="cm"/>
      <inkml:brushProperty name="height" value="0.05763" units="cm"/>
      <inkml:brushProperty name="color" value="#F2395B"/>
    </inkml:brush>
  </inkml:definitions>
  <inkml:trace contextRef="#ctx0" brushRef="#br0">102650 31988 381,'9'-15'9,"3"2"17,4 3 18,2 1 17,3 0 3,5-2-10,3-2-10,5-1-11,2-1-8,2 1-3,2 0-4,2 2-5,0 1-2,-2 2 0,-1 3 0,-3 1-1,-2 1 1,-3 2-1,-3 0 2,-3 2-1,-3 2 2,-3 4 0,-3 4 2,-3 3 0,-3 3 0,-2 2-1,-4 0-1,-2 1-2,-4 1-3,-2 3-6,-4 1-8,-2 3-5,-3 1-5,-1 2-1,-3 3-2,-2 1-2,-1 1-4,-1 1-5,-1-1-6,-1 0-6,0 0-4,-1-1 0,1-1 0,-1-2-1,3-2 0,3-5 2,4-5 1,5-4 2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9:16"/>
    </inkml:context>
    <inkml:brush xml:id="br0">
      <inkml:brushProperty name="width" value="0.04456" units="cm"/>
      <inkml:brushProperty name="height" value="0.04456" units="cm"/>
      <inkml:brushProperty name="color" value="#F2395B"/>
    </inkml:brush>
  </inkml:definitions>
  <inkml:trace contextRef="#ctx0" brushRef="#br0">83184 12495 493,'-8'-13'27,"1"4"9,-1 6 10,0 5 9,0 3 0,2 5-11,1 4-11,0 4-11,1 3-7,-2 2-2,0 4-3,-1 3-2,-1 2-2,0 1-1,0 1-1,0 0 0,1 1-1,-1-3-3,0-2-2,0-1-2,1-4-2,0-3 1,2-5-1,1-3-1,1-7-1,3-8-5,4-10-3,2-7-5,4-8-1,4-5 0,3-5 2,5-5 1,3-1 0,1 2 1,3 2 1,1 2-1,0 2 3,-3 5 5,-3 4 4,-3 3 4,-3 4 4,-3 5 5,-3 3 5,-2 4 3,-4 5 6,-1 4 3,-2 5 5,-1 6 4,-2 2 2,0 3-3,0 1-2,0 3-3,-1 1-2,-1 1-4,0 1-3,-1 1-3,-1 0-2,2 1-2,0-1-1,2 0 0,0 0-4,0-1-5,0-1-6,0-1-4,1-1-6,2-3-10,2-1-7,2-2-10,1-3-3,3-3-2,2-3 0,2-2 0,1-5 1,3-6 6,1-6 5,3-6 5,-1-1 3,-3 3 2,-3 3 1,-2 3 2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9:17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85747 11936 523,'0'-15'2,"0"2"4,0 3 6,0 1 3,1 4 9,2 6 11,2 6 11,2 6 12,-1 4 1,-1 3-9,-2 3-9,-2 3-9,-1 2-6,-2 1-4,0 0-3,-1 2-4,-2 1-5,0-1-5,-2 0-7,0 1-7,-1-2-3,0 0-5,1-1-2,-1-1-4,1-2-4,2-1-2,2-3-2,2-1-4,1-8-3,2-10-5,0-13-4,2-12-5,1-5 2,1 1 8,3 1 7,2 2 9,0 0 6,-2 4 4,-2 3 5,-2 3 4,-2 2 6,1 0 7,0 2 6,0 1 7,0 0 5,0 2 2,0 1 3,0 0 2,0 1 2,2 1 3,0-1 1,1 0 2,2-1-2,0 0-8,1-2-6,2 0-7,-1 0-3,1 2-1,0 3-1,0 1 0,0 0-10,1-1-20,1 0-19,2-1-20,-2-2-6,-3 0 6,-3-2 7,-2 0 6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9:17"/>
    </inkml:context>
    <inkml:brush xml:id="br0">
      <inkml:brushProperty name="width" value="0.04817" units="cm"/>
      <inkml:brushProperty name="height" value="0.04817" units="cm"/>
      <inkml:brushProperty name="color" value="#F2395B"/>
    </inkml:brush>
  </inkml:definitions>
  <inkml:trace contextRef="#ctx0" brushRef="#br0">86647 11000 456,'-1'-28'0,"0"7"0,-2 7 0,0 6 0,0 3 2,0-3 4,2-4 5,0-2 3,1-1 4,0 3 3,0 1 4,0 2 2,1 6 6,2 10 9,2 10 9,2 9 8,0 7-1,-2 2-11,-3 4-10,0 3-11,-2 1-7,0 0-4,0 0-2,0 0-4,0 0-2,0 1-4,0-2-2,0 2-4,-1-1-3,0 2-4,-2 0-5,0 2-3,-2 3-2,0 6 2,-1 5 2,-2 7 2,1-4-2,1-13-6,0-12-3,2-13-6,0-10-5,2-8-4,0-8-6,2-8-4,1-9 2,4-9 6,2-11 8,4-9 6,0-2 7,1 4 6,0 5 4,0 6 6,1 2 6,3 1 7,3 1 6,3 1 8,0 3 4,-3 5 1,-3 5 3,-2 5 2,-3 2-1,-1 2-1,0 1-3,-2 0-2,0 3-1,2 4-3,0 4-1,1 4-2,0 2-2,-2 0-4,-2-1-3,-2 1-3,-1-1-4,1-1-3,2 0-3,0-2-3,2-1-3,3-4-2,4-3-2,2-2-2,2-4-2,1-4-4,1-3-2,1-5-4,1-3 1,-1-1 3,1-3 3,-1-1 4,0 0 2,-3 3 2,-1 3 2,-2 3 3,-3 2 2,-1 2 5,-2 3 4,-2 1 3,-1 4 11,0 6 14,-1 6 15,1 6 16,-1 3 1,-2 1-11,-2 1-13,-2 1-12,0 0-9,2-1-5,2-1-6,2 0-6,1-2-3,3 1-2,2 0 0,2-1-1,0-1-1,-1-4-2,-1-5-1,0-2-1,-1-6-1,3-4-1,2-6 1,1-4-1,2-4 1,0-3 2,-1-3 2,1-2 1,-3-2 2,-3 1 0,-4 1 0,-4 1 1,-3 1 0,-1 3 2,0 1 1,-1 3 0,-4 2 0,-2 3-4,-5 2-2,-4 4-4,-4 3-1,-3 2-2,-5 4-1,-3 2-1,-1 4 1,1 2 2,3 3 2,1 4 3,3 0-6,1 1-11,3 0-13,1-1-12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9:19"/>
    </inkml:context>
    <inkml:brush xml:id="br0">
      <inkml:brushProperty name="width" value="0.04689" units="cm"/>
      <inkml:brushProperty name="height" value="0.04689" units="cm"/>
      <inkml:brushProperty name="color" value="#F2395B"/>
    </inkml:brush>
  </inkml:definitions>
  <inkml:trace contextRef="#ctx0" brushRef="#br0">80458 18530 469,'5'-15'1,"8"2"2,9 3 2,9 1 2,3 3 5,-2 4 8,-1 4 9,-3 4 7,-1 2 3,-3 1-5,-1 2-4,-2 0-5,-3 3-3,1 5-3,-2 5-2,-1 5-4,-2 4-3,-4 3-3,-5 2-4,-3 4-3,-4 1-5,-6 0-4,-4 0-5,-5 0-5,-3-1-1,-3-3 1,-2-4 2,-1-2 1,-2-3 2,-3-3 1,-1-3 3,-2-3 1,-1-3 2,3-3 3,2-2 4,1-4 3,3-2 3,3-1 1,3 0 1,3-2 3,8-1 3,14-4 7,14-2 6,13-3 7,7-2-1,1 0-6,-1 0-6,0 0-8,0 0-4,2 1-4,1-1-3,1 0-4,-2 0-3,-2 2-4,-3 1-5,-4 0-3,-1 1-5,-3 1-6,-2-1-6,-1 0-5,-3-2-2,-3-2 2,-3-3 1,-2-3 3,-3-3 2,-1-2 4,-1-1 3,0-3 5,-1-1 4,0-3 2,-1-1 4,1-2 4,0-1 1,0 1 1,0 1 1,0 1 0,-1 2 6,1 5 11,0 3 10,0 5 11,-1 1 4,-1 2-5,0 1-3,-1 1-4,-1 3 2,1 5 9,1 7 7,2 6 9,-1 5-1,-2 5-10,-3 5-11,0 5-10,-4 2-6,0 1-2,-3-1-3,-2 0-2,-1-1-1,-2-1-2,0-3 0,-1-2-2,2-6-6,8-12-8,6-12-11,8-12-8,3-9-5,3-9 0,1-7 0,3-8 0,1-1 3,-1 4 6,1 5 4,-1 6 6,-2 3 5,-3 7 5,-4 3 4,-4 6 5,-3 5 7,-1 6 12,0 6 10,-2 6 11,-1 5 2,0 4-4,-1 3-6,-2 5-4,0 2-6,0 0-3,0 2-6,0 1-4,0 0-2,0-1 0,0-1 0,0-1 0,0-3-5,0-1-7,0-4-9,0-3-8,0-2-8,2-1-9,1-1-8,0 0-9,1-2-5,0-1-3,0 0-3,0-2-2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9:19"/>
    </inkml:context>
    <inkml:brush xml:id="br0">
      <inkml:brushProperty name="width" value="0.03734" units="cm"/>
      <inkml:brushProperty name="height" value="0.03734" units="cm"/>
      <inkml:brushProperty name="color" value="#F2395B"/>
    </inkml:brush>
  </inkml:definitions>
  <inkml:trace contextRef="#ctx0" brushRef="#br0">84242 19773 589,'-8'-15'2,"-2"4"3,0 3 4,-1 2 4,3 2 7,6 1 10,7-1 11,8 0 9,5 0 3,5 0-7,5 0-7,5 0-6,2-1-7,2 0-8,1-1-7,1-2-8,-2 1-2,0 1 1,-3 0 1,-1 2 3,-4-1-12,-4 0-22,-3-1-22,-4-2-23,-4 1-7,-3-1 10,-3 0 10,-2 0 10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9:19"/>
    </inkml:context>
    <inkml:brush xml:id="br0">
      <inkml:brushProperty name="width" value="0.04205" units="cm"/>
      <inkml:brushProperty name="height" value="0.04205" units="cm"/>
      <inkml:brushProperty name="color" value="#F2395B"/>
    </inkml:brush>
  </inkml:definitions>
  <inkml:trace contextRef="#ctx0" brushRef="#br0">85855 18433 523,'-14'-6'10,"2"4"19,4 4 20,3 4 20,2 4 4,2 3-12,2 5-12,2 3-11,1 6-9,0 5-5,0 6-5,0 6-6,-1 3-4,-1 0-5,0 0-4,-2 0-3,0-1-6,0-4-7,0-2-6,0-3-7,1-2-6,0 2-9,2 1-8,0 1-7,0-4 0,0-6 7,-2-7 10,0-7 7,-1-4 6,2-2 4,0-2 3,2-2 3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9:19"/>
    </inkml:context>
    <inkml:brush xml:id="br0">
      <inkml:brushProperty name="width" value="0.04573" units="cm"/>
      <inkml:brushProperty name="height" value="0.04573" units="cm"/>
      <inkml:brushProperty name="color" value="#F2395B"/>
    </inkml:brush>
  </inkml:definitions>
  <inkml:trace contextRef="#ctx0" brushRef="#br0">86549 17566 481,'7'-7'3,"1"2"6,0 2 7,0 2 5,2 1 4,3 2 0,5 0-1,4 2 0,0 2 1,0 5 4,-1 5 3,0 6 4,0 2 0,3 2-1,3 3-1,3 1-2,1 3-3,0 1-4,1 2-4,-1 2-5,-1 3-5,-1 2-3,-3 4-6,-1 3-3,-5 1-4,-5 1-1,-6 2-3,-6 0-2,-8 2-5,-10 2-5,-10 2-6,-9 1-6,-8 3-6,-6 1-7,-6 3-5,-5 2-7,-1-5 0,8-9 9,6-10 9,8-10 7,4-7 6,5-5 3,3-5 4,5-4 3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9:20"/>
    </inkml:context>
    <inkml:brush xml:id="br0">
      <inkml:brushProperty name="width" value="0.0365" units="cm"/>
      <inkml:brushProperty name="height" value="0.0365" units="cm"/>
      <inkml:brushProperty name="color" value="#F2395B"/>
    </inkml:brush>
  </inkml:definitions>
  <inkml:trace contextRef="#ctx0" brushRef="#br0">79938 18300 602,'-57'30'102,"14"-3"-23,12-3-22,13-3-22,4 4-13,-2 10-3,-3 12-2,-3 10-2,-1 8-3,-1 4 0,1 3-1,-1 4 0,3-1-6,5-9-6,5-7-8,5-8-7,3-5-4,3-4 1,4-2 1,2-3 1,7-2-4,9 2-8,11 1-7,9 1-7,1-5-5,-8-8 2,-7-9 1,-9-8 1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9:20"/>
    </inkml:context>
    <inkml:brush xml:id="br0">
      <inkml:brushProperty name="width" value="0.04231" units="cm"/>
      <inkml:brushProperty name="height" value="0.04231" units="cm"/>
      <inkml:brushProperty name="color" value="#F2395B"/>
    </inkml:brush>
  </inkml:definitions>
  <inkml:trace contextRef="#ctx0" brushRef="#br0">89340 18600 519,'7'46'152,"0"-2"-36,-2-2-38,0-2-36,-3 0-20,-1 1-2,-2 0-1,-1 2-3,-3-1-4,-2-2-8,-2-2-8,-2-1-8,0-5-7,1-4-6,0-5-8,2-4-6,0-9-7,2-11-8,1-10-8,1-11-8,1-6 3,3-3 14,4-1 13,2-2 14,2 0 11,2 3 6,0 3 7,2 3 7,0 3 6,1 1 4,1 2 5,1 3 5,1 1 4,0 2 4,-1 3 3,1 1 4,0 1-1,-1 0-5,1 0-4,0 0-6,-1 1-4,-1 1-5,-1 0-3,0 2-5,-2 0-4,1 0-6,0 0-5,0 0-6,-2 0-8,-1-2-10,-2 0-12,-2-1-9,-2-1-2,-2 0 8,-2 0 8,-2 0 8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4:59:21"/>
    </inkml:context>
    <inkml:brush xml:id="br0">
      <inkml:brushProperty name="width" value="0.05194" units="cm"/>
      <inkml:brushProperty name="height" value="0.05194" units="cm"/>
      <inkml:brushProperty name="color" value="#F2395B"/>
    </inkml:brush>
  </inkml:definitions>
  <inkml:trace contextRef="#ctx0" brushRef="#br0">90294 17763 423,'-8'-21'57,"0"8"1,1 7 0,-1 7 2,0 4-4,2 5-7,1 4-6,0 4-8,2 3-5,0 2-3,2 4-3,0 4-4,1 1-2,-2 2-4,0 2-3,-1 3-3,-1 2-3,2 4-2,0 4-3,2 4-1,-1 1-5,-1-1-4,0 0-6,-1-2-5,-1-3-2,2-8-2,0-6 1,2-7-2,2-8-2,4-9-3,4-8-6,3-9-3,4-7 1,1-4 6,3-3 6,2-5 7,0 0 5,1 1 5,-1 3 4,1 1 5,-2 4 1,-3 5-2,-3 4-2,-3 6-2,-2 3 4,0 4 10,-2 2 11,0 4 10,-2 1 3,-1 1-3,-1 1-3,0 2-4,-1-1-5,0-1-5,0-1-7,0-1-5,2-3-7,7-8-6,6-6-6,5-7-7,4-6-1,-1-2 0,1-3 3,-1-3 0,-1 0 4,-3 1 5,-3 3 4,-3 1 5,-1 3 2,0 3 2,-1 3 2,1 2 0,-1 3 3,-3 1 4,-1 0 4,-2 2 4,-1 0 6,0 2 6,0 0 8,-1 2 7,2 3 1,2 8-3,2 6-3,1 7-4,1 4-4,-2 1-6,-3 0-5,0 3-5,-3-2-4,1-2 1,0-2-1,0-1 0,0-2-3,1-3-5,2-1-6,0-2-5,1-3-3,0-1 0,-1-2-1,1-2-1,0-3 0,0-3-2,-1-2-1,1-4-1,0-2-1,0-5 0,-1-4 1,1-4 1,0-4 0,0-5 3,-1-4 1,1-6 2,-2-2 3,-2 0 1,-4-1 4,-2 1 2,-3 2 2,-1 4 4,0 3 3,-1 5 3,-2 3 1,-2 5 1,-2 3 0,-2 4 1,-2 3 0,-3 2-1,-3 2 0,-3 2-1,-5 4-4,-5 6-8,-6 6-9,-6 5-7,-1 4-8,6-1-5,4 1-6,5-1-6,3 0-2,3-3-1,1-1 2,3-2-1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46"/>
    </inkml:context>
    <inkml:brush xml:id="br0">
      <inkml:brushProperty name="width" value="0.05954" units="cm"/>
      <inkml:brushProperty name="height" value="0.05954" units="cm"/>
      <inkml:brushProperty name="color" value="#F2395B"/>
    </inkml:brush>
  </inkml:definitions>
  <inkml:trace contextRef="#ctx0" brushRef="#br0">103100 36000 369,'8'8'12,"2"2"25,0 0 25,1 1 24,1 1 7,0 0-13,-1-1-11,1 1-12,-1 0-11,-1 2-8,0 0-8,-2 1-9,0 1-26,0-1-41,0 1-42,0 0-42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05:17"/>
    </inkml:context>
    <inkml:brush xml:id="br0">
      <inkml:brushProperty name="width" value="0.05382" units="cm"/>
      <inkml:brushProperty name="height" value="0.05382" units="cm"/>
      <inkml:brushProperty name="color" value="#F2395B"/>
    </inkml:brush>
  </inkml:definitions>
  <inkml:trace contextRef="#ctx0" brushRef="#br0">52803 13452 408,'-10'-9'0,"-4"-1"0,-4-3 0,-3-2 0,-1 1-2,5 3-4,3 2-4,4 4-4,4 2 7,2 2 20,4 2 18,3 2 20,2 2 5,3 4-9,3 2-10,4 3-8,1 4-6,1 3-1,1 5-2,1 3-1,1 4-1,1 1-1,1 2 1,2 2-1,-2 1-1,-1-1 0,-3-2-3,-1 0 0,-2-1-2,-1-1-3,-1-1-1,0-1-3,-2-3 0,-1-4-1,0-3 0,-2-4 0,0-4 0,2-3 2,0-3 1,1-2 1,3-5 2,2-6-1,3-6 0,3-6-1,5-8 1,9-12 0,7-13 0,8-10 0,5-8 0,1-1-2,3-3 0,2-1-2,1-4-2,1-5-3,2-5-4,0-4-3,-2 1-2,-7 9 2,-5 9 0,-5 9 2,-8 8-2,-6 8-1,-7 8-4,-7 8-1,-8 7-11,-8 6-19,-10 8-17,-8 7-19,-3 4-4,1 2 13,2 2 11,3 2 12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05:19"/>
    </inkml:context>
    <inkml:brush xml:id="br0">
      <inkml:brushProperty name="width" value="0.04234" units="cm"/>
      <inkml:brushProperty name="height" value="0.04234" units="cm"/>
      <inkml:brushProperty name="color" value="#F2395B"/>
    </inkml:brush>
  </inkml:definitions>
  <inkml:trace contextRef="#ctx0" brushRef="#br0">66543 12948 519,'-7'-8'0,"0"2"-2,2 1 0,1 0-2,1 1 5,3 0 8,4 0 10,2 1 9,3 2 3,0 7-4,1 7-4,2 8-4,0 6-1,1 8 0,1 8 0,1 8 0,0 4-1,-2 0 1,-3 0-1,0 0 0,-2-3-1,1-4-2,1-6-2,2-4-2,0-5-1,1-3 0,1-5 0,2-3 0,1-5 1,3-3-1,3-4-1,3-4 1,3-4-1,2-4 1,4-4 0,3-4 0,5-6 1,6-7-3,8-8-1,6-9-1,4-6-2,3-6-2,2-5-3,1-7-1,0-3-3,-5-1-2,-3-1-2,-4-1-2,-5 2-5,-6 8-6,-6 7-7,-6 7-6,-6 5-3,-5 7 3,-7 5 2,-5 7 2,-6 5-2,-4 5-4,-6 4-6,-4 6-5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05:20"/>
    </inkml:context>
    <inkml:brush xml:id="br0">
      <inkml:brushProperty name="width" value="0.03287" units="cm"/>
      <inkml:brushProperty name="height" value="0.03287" units="cm"/>
      <inkml:brushProperty name="color" value="#F2395B"/>
    </inkml:brush>
  </inkml:definitions>
  <inkml:trace contextRef="#ctx0" brushRef="#br0">67449 20110 669,'20'-105'5,"-5"27"1,-6 27 1,-6 26 0,-3 11-1,0-3 0,0-5-2,0-3 0,-2-1-1,0 3 3,-3 3 0,-2 3 3,-2 2-1,-2 4 0,-2 3-2,-1 2-1,-4 2 0,-3 1 1,-5-1 1,-3 0 1,-5 0-1,-3 0-3,-4 0-4,-4 0-3,-4 1-1,-4 2 3,-4 2 0,-4 2 3,-1 3 1,-1 6 1,0 4 1,1 5 0,0 3 2,2 3-1,2 1 1,2 3 1,2 1-1,2 2 1,2 2-1,2 3 0,3 2-1,2 6 1,3 4-1,4 5 0,2 8 1,3 11 0,3 11 2,3 11 1,3 5 1,5-1-2,3 1-1,4 0 0,4-1-2,2-2 1,4-2 1,3-2-1,3-7-1,7-10-3,5-11-4,7-10-3,5-12-1,7-8 1,5-11 0,6-9 0,6-8 1,6-6 0,5-6 1,7-6 0,5-9 1,7-13-1,5-13 1,6-12-1,4-11 0,0-9-3,1-9-1,2-8-2,-2-7-3,-2-4-1,-4-3-2,-2-5-2,-5-1-1,-7 1 3,-7 0 0,-7 2 3,-12 6-2,-16 10-4,-17 12-3,-16 10-5,-19 10-3,-19 10-1,-20 10-2,-20 10-1,-4 8 1,9 6 6,10 8 4,10 7 6,7 3 4,4 2 2,3 0 3,5 2 2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05:20"/>
    </inkml:context>
    <inkml:brush xml:id="br0">
      <inkml:brushProperty name="width" value="0.0288" units="cm"/>
      <inkml:brushProperty name="height" value="0.0288" units="cm"/>
      <inkml:brushProperty name="color" value="#F2395B"/>
    </inkml:brush>
  </inkml:definitions>
  <inkml:trace contextRef="#ctx0" brushRef="#br0">52934 18453 763,'-29'-50'0,"3"14"0,5 10 0,3 12 0,-1 8 1,-5 2-1,-7 4 1,-5 3 1,-1 1 0,4 1 0,3 1 0,5 2 0,-5 4 0,-11 9 2,-12 9 1,-11 9 2,-5 6 0,4 6 0,4 4 0,5 5 1,1 5 0,2 3 0,0 5 1,2 3-1,2 6 1,4 9 1,3 6 1,5 9 0,5 5 1,7 1-1,7 3 0,7 1-2,9 1 0,12-1-2,11-1-2,13 0-1,6-13-2,2-22-2,2-23-1,2-22-1,6-15-1,8-5 3,9-6 1,9-6 2,6-10 0,2-12 0,4-13 0,3-12 0,1-12 0,2-10 0,1-9-1,0-10 1,-1-9-1,-2-6 1,-3-7 0,-3-7 0,-9-7-1,-12-7-4,-12-7-3,-13-6-4,-14 5-1,-13 17-3,-14 18 0,-14 18-3,-9 12 0,-5 7 0,-5 7 0,-4 7 0,-1 7 1,9 11 2,6 10 2,7 9 2,-6 5 0,-15 0-5,-18 0-5,-16 1-3,-1 0-2,15 2 4,14 2 2,15 2 4,7 2 0,-1 2 1,-1 2-2,-1 2 0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09:49"/>
    </inkml:context>
    <inkml:brush xml:id="br0">
      <inkml:brushProperty name="width" value="0.04906" units="cm"/>
      <inkml:brushProperty name="height" value="0.04906" units="cm"/>
      <inkml:brushProperty name="color" value="#F2395B"/>
    </inkml:brush>
  </inkml:definitions>
  <inkml:trace contextRef="#ctx0" brushRef="#br0">68277 39091 448,'-22'-8'16,"5"2"1,3 1 0,4 0 1,2 1 0,1 0 0,-1 0 0,0 1-1,2-1 5,4 4 10,4 0 9,4 4 10,4-1 1,3-1-8,5 0-9,4-2-9,3 0-4,4-2-3,5 0-1,3-1-3,2-2-2,-2-2-3,0-2-2,-1-2-4,2-1-4,6 1-4,6-1-6,6 0-4,0 2-4,-6 3-2,-6 2-1,-6 4-2,-4 1 0,-1 0 0,-3 0 2,-1 0 0,-3 0-4,-2 0-7,-1 0-8,-2 0-8,-2 0-2,1 0 2,-1 0 2,1 0 2,-1 0 5,-1 0 9,-1 0 9,0 0 8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09:51"/>
    </inkml:context>
    <inkml:brush xml:id="br0">
      <inkml:brushProperty name="width" value="0.05568" units="cm"/>
      <inkml:brushProperty name="height" value="0.05568" units="cm"/>
      <inkml:brushProperty name="color" value="#F2395B"/>
    </inkml:brush>
  </inkml:definitions>
  <inkml:trace contextRef="#ctx0" brushRef="#br0">72778 37449 395,'-1'-14'10,"-4"4"22,-2 4 20,-3 5 22,-3 2 3,-2 3-17,-2 4-15,-1 2-16,-3 3-9,0 3-3,0 3-3,-2 4-2,-1 1-3,1 2-3,-1 3-2,1 1-3,-1 1-1,2-1-1,1-1-1,1-1 0,2-2 0,1-1-2,2-3 0,3-1-1,6-4-4,14-5-5,12-4-5,13-6-6,6-5-1,0-6 4,0-6 4,0-5 5,-1-3 2,-1 1 3,-3 1 1,-2 1 2,-3 2 2,-5 4-1,-5 4 2,-4 5-1,-5 3 8,-1 4 11,-2 3 13,-2 5 13,-2 2 1,0 0-8,-2 0-9,0-1-9,-2 2-6,0 2-3,-2 1-3,0 3-4,1 0-2,6-3 0,4-1-2,5-2 0,3-3-2,2-3-1,0-2-3,1-4 0,0-1-2,1-2 1,0 0 0,-1-1-1,0-3 1,-1-2 1,0-4-1,-2-2 1,-1-3 0,-1-1 0,-1-3 1,0-1 1,-3-1 2,-1 1 1,-2 1 4,-2 1 1,-3 1 2,-2 1 1,-3 0 0,-4 2 1,-2 2 0,-1 1 0,-3 2-1,-2 2 0,-1 2-1,-1 0 1,-1 2 0,-1 1 0,0 0-1,0 2-1,2 0-2,1 2-1,1 1-2,1 2-2,1 2-3,0 2-1,5 1-5,6 3-5,8 2-5,6 2-6,6-2 0,3-3 2,5-4 4,3-4 3,1-2 3,-1 0 2,-3 0 2,-1 0 1,-1-1 2,1 0 3,1-2 1,1 0 2,0-2 4,-1 0 3,-1-1 5,-1-1 3,-1-1 2,-1 2-2,-1 0-1,-1 2 0,-2 1 0,-3 0 5,-3 2 3,-2 0 4,-4 5 5,-4 8 5,-4 7 5,-4 9 5,-3 3 0,0-2-7,-1 0-6,-1-1-7,-1-2-4,2-3-3,1-3-3,0-2-2,2-3-2,1 1 0,0 0-3,2-1 0,2 0-2,4-1-5,4 0-3,4-2-4,3-3-3,3-4-2,3-6-1,3-4-1,0-4-2,-3-4 1,-3-2-1,-2-3 1,-3-4 0,1-5 2,0-5 0,0-4 2,-2-3 2,-1 1 2,-2 2 2,-2 0 2,-2 1 3,0 3 2,-2 2 4,0 1 2,-1 3 2,0 3 2,0 3 0,0 3 1,1 3 1,4 3 4,2 2 1,3 4 4,2 2-1,0 2-2,0 2-3,0 2-3,-1 2-1,1 4 0,0 2-1,0 3 0,-1 3-1,-1 1 0,-1 3-2,0 2 0,-3 0 0,-1 2-2,-2 1 1,-2 1-2,-1 1-1,0 1-5,0 1-4,0 1-5,-1 0-2,-2-2-2,-2 0-1,-1 0-1,-2-4-2,2-3-1,1-5 0,0-3-2,2-7-2,2-9-6,2-8-5,2-9-5,3-4 0,2 1 8,3 1 6,3 1 8,2 1 5,0 1 5,-1 1 5,1 1 6,-1 1 3,-3 2 0,-1 2 2,-2 3 0,-1 0 1,2 2-1,0 1-1,1 0-1,1 2-1,0 0-3,-1 2-4,1 0-2,-1 1-3,0 0-1,-2 0-2,0 0-2,-1-1-1,1-4-1,1-2-2,2-3-2,-1-3 1,-1 0 1,-1-1 3,0-1 2,-2-1 1,-1-2 2,0 0 1,-2-1 2,0-1 1,0-1 3,0-1 3,0-1 2,0 1 3,0 1 2,0 2 2,0 3 4,-1 0 1,-1 1 2,0-1 2,-1 0 1,-1 1 3,2 3 1,0 1 2,1 2 3,0 7 7,-4 12 14,-2 11 14,-3 13 14,-2 6-2,2 4-15,1 3-15,0 2-17,0 4-10,0 6-7,-1 4-7,-1 5-7,0 0-7,2-3-8,2-4-8,2-4-8,0-2-2,0 1 3,-2 2 4,0 0 3,-2 2-3,-2 3-11,-2 3-9,-1 3-10,-1-5-2,2-12 6,2-13 5,2-13 7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09:53"/>
    </inkml:context>
    <inkml:brush xml:id="br0">
      <inkml:brushProperty name="width" value="0.04637" units="cm"/>
      <inkml:brushProperty name="height" value="0.04637" units="cm"/>
      <inkml:brushProperty name="color" value="#F2395B"/>
    </inkml:brush>
  </inkml:definitions>
  <inkml:trace contextRef="#ctx0" brushRef="#br0">81911 38079 474,'-13'-58'77,"8"12"-14,7 10-13,6 11-12,6 6-9,3 3-4,5 1-3,3 3-4,5 1-2,5 2 1,5 2-1,4 2 1,1 3-1,-3 4-2,-5 4-1,-4 4-1,-2 2-2,-1 1 1,-1 1 1,-1 2-1,-1 0-1,1 1-1,-1 1-3,0 1-1,1 0-2,1-3 0,1-1-1,1-2-2,1-3 0,1-3 0,1-2-2,0-4-1,3-1-1,5 0-1,3 0-2,4 0-2,2-1-2,2-2-2,0-2-4,1-1-2,1-2-5,0 0-7,0 0-8,0 0-7,-1 1-3,-2-1 1,-3 0 1,0 0 0,-7 1 4,-10 0 9,-9 2 6,-11 1 9,-3-1 4,0 2 0,1-1 2,2 0-1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09:53"/>
    </inkml:context>
    <inkml:brush xml:id="br0">
      <inkml:brushProperty name="width" value="0.05346" units="cm"/>
      <inkml:brushProperty name="height" value="0.05346" units="cm"/>
      <inkml:brushProperty name="color" value="#F2395B"/>
    </inkml:brush>
  </inkml:definitions>
  <inkml:trace contextRef="#ctx0" brushRef="#br0">88707 36434 411,'0'-15'13,"0"2"12,0 3 10,0 1 11,0 3 5,0 6 0,0 4-1,0 6 0,-1 3-3,-1 3-7,0 3-8,-1 3-7,-2 3-4,0 1-1,-1 3-3,-2 1-1,1 2-2,-1 1-2,0 1-3,0 0-2,0 2-3,0 3-1,1 1-2,-1 2-3,-1 0-2,0 0-5,-2-1-3,1-1-4,-1-2-4,4-2-4,2-2-5,4-1-3,1-4-3,0-3-1,0-5 1,0-3-1,1-5-2,4-5-3,2-4-4,4-6-3,-1-2 1,-1-2 6,-2 0 7,-2-1 5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09:53"/>
    </inkml:context>
    <inkml:brush xml:id="br0">
      <inkml:brushProperty name="width" value="0.04144" units="cm"/>
      <inkml:brushProperty name="height" value="0.04144" units="cm"/>
      <inkml:brushProperty name="color" value="#F2395B"/>
    </inkml:brush>
  </inkml:definitions>
  <inkml:trace contextRef="#ctx0" brushRef="#br0">89511 36982 530,'12'-19'55,"-8"9"6,-8 8 7,-8 10 5,-5 5-3,-1 3-15,-3 3-15,-1 3-15,-2 1-10,-2 1-8,0-1-6,0 1-8,-1-2-3,1-1 0,1-3 0,1-1 0,2-2 0,3-3 2,3-1 1,3-2 1,5-1 3,10 2 6,8 0 6,9 1 6,4 0 1,-1-2-2,-1-2-3,-1-2-3,0-1-4,1 1-7,1 2-8,1 0-7,0 0-2,-3-2 3,-1-3 2,-2 0 3,-1-4-7,3 0-16,1-3-16,3-2-17,-1-1-2,-3 0 12,-3 1 10,-2-1 12,-4 0 8,1 0 5,-2 0 5,0 0 4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09:54"/>
    </inkml:context>
    <inkml:brush xml:id="br0">
      <inkml:brushProperty name="width" value="0.06344" units="cm"/>
      <inkml:brushProperty name="height" value="0.06344" units="cm"/>
      <inkml:brushProperty name="color" value="#F2395B"/>
    </inkml:brush>
  </inkml:definitions>
  <inkml:trace contextRef="#ctx0" brushRef="#br0">91085 36709 346,'6'-22'21,"-2"4"3,-4 5 2,-2 3 2,-3 3-1,-2 2-3,-2 2-4,-1 2-3,-3 3 0,0 2 4,-1 3 4,-1 4 3,-2 2 2,0 5-2,-1 3-2,-1 5-1,0 2-3,3 3-2,1 1-2,3 2-2,1 0-2,4-3-2,2-3-2,4-3-2,1-2-2,2-1-3,0-1-2,2-1-3,3-5-5,7-9-7,7-8-7,7-9-8,3-8-2,-3-5 4,-2-7 2,-1-5 4,-3-3 2,-3 2 2,-3 0 0,-2 1 2,-4 4 3,-3 4 2,-2 4 4,-4 7 3,-1 1 3,0 2 3,0 1 1,0 1 3,1 0 2,0 0 3,2 0 1,0 1 3,2-1 0,4 2-1,2 1-2,3 1-2,2 1-1,1 2-2,2 2-1,0 2-1,0 1-1,-1 0 1,-1 0 2,-1 0 1,-1 2 0,0 4 1,-2 3-1,-1 5 1,-2 2 0,-2 1 1,-4 2 1,-2 0 1,-2 1-1,0 3-2,0 1-1,0 3-3,-2-1-1,-2 0-4,-4-1-2,-2 0-3,-2-2-1,1 1 1,-1-1 0,0 1 0,4-6-8,8-7-18,8-10-18,8-8-18,4-6-2,1-3 12,1-3 13,1-3 13,-1-1 9,-1 4 6,-2 3 5,-2 3 5,-2 1 3,-1 1 1,-1-1 0,-1 0-1,-1 0 1,0 1-2,-2-1-1,0 0-1,-1 0-2,1 1-2,1-1-2,2 0-2,-1 0-1,-1 1 0,0-1 0,-2 0 0,0 0 2,2-2 3,0 0 2,1-1 4,0 0 1,0 1 4,-2 1 1,-1 0 3,0 1 3,0 1 3,0-1 3,0 0 3,-1 0 2,-1 1 3,0-1 2,-2 0 2,0 1-1,0 1-2,0 0-2,0 2-4,-1 6 7,-2 12 18,-2 11 15,-2 13 18,-1 5 0,0 2-15,0 1-17,0 0-15,0 4-13,0 4-12,0 5-12,1 6-11,-3 4-9,-2 7-7,-4 5-5,-2 7-6,-2 0-3,-1-2 0,-1-3 0,-1-3 1,0-3 3,1-3 6,0-3 6,2-3 7,2-7 1,1-10-3,2-11-3,2-11-3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3:29"/>
    </inkml:context>
    <inkml:brush xml:id="br0">
      <inkml:brushProperty name="width" value="0.06188" units="cm"/>
      <inkml:brushProperty name="height" value="0.06188" units="cm"/>
      <inkml:brushProperty name="color" value="#00BFF3"/>
    </inkml:brush>
  </inkml:definitions>
  <inkml:trace contextRef="#ctx0" brushRef="#br0">6263 17991 355,'-28'-56'-1,"9"14"-2,7 13-2,8 15-2,5 6 6,2 0 11,2 0 12,2 0 12,1 2 3,1 1-7,2 2-7,0 2-8,2 2 0,3 3 5,3 4 5,3 2 4,1 5 2,-1 7-2,-1 7-3,0 7-1,-2 5-3,-1 2-3,-1 4-1,-1 2-3,0 1-2,0-2-2,-1-2-1,1-2-2,0-2-2,-1-2 0,1-1-2,0-3-1,-1-2 0,-1 0-2,-1-1 0,0-1-1,-2-2 0,-1-3-1,-1-3 1,0-3-1,-1-3 0,0-1 1,-1-2 1,1-3 0,6-4 1,13-10 3,13-8 1,12-9 3,13-10 2,14-13 2,11-10 2,14-13 2,11-11 1,13-12-2,11-12-2,12-12-2,5-2-3,-1 7-5,0 6-4,-2 8-6,-7 8-6,-14 9-9,-13 11-8,-14 9-9,-15 9-5,-15 8-1,-17 7-2,-14 9-1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0:03"/>
    </inkml:context>
    <inkml:brush xml:id="br0">
      <inkml:brushProperty name="width" value="0.05429" units="cm"/>
      <inkml:brushProperty name="height" value="0.05429" units="cm"/>
      <inkml:brushProperty name="color" value="#F2395B"/>
    </inkml:brush>
  </inkml:definitions>
  <inkml:trace contextRef="#ctx0" brushRef="#br0">56710 6900 405,'-23'1'0,"1"2"2,1 2 1,1 2 1,4 0 10,8-1 17,8-1 17,8 0 17,5-1 3,3 0-10,3 0-10,3 0-11,3-1-7,3-1-4,3 0-5,3-2-4,2 1-3,2 0-2,2 2-1,3 0-2,1 1 0,4 0-1,2 0-1,4 0 1,2-1-1,5 0-1,4-2 0,4 0-1,6-3-1,8 0 0,10-3-1,8-2-1,-1 0-1,-14 0 0,-12 2 0,-12 1-1,-5 0 1,5 2 0,5 0 0,5 2 0,1 0-1,-4 0 0,-5 0 0,-3 0-2,-3 1 0,-1 2 0,0 2 0,-2 1-1,0 1 0,0-2-1,0-2 0,0-2-1,-2-1 0,-2 2-1,-4 0 0,-2 2-1,-4-1-1,-2 0-1,-3-2-2,-3 0-2,-3-1-2,0 0 0,-1 0-2,-1 0-1,-2 0 0,-5 0 2,-3 0 2,-4 0 1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0:04"/>
    </inkml:context>
    <inkml:brush xml:id="br0">
      <inkml:brushProperty name="width" value="0.04794" units="cm"/>
      <inkml:brushProperty name="height" value="0.04794" units="cm"/>
      <inkml:brushProperty name="color" value="#F2395B"/>
    </inkml:brush>
  </inkml:definitions>
  <inkml:trace contextRef="#ctx0" brushRef="#br0">39686 6804 458,'-15'-8'4,"2"0"8,3 0 8,1 0 7,4 1 9,6 2 8,6 3 9,6 1 8,6 1 0,7 0-10,6 0-10,8 0-11,6 0-6,6 0-3,6 0-5,6 0-3,4-1-3,5-1-3,3 0-1,5-1-3,3-1-1,6 0-3,4 0-2,6 0-3,1 0 1,0 0 1,-2 0 1,0 1 2,-1-2-3,2 2-5,0-1-7,2 0-5,0-1-6,1-2-6,2-2-4,0-1-6,0-2-2,-2 2 3,-2 0 0,-2 2 3,-6 1 2,-8 1 2,-9 0 3,-9 2 3,-10 0 3,-10 2 2,-11 0 4,-11 2 1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0:11"/>
    </inkml:context>
    <inkml:brush xml:id="br0">
      <inkml:brushProperty name="width" value="0.04279" units="cm"/>
      <inkml:brushProperty name="height" value="0.04279" units="cm"/>
      <inkml:brushProperty name="color" value="#F2395B"/>
    </inkml:brush>
  </inkml:definitions>
  <inkml:trace contextRef="#ctx0" brushRef="#br0">66958 6134 514,'7'-9'1,"-1"0"2,0-1 3,-2-1 1,-1 1 9,0 6 12,-2 4 13,0 6 13,-3 4 2,-4 5-8,-4 5-7,-3 5-9,-5 4-5,-2 1-3,-3 2-4,-3 3-2,-1-1-3,0 0-2,-1-1-3,1-1-2,-1 0-1,1 1-2,-1 0-2,1 2-1,1-1-2,5-3 0,3-3-1,5-3-1,2-3-1,4-3 0,2-3 1,4-3 0,2-3-2,4-2-2,2-4-2,4-2-2,4-4-2,9-2-1,7-4 1,8-2-1,4-3-1,1-1 1,-1-3 0,0-1 0,-1-1 0,-2 2-2,-2 2 0,-1 3-1,-4 1-2,-4 2-1,-3 2-2,-5 3-1,-2 0-2,-3 2-2,-1 0-2,-2 2-2,-4 0-1,-6 2 0,-6 0 0,-6 2-1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0:11"/>
    </inkml:context>
    <inkml:brush xml:id="br0">
      <inkml:brushProperty name="width" value="0.04575" units="cm"/>
      <inkml:brushProperty name="height" value="0.04575" units="cm"/>
      <inkml:brushProperty name="color" value="#F2395B"/>
    </inkml:brush>
  </inkml:definitions>
  <inkml:trace contextRef="#ctx0" brushRef="#br0">67724 6649 480,'-8'-43'17,"2"11"0,1 10-1,0 9-1,1 8 8,0 6 13,0 6 14,1 6 14,-2 7 2,2 9-10,-1 8-10,0 10-9,-1 6-9,-2 5-6,-2 5-7,-1 6-5,-1 1-9,2 1-9,2-1-11,2 1-9,1-2-3,0-3 5,0-3 6,1-3 4,-1-6-6,0-10-20,0-10-21,0-9-19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0:12"/>
    </inkml:context>
    <inkml:brush xml:id="br0">
      <inkml:brushProperty name="width" value="0.04205" units="cm"/>
      <inkml:brushProperty name="height" value="0.04205" units="cm"/>
      <inkml:brushProperty name="color" value="#F2395B"/>
    </inkml:brush>
  </inkml:definitions>
  <inkml:trace contextRef="#ctx0" brushRef="#br0">65055 5529 523,'-13'-28'57,"6"8"-7,6 9-6,6 7-8,8 4-3,11 0 0,11 0 0,11 0 1,12-1-3,15 0-1,15-2-3,14 0-3,3-1-4,-8 2-6,-9 0-6,-9 2-6,-9 0-2,-5 0-1,-8 0-1,-6 0 1,-7 0-8,-2 2-15,-5 0-13,-4 2-16,-4-1-5,-5 0 2,-5-2 3,-4 0 3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0:13"/>
    </inkml:context>
    <inkml:brush xml:id="br0">
      <inkml:brushProperty name="width" value="0.05254" units="cm"/>
      <inkml:brushProperty name="height" value="0.05254" units="cm"/>
      <inkml:brushProperty name="color" value="#F2395B"/>
    </inkml:brush>
  </inkml:definitions>
  <inkml:trace contextRef="#ctx0" brushRef="#br0">67780 2687 418,'-8'-57'17,"2"12"-3,1 11-2,0 13-2,2 12 8,0 14 19,2 13 19,0 15 18,1 9 4,0 8-11,0 6-11,0 8-11,0 3-10,0 2-9,0 3-7,0 1-10,0 2-4,-2 1-2,0 1-3,-1 1-1,-1-1-7,2-4-13,0-2-12,2-2-12,-1-8-12,0-11-11,-2-10-10,0-11-11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0:26"/>
    </inkml:context>
    <inkml:brush xml:id="br0">
      <inkml:brushProperty name="width" value="0.05884" units="cm"/>
      <inkml:brushProperty name="height" value="0.05884" units="cm"/>
      <inkml:brushProperty name="color" value="#F2395B"/>
    </inkml:brush>
  </inkml:definitions>
  <inkml:trace contextRef="#ctx0" brushRef="#br0">81472 12104 373,'-19'-26'40,"7"12"10,8 12 13,8 12 11,3 7-2,-2 3-12,-2 3-13,-2 3-13,-1 6-8,2 7-3,0 8-2,2 8-2,-1 3-2,-1-1-2,0 0-2,-2-2-1,0-3-1,0-4-2,0-6 0,0-4-2,1-5-3,2-3-4,2-5-7,2-3-4,2-6-3,2-7 0,1-6 0,3-8 0,4-12 2,5-19 4,7-18 4,5-19 4,3-8 1,-2 3 0,0 3-1,-1 4-1,-2 3-1,0 8-2,-1 7-2,-1 6-2,-2 5 0,-1 2 1,-3 2 0,-1 2 0,-3 3-3,-3 5-8,-3 5-9,-2 5-9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0:27"/>
    </inkml:context>
    <inkml:brush xml:id="br0">
      <inkml:brushProperty name="width" value="0.04947" units="cm"/>
      <inkml:brushProperty name="height" value="0.04947" units="cm"/>
      <inkml:brushProperty name="color" value="#F2395B"/>
    </inkml:brush>
  </inkml:definitions>
  <inkml:trace contextRef="#ctx0" brushRef="#br0">83600 13094 444,'66'-29'170,"-11"7"-39,-8 5-40,-11 7-38,-6 3-22,-1 2-3,-3 2-4,-1 2-5,-3 2-11,-1 4-18,-3 2-20,-1 3-19,-3 3-8,-4 2 4,-5 1 3,-2 3 3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0:27"/>
    </inkml:context>
    <inkml:brush xml:id="br0">
      <inkml:brushProperty name="width" value="0.04419" units="cm"/>
      <inkml:brushProperty name="height" value="0.04419" units="cm"/>
      <inkml:brushProperty name="color" value="#F2395B"/>
    </inkml:brush>
  </inkml:definitions>
  <inkml:trace contextRef="#ctx0" brushRef="#br0">83436 14066 497,'-15'-1'4,"2"0"6,3-2 7,1 0 7,4-1 9,6 2 10,6 0 11,6 2 10,3 0 0,3 2-10,2 0-12,1 2-10,2-1-9,1 0-6,1-2-8,1 0-6,0-1-2,1 0 0,-1 0 2,1 0 1,-2 0-8,-1 2-19,-3 0-18,-1 2-18,-3-1-10,-1-1-1,-2 0 0,-2-1-2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0:27"/>
    </inkml:context>
    <inkml:brush xml:id="br0">
      <inkml:brushProperty name="width" value="0.06678" units="cm"/>
      <inkml:brushProperty name="height" value="0.06678" units="cm"/>
      <inkml:brushProperty name="color" value="#F2395B"/>
    </inkml:brush>
  </inkml:definitions>
  <inkml:trace contextRef="#ctx0" brushRef="#br0">85534 12817 329,'8'-14'58,"1"4"-10,2 4-9,0 4-9,1 2-6,3 0-1,2 0-2,2 0-1,-1 1-2,-3 2-3,-3 2-4,-2 2-4,-4 3-1,-1 4-2,-2 3-2,-2 5-1,-4 3-1,-6 2-2,-5 4 0,-7 3-2,-2 2-1,-1 1-1,1 0-2,-1 2-2,2-1 1,1-4 1,2-2 1,3-3 2,1-3 2,2-5 2,2-3 4,3-4 1,3-5 4,8-3 4,6-4 4,7-4 3,6-5 1,3-5-2,4-7-2,5-5-2,0-5-5,0-1-7,-1-3-8,-1-1-7,-1 0-6,-1 2-4,-1 1-6,-1 3-4,-3 0-1,-1 1 5,-4 0 3,-3-1 5,-3 1 3,-1 1 5,-2 1 3,-2 1 3,-2 2 5,-1 3 4,0 3 3,-2 3 5,-1 7 11,-4 12 18,-2 11 18,-3 13 19,-2 6 1,2 2-13,1 2-15,0 3-14,2-1-8,0 0-5,2-2-5,0 0-3,1-1-4,0 0 0,0 1-1,0-1-1,1-2-5,2-4-5,2-4-8,2-3-7,-4-4-6,-10-1-6,-10-2-6,-9-3-6,-5-1 0,1-2 4,1-3 5,1-1 4,-1-1 1,-2-2-4,-4-1-3,-3 0-3,2-2-4,7-2-2,7-2-2,7-2-3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54"/>
    </inkml:context>
    <inkml:brush xml:id="br0">
      <inkml:brushProperty name="width" value="0.05975" units="cm"/>
      <inkml:brushProperty name="height" value="0.05975" units="cm"/>
      <inkml:brushProperty name="color" value="#F2395B"/>
    </inkml:brush>
  </inkml:definitions>
  <inkml:trace contextRef="#ctx0" brushRef="#br0">20606 21160 368,'-28'-22'13,"7"5"-1,7 3-2,7 4-1,3 2-1,0 0 2,0 1 1,0-1 1,2 1 8,4 2 13,4 2 13,4 2 14,3 1 1,5 0-10,4 0-12,3 0-10,2 0-8,-3 0-4,-1 0-4,-3 0-4,0 0-3,0 0 0,-1 0 0,1 0-1,0 0-1,1 0 1,1 0-1,1 0 1,0 0-1,1 0 1,0 0 1,-1 0 0,1 0 0,3 0 1,1 0 0,3 0 0,1 0 1,2 0 0,3 0-1,1 0 0,1 0-1,0 0-1,0 0-1,1 0-1,-2 0-1,0 0 1,-1 0-1,-1 0 0,-1 0 0,0 0-3,0 0 0,1 0-3,-2 0 0,0 0 1,-1 0-1,-1 0 0,-1 0 1,1 0 1,-1 0 0,0 0 1,2 0 0,1 0 1,2 0 1,3 0 0,1 0 1,2 2 0,2 0 0,2 2 1,0 0-1,0 0 1,-2-1-1,0 2 0,0-2-1,0 1 1,2 0 0,1 0-1,1-1 0,1 0-1,3-2-2,2 0-2,1-1-1,0 0 1,0 0-1,0 0 1,0 0 0,0 0 0,0 0-1,-1 0 1,1-1 0,0 0 0,0-2 1,0 0 0,-2 0 1,-2 0 0,-4 2 0,-2 0 1,-3 1 0,0-2 0,-1 0 0,-1-1 1,-3-2-2,-2 2 0,-3-1-3,-3 0 0,-4 0-5,-1 2-9,-4 0-9,-3 2-8,-5 1-12,-8 2-12,-8 2-13,-8 2-14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0:28"/>
    </inkml:context>
    <inkml:brush xml:id="br0">
      <inkml:brushProperty name="width" value="0.04637" units="cm"/>
      <inkml:brushProperty name="height" value="0.04637" units="cm"/>
      <inkml:brushProperty name="color" value="#F2395B"/>
    </inkml:brush>
  </inkml:definitions>
  <inkml:trace contextRef="#ctx0" brushRef="#br0">86750 12650 474,'8'-9'5,"2"-2"11,0-2 10,1-1 10,2-2 7,2 0 4,1 1 3,3-1 3,2 1 0,3 2-4,3 3-4,3 1-4,0 1-8,-1 2-13,-3 1-12,-1 1-12,-3 1-11,-3 3-11,-3 4-10,-3 2-11,-2 2-9,-2 2-7,-2 0-7,-2 2-8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0:28"/>
    </inkml:context>
    <inkml:brush xml:id="br0">
      <inkml:brushProperty name="width" value="0.04489" units="cm"/>
      <inkml:brushProperty name="height" value="0.04489" units="cm"/>
      <inkml:brushProperty name="color" value="#F2395B"/>
    </inkml:brush>
  </inkml:definitions>
  <inkml:trace contextRef="#ctx0" brushRef="#br0">87705 13850 490,'-13'1'13,"6"2"29,6 2 27,6 2 28,4 1 3,3 3-22,4 2-21,2 2-23,1 0-17,-1-1-14,-1-1-14,0 0-14,-3-2-10,-1 1-7,-2 0-8,-2 0-6,-2-2-4,-2 1 0,-3-2 1,0 0 1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0:29"/>
    </inkml:context>
    <inkml:brush xml:id="br0">
      <inkml:brushProperty name="width" value="0.06156" units="cm"/>
      <inkml:brushProperty name="height" value="0.06156" units="cm"/>
      <inkml:brushProperty name="color" value="#F2395B"/>
    </inkml:brush>
  </inkml:definitions>
  <inkml:trace contextRef="#ctx0" brushRef="#br0">88956 13056 357,'-14'-11'68,"3"12"0,3 10 0,2 11 2,2 6-6,-2 3-11,0 1-11,-1 3-10,-1-1-7,2 0-3,1-1-1,0-1-3,3-3-4,4-3-5,4-5-5,4-3-6,3-7-6,5-10-8,4-10-7,3-10-9,2-6-4,-3-4 1,-1-5 1,-3-3 0,-2-1 3,-4 1 4,-4 3 5,-5 2 4,-2 3 5,-4 5 5,-2 5 5,-3 5 6,-3 3 2,-2 2 1,-2 2 1,-1 2 1,-3 2 3,0 0 3,-1 2 5,-1 0 3,6 2-5,16 2-12,14 2-15,15 2-13,6-1-6,-3-4 0,-4-4-1,-1-4 1,-5-1 2,-3 2 6,-5 2 4,-3 2 6,-4 3 13,-2 2 21,-4 4 20,-3 2 21,-2 2 5,-2 1-9,-2 1-10,-1 2-9,-1 0-7,2 1-5,2 1-5,2 1-4,1 1-4,0 0-3,0-1-2,0 1-2,0-1-4,2 1-2,1-1-5,0 1-2,3-2-5,4-3-5,3-2-5,5-4-5,1-4-2,-1-6 1,-1-6 2,0-6 0,-2-4 2,-1-1 0,-1-3 0,-1-1 0,0-3 2,0-1 5,0-3 3,0-1 3,-2 0 4,-1 1 3,-2 3 2,-2 1 2,-2 3 2,-2 3 1,-2 3 2,-2 3 0,-2 2 1,-2 2-1,-2 2-2,-1 3 0,-5 1-5,-4 3-5,-5 4-7,-5 2-7,-2 4-4,0 4-3,-1 3-3,1 5-3,2-1 2,7-3 4,5-4 5,6-4 6,4-3-2,-1-1-8,0 0-9,0-2-9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0:30"/>
    </inkml:context>
    <inkml:brush xml:id="br0">
      <inkml:brushProperty name="width" value="0.06853" units="cm"/>
      <inkml:brushProperty name="height" value="0.06853" units="cm"/>
      <inkml:brushProperty name="color" value="#F2395B"/>
    </inkml:brush>
  </inkml:definitions>
  <inkml:trace contextRef="#ctx0" brushRef="#br0">91539 12879 321,'8'-6'40,"-2"4"4,-1 4 4,0 4 4,-2 3-2,0 3-4,-2 3-5,0 3-5,-2 3-6,0 1-4,-2 3-6,0 1-5,-2 2-3,-2 1-3,-2 1-2,-1 1-3,-2-2-3,2-3-3,1-5-4,0-3-4,6-8-5,8-9-5,9-9-5,10-11-6,4-6-3,0-1 0,2-2 0,1-3-1,-2 3 4,-5 5 7,-5 7 7,-5 5 7,-4 7 9,-2 8 11,-4 8 10,-2 8 11,-3 3 4,-2 0 0,-2 1-2,-2-1-1,2-1-3,4-2-7,6-5-5,4-1-7,4-6-5,3-6-6,3-8-6,4-6-6,-1-3-3,-1 3-1,-3 1-1,-1 2 0,-3 4 3,-3 6 11,-2 6 8,-4 6 10,-3 2 4,-2 1-2,-3 0-1,-4-1-2,2 0-7,6-4-14,6-3-14,6-2-15,3-8-7,-1-8 0,1-11-1,0-9-1,0-8 2,-1-5 5,1-4 5,0-5 4,-1-1 5,-1 4 5,-1 4 5,-1 4 4,0 4 5,0 3 0,0 5 3,-1 4 0,1 2 4,0 2 5,0 3 5,-1 1 4,0 3 6,-2 3 5,-2 3 7,-2 2 5,-1 4 5,2 4 5,0 4 5,1 4 5,1 2-1,-2 3-6,-1 2-5,0 1-6,-3 4-4,-4 5-4,-4 5-3,-4 5-3,-2 2-4,1 2-5,-1 1-4,0 0-4,1 1-3,1-2-1,0 0 0,2-1-2,1-3-1,2-4-2,2-4 0,2-3-3,6-3-3,10-1-6,9-1-7,11-1-6,6-2-3,4-4-1,4-5 1,4-3-1,-1-1-1,-2 2-5,-5 2-5,-4 2-3,-5-1-5,-6 1-6,-5-2-5,-6 0-6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1:04"/>
    </inkml:context>
    <inkml:brush xml:id="br0">
      <inkml:brushProperty name="width" value="0.05724" units="cm"/>
      <inkml:brushProperty name="height" value="0.05724" units="cm"/>
      <inkml:brushProperty name="color" value="#F2395B"/>
    </inkml:brush>
  </inkml:definitions>
  <inkml:trace contextRef="#ctx0" brushRef="#br0">88223 44369 384,'20'-63'129,"-7"14"-31,-6 16-30,-8 14-32,-4 8-17,-3 0-3,-4 2-2,-2 1-4,-2 1-1,1 2-2,-1 2-1,0 2-1,1 1 0,-1 0-1,0 0 1,1 0-1,-1 1 1,2 2-1,1 2 0,1 2 0,-1 1 1,0 3 0,-1 2 2,-1 2 0,0 1 2,1 1 0,0 1 2,2 1 1,0 1 1,-1 1-2,-2 1-1,0 1-1,0 1-1,1 1 0,1 1-2,1 1-1,1 0 0,4-3 0,2-1 2,4-3 0,3 0-3,4-1-3,4 1-6,3 0-5,4-4-1,1-3 2,3-6 2,2-4 2,2-6 0,5-2-2,3-5 0,4-4-2,1-2 0,-2-1 2,-1-1 1,-3-1 2,1-2-7,2-1-18,4-3-16,3-1-17,-3 1-3,-7 5 10,-9 4 11,-7 6 11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1:05"/>
    </inkml:context>
    <inkml:brush xml:id="br0">
      <inkml:brushProperty name="width" value="0.04231" units="cm"/>
      <inkml:brushProperty name="height" value="0.04231" units="cm"/>
      <inkml:brushProperty name="color" value="#F2395B"/>
    </inkml:brush>
  </inkml:definitions>
  <inkml:trace contextRef="#ctx0" brushRef="#br0">90968 43774 519,'-3'-11'89,"-4"10"-11,-6 10-9,-4 10-11,-2 4-8,-1 2-11,0 1-9,1 1-9,-1 0-7,-1-1-2,-1-1-2,-1-1-3,-3 1-3,-3 1-5,-5 3-4,-3 1-5,0 0-4,4-3-3,3-3-3,5-3-4,3-3-2,5-3-1,3-3-1,4-2-2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1:05"/>
    </inkml:context>
    <inkml:brush xml:id="br0">
      <inkml:brushProperty name="width" value="0.04423" units="cm"/>
      <inkml:brushProperty name="height" value="0.04423" units="cm"/>
      <inkml:brushProperty name="color" value="#F2395B"/>
    </inkml:brush>
  </inkml:definitions>
  <inkml:trace contextRef="#ctx0" brushRef="#br0">90780 43605 497,'-27'-13'83,"9"6"-12,8 6-15,10 6-12,5 5-9,3 5-2,4 5-2,2 6-3,2 2-2,0 2-3,-1 2-4,1 3-2,-2-1-3,-1 0-3,-2-1-4,-2-1-3,-2-1-4,-1-2-9,0 0-6,-2 0-8,0-4-8,0-2-6,0-3-8,0-2-7,1-4-4,0-1-1,1-2-1,2-2-2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1:06"/>
    </inkml:context>
    <inkml:brush xml:id="br0">
      <inkml:brushProperty name="width" value="0.05847" units="cm"/>
      <inkml:brushProperty name="height" value="0.05847" units="cm"/>
      <inkml:brushProperty name="color" value="#F2395B"/>
    </inkml:brush>
  </inkml:definitions>
  <inkml:trace contextRef="#ctx0" brushRef="#br0">92639 43156 376,'2'-15'0,"4"1"0,4 1 0,4 1 0,2 1 6,3 2 13,1 2 11,3 2 14,1 3 2,-1 4-7,1 4-6,-1 4-6,-2 3-6,-5 3-3,-5 3-3,-4 3-4,-5 3-2,-4 1-1,-4 3-2,-4 1 0,-4 2-3,-7 2-1,-5 3-2,-7 1-2,-2 0-1,2-4-1,0-2-2,1-3-1,2-3 0,5-1 0,3-3 1,5-1-1,4-3 2,8-4 5,7-5 2,6-3 5,6-4 1,5-4 0,5-4 0,5-3-1,3-4 0,-1 0-1,0-1-1,1-1-1,-2-1-3,0 0-5,-1 1-4,-1-1-6,-1 0-4,-3 1-4,-1-1-4,-3 0-4,-1-1-1,-1-3 0,0-3 1,-2-3 1,0-1 2,-1 1 5,1 1 3,0 1 5,-2 1 4,-1 1 5,-2 1 5,-2 1 4,-2 1 2,1 3-2,0 1-1,0 3-2,-1 6 11,-2 13 23,-3 13 24,0 13 23,-3 7 4,-1 2-14,0 3-16,-1 1-16,-1-2-9,2-4-6,0-6-5,2-3-5,0-5-4,0 0 1,0-1-2,0-1 1,0-1-3,0-3-2,0-1-4,0-2-2,0-2-5,2 1-5,0 0-5,2-1-6,-2 0-1,-4-2 2,-4-3 3,-4-1 1,-2-1 2,-2-2 1,0-1 1,-1 0 1,-3 0-1,-5 1 0,-5 3-2,-5 2-1,0 0-2,1-2-3,5-3-3,2-1-4,3-2-4,5-4-5,3-2-6,4-3-5,3-2-1,0 0 6,2 0 6,1 0 5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1:06"/>
    </inkml:context>
    <inkml:brush xml:id="br0">
      <inkml:brushProperty name="width" value="0.03569" units="cm"/>
      <inkml:brushProperty name="height" value="0.03569" units="cm"/>
      <inkml:brushProperty name="color" value="#F2395B"/>
    </inkml:brush>
  </inkml:definitions>
  <inkml:trace contextRef="#ctx0" brushRef="#br0">94150 43526 616,'44'-49'62,"-6"13"-7,-5 13-9,-7 13-9,-2 6-3,1 2 0,1 0 0,1 2 1,-1 2-7,-3 4-12,-3 4-14,-3 3-12,-2 3-10,-4 2-7,-3 0-5,-2 1-8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1:06"/>
    </inkml:context>
    <inkml:brush xml:id="br0">
      <inkml:brushProperty name="width" value="0.03371" units="cm"/>
      <inkml:brushProperty name="height" value="0.03371" units="cm"/>
      <inkml:brushProperty name="color" value="#F2395B"/>
    </inkml:brush>
  </inkml:definitions>
  <inkml:trace contextRef="#ctx0" brushRef="#br0">95450 44800 652,'9'29'141,"1"-5"-37,3-5-38,2-5-36,-1-3-24,-3-1-8,-3 0-10,-2-2-9,-2 0-12,0 0-15,0 0-14,0 0-14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55"/>
    </inkml:context>
    <inkml:brush xml:id="br0">
      <inkml:brushProperty name="width" value="0.05061" units="cm"/>
      <inkml:brushProperty name="height" value="0.05061" units="cm"/>
      <inkml:brushProperty name="color" value="#F2395B"/>
    </inkml:brush>
  </inkml:definitions>
  <inkml:trace contextRef="#ctx0" brushRef="#br0">40162 35750 434,'-17'25'93,"0"3"-21,-1 3-21,-1 3-20,-2 1-12,-3 2-4,-3 1-4,-3 0-4,-1 0-2,1-1 0,1-3 0,1-1 0,1-4-2,1-2-4,1-3-3,1-3-5,2-3-1,3-2 0,3-4 0,3-3 1,4-4-2,6-8-3,6-6-2,6-7-3,6-6-1,7-1-2,7-4-1,7-3 0,1 0 0,-2 3 3,-3 3 3,-3 3 3,-3 4 4,-1 5 5,-2 4 3,-3 6 5,-1 2 5,-3 0 3,-1 0 4,-2 0 4,-2 1 4,-3 3 0,-1 4 3,-2 2 1,-1 3 2,0 0 1,0 1 1,0 1 2,-1 0-2,0-1-5,-2 0-3,0-2-4,0 0-3,2 0-2,2-1-1,2 1-1,2-4-6,3-8-7,3-8-10,3-8-7,2-6-7,1-5-5,1-4-4,2-6-5,-1-3 1,3-1 4,0 0 6,1-2 5,-2 3 4,-2 4 3,-2 5 2,-4 5 3,-4 9 11,-3 12 23,-4 14 21,-4 12 22,-2 7 4,0 1-12,0 0-13,0 2-12,0 0-9,0-1-2,0-1-4,0-1-2,-1 0-5,-2 1-4,-2 1-6,-2 1-3,0-2-6,1-2-6,0-3-5,2-3-5,-1-7-8,0-14-9,-1-12-8,-2-13-9,2-4 1,1 5 11,2 5 10,2 5 10,2 0 6,3-4 1,4-3 0,2-5 0,3 1 5,0 3 7,1 4 7,1 5 8,0 2 5,-1 2 4,-1 2 3,0 3 4,-1 0 1,1 2-1,2 0-1,0 2-1,0 0-4,-1 2-4,-1 0-5,0 2-5,-2 0-8,-1 1-12,0 2-13,-2 0-11,-1-1-5,-2-4 1,-3-4 1,0-4 3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1:07"/>
    </inkml:context>
    <inkml:brush xml:id="br0">
      <inkml:brushProperty name="width" value="0.05256" units="cm"/>
      <inkml:brushProperty name="height" value="0.05256" units="cm"/>
      <inkml:brushProperty name="color" value="#F2395B"/>
    </inkml:brush>
  </inkml:definitions>
  <inkml:trace contextRef="#ctx0" brushRef="#br0">96275 44433 418,'0'-23'6,"0"4"12,0 3 13,0 3 11,-1 7 7,-2 12 2,-2 12 0,-2 11 1,0 4-3,1-3-6,0-5-8,2-3-7,0-3-5,0 1-2,0 0-3,0-1-3,2-1-5,4-2-5,4-4-7,4-3-6,2-3-4,1-6-3,1-4-4,2-6-2,-1-3-2,1-5 3,0-4 0,-1-3 3,0-2 0,-4 1 1,-3 1 1,-2 1 1,-4 2 4,-4 3 6,-4 3 6,-4 2 6,-1 5-1,0 5-9,2 4-9,1 6-8,2 1-7,4 1-4,4 0-2,4 0-4,3-2 0,1 0 3,3-4 4,2 0 3,0-2 3,1 0 2,0 0 3,-1 0 2,1-1 3,-2-1 5,-1 0 5,-1-1 3,-1-1 7,0 0 6,-2 0 7,0 0 6,-3 2 10,-1 6 13,-2 4 12,-2 6 12,-1 2 1,0 1-13,0 1-11,0 1-13,0 1-9,0-1-5,0 1-5,0 0-5,1-1-2,0-1-1,2-1-1,0-1 0,3-2-4,4-4-10,3-5-7,5-2-10,1-6-2,-1-4 3,-1-6 2,0-4 2,-2-3 4,-1-1 3,-1-1 3,0-1 3,-3 0 2,-1-1 1,-2 1 0,-2-1 2,-2 2-2,-1 3-1,0 3-2,-1 2-3,-4 3-4,-4 3-7,-6 1-8,-3 2-8,-4 3-3,0 6 1,1 4 2,-1 6 0,2 0-1,3-1-1,2-3-4,4 0-2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1:08"/>
    </inkml:context>
    <inkml:brush xml:id="br0">
      <inkml:brushProperty name="width" value="0.05275" units="cm"/>
      <inkml:brushProperty name="height" value="0.05275" units="cm"/>
      <inkml:brushProperty name="color" value="#F2395B"/>
    </inkml:brush>
  </inkml:definitions>
  <inkml:trace contextRef="#ctx0" brushRef="#br0">99408 43690 417,'-1'-27'62,"-1"11"6,0 9 4,-1 10 5,-3 7-5,-4 6-12,-4 4-14,-3 5-13,-4 3-8,-1 2-4,-3 2-5,-1 3-3,-2-1-4,1 0-3,-1-1-4,1-1-2,0-1-4,3-1-7,1-2-5,3 1-6,2-4-8,2-2-8,4-3-9,3-2-8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1:08"/>
    </inkml:context>
    <inkml:brush xml:id="br0">
      <inkml:brushProperty name="width" value="0.05001" units="cm"/>
      <inkml:brushProperty name="height" value="0.05001" units="cm"/>
      <inkml:brushProperty name="color" value="#F2395B"/>
    </inkml:brush>
  </inkml:definitions>
  <inkml:trace contextRef="#ctx0" brushRef="#br0">98822 43508 439,'-19'-61'61,"7"18"2,8 19 2,8 19 1,5 12-3,3 7-8,4 7-10,2 8-8,2 4-6,1 4-6,1 4-5,1 4-5,1 2-5,-1-2-6,1-1-4,-1 0-7,-2-3-2,-3-6 0,-4-3-1,-4-6 1,-2-3-2,0 2-2,-1 1-3,1 1-1,-1-1-13,0-5-22,-2-3-21,0-4-21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1:08"/>
    </inkml:context>
    <inkml:brush xml:id="br0">
      <inkml:brushProperty name="width" value="0.04718" units="cm"/>
      <inkml:brushProperty name="height" value="0.04718" units="cm"/>
      <inkml:brushProperty name="color" value="#F2395B"/>
    </inkml:brush>
  </inkml:definitions>
  <inkml:trace contextRef="#ctx0" brushRef="#br0">100978 43469 466,'0'-28'0,"0"5"0,0 7 0,0 5 0,1 7 13,2 8 25,2 8 26,2 7 25,0 6 4,-2 3-19,-3 3-18,0 3-18,-4 1-13,0 0-5,-3 0-6,-2 1-7,-2-2-5,-2 0-4,-2-1-5,-1-1-4,-1-2-9,2-3-11,3-4-13,1-1-11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1:09"/>
    </inkml:context>
    <inkml:brush xml:id="br0">
      <inkml:brushProperty name="width" value="0.05456" units="cm"/>
      <inkml:brushProperty name="height" value="0.05456" units="cm"/>
      <inkml:brushProperty name="color" value="#F2395B"/>
    </inkml:brush>
  </inkml:definitions>
  <inkml:trace contextRef="#ctx0" brushRef="#br0">101818 43889 403,'-2'-38'55,"-2"19"8,-4 19 9,-2 18 9,-2 10-3,1 1-15,-1 0-14,0 2-14,1 0-10,3-3-3,1-2-4,2-1-3,2-2-4,2-1-4,2-1-4,2-1-6,5-5-5,9-8-7,9-10-8,9-8-8,2-6-1,-6-3 4,-4-3 3,-4-3 5,-5-1 3,-1 1 4,-3 1 3,-1 1 3,-3 0 2,-2-1 2,-4-1 1,-2-1 2,-4 2 1,-2 3 1,-4 4 1,-2 5 1,-2 2 1,-1 2 1,-2 2-1,0 3 1,-1 2-7,-3 5-14,-2 6-13,-1 4-14,1 1-3,5-1 8,5-2 8,4-2 7,3-2 0,-2 0-7,0-2-6,-1 0-7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1:10"/>
    </inkml:context>
    <inkml:brush xml:id="br0">
      <inkml:brushProperty name="width" value="0.04458" units="cm"/>
      <inkml:brushProperty name="height" value="0.04458" units="cm"/>
      <inkml:brushProperty name="color" value="#F2395B"/>
    </inkml:brush>
  </inkml:definitions>
  <inkml:trace contextRef="#ctx0" brushRef="#br0">102581 43297 493,'-13'-8'8,"3"0"17,4 0 17,4 1 17,4 0 5,6 2-7,4 2-5,5 2-7,3 1-7,-1 0-6,1 0-7,0 0-7,-1 0-5,1 0-4,-1 0-4,1 0-4,-2 0-1,-1 0 2,-2 0 3,-2 0 2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1:10"/>
    </inkml:context>
    <inkml:brush xml:id="br0">
      <inkml:brushProperty name="width" value="0.04819" units="cm"/>
      <inkml:brushProperty name="height" value="0.04819" units="cm"/>
      <inkml:brushProperty name="color" value="#F2395B"/>
    </inkml:brush>
  </inkml:definitions>
  <inkml:trace contextRef="#ctx0" brushRef="#br0">103182 42547 456,'15'-2'4,"0"-2"7,-2-3 7,-1-3 8,1-1 6,0 4 4,1 2 5,1 4 4,0 1 0,-1 2-6,0 0-6,-2 2-6,-2 1-5,-2 1-4,-4 3-4,-2 2-4,-4 1-3,0 0-2,-3-1-2,-2 1-1,-2 0-2,-4 2-2,-2 0-1,-3 1-3,-1 0 1,3-1-1,1-1 1,2 0 0,4-1 1,4 1 4,6 1 2,4 2 3,5-2 3,2-1 1,3-2 1,3-2 1,1-1 1,-1 1-1,0 2 0,-2 0-1,-2 0-1,-1 1-1,-2 0-2,-2 0-1,-2 0 0,-2 1-1,-3 1 0,0 2 0,-5-1 0,-2 1-2,-5 0-1,-4-1-1,-4 2 0,-3 1 0,-5 3 0,-3 2 0,-3 0-4,-1 1-11,-1-1-8,0 1-11,-2-1-7,-1-2-6,-1 0-7,0 0-5,1-3-2,7-3 4,6-3 2,5-2 3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1:30"/>
    </inkml:context>
    <inkml:brush xml:id="br0">
      <inkml:brushProperty name="width" value="0.04911" units="cm"/>
      <inkml:brushProperty name="height" value="0.04911" units="cm"/>
      <inkml:brushProperty name="color" value="#F2395B"/>
    </inkml:brush>
  </inkml:definitions>
  <inkml:trace contextRef="#ctx0" brushRef="#br0">105397 42963 447,'36'-28'29,"-5"9"0,-7 7-1,-5 8 0,-6 6 2,-5 4 4,-4 4 3,-6 3 3,-4 4-1,-5 3-5,-5 4-5,-5 2-6,-5 2-3,-1 2 2,-4 3 0,-3 1 1,-1 2-2,1 0-3,1 2-6,2 1-3,-1-1-3,1-2 0,0-2-1,-1-1 1,3-3-4,3-1-3,5-3-5,3-1-5,4-3-11,3-1-16,2-3-18,4-1-17,2-5-5,2-6 7,2-8 6,2-6 8,1-3 8,0 0 9,0 2 11,0 1 9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1:30"/>
    </inkml:context>
    <inkml:brush xml:id="br0">
      <inkml:brushProperty name="width" value="0.04839" units="cm"/>
      <inkml:brushProperty name="height" value="0.04839" units="cm"/>
      <inkml:brushProperty name="color" value="#F2395B"/>
    </inkml:brush>
  </inkml:definitions>
  <inkml:trace contextRef="#ctx0" brushRef="#br0">105361 43071 454,'-15'-21'-34,"4"3"20,3 4 20,3 5 19,3 1 15,5 0 10,6 0 11,4 0 9,2 2-1,-1 2-12,-1 4-12,0 3-13,-2 1-7,1 3-3,0 2-2,0 2-3,-1 2-2,-1 5-2,0 3-2,-2 5-3,-1 3-2,0 5-5,-2 3-3,0 4-5,-1 3-3,3 0-2,2 2-2,2 0-3,0 0-4,1-2-7,0-2-8,0-1-8,0-3 0,1-2 5,1-2 6,2-1 6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1:31"/>
    </inkml:context>
    <inkml:brush xml:id="br0">
      <inkml:brushProperty name="width" value="0.04203" units="cm"/>
      <inkml:brushProperty name="height" value="0.04203" units="cm"/>
      <inkml:brushProperty name="color" value="#F2395B"/>
    </inkml:brush>
  </inkml:definitions>
  <inkml:trace contextRef="#ctx0" brushRef="#br0">106445 44096 523,'0'-18'2,"0"-2"6,0-3 4,0-2 5,1-1 4,0 6 4,2 5 5,0 5 4,-1 5 3,-2 6 0,-4 6 2,-2 6 0,-4 4-1,-6 3-7,-4 3-5,-4 3-6,-4 2-4,1 1-3,-1 0-2,1 2-3,0 0-2,3-3-2,1-2-2,3-1-1,1-3-2,2-1 1,2-2 0,3-3 0,4 0-1,8-2 1,8-1 0,8-1-1,6-1 1,4-2-1,6-2 1,5-2-1,4-1 0,2 1-3,4 2-2,3 0-2,-2 1-3,-4 0-3,-5 0-3,-6 0-3,-4 0-11,-5 1-18,-5 1-18,-4 2-19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40"/>
    </inkml:context>
    <inkml:brush xml:id="br0">
      <inkml:brushProperty name="width" value="0.04621" units="cm"/>
      <inkml:brushProperty name="height" value="0.04621" units="cm"/>
      <inkml:brushProperty name="color" value="#F2395B"/>
    </inkml:brush>
  </inkml:definitions>
  <inkml:trace contextRef="#ctx0" brushRef="#br0">79606 13085 476,'8'6'0,"1"-2"3,2-4 1,0-2 1,0-4 4,1-2 5,0-3 6,0-3 5,0-2 1,-1 0-3,1 1-3,0-1-3,-1 0-3,-3 1 0,-1-1-1,-2 0-2,-2 1 1,-4 1 1,-2 1 2,-4 1 1,-2 1 0,-3 6-2,-4 3-1,-1 4-3,-5 3-1,-3 3 0,-5 4-1,-3 2-1,-3 3 0,1 1-1,0 3 0,0 1-1,0 2 0,3 1 0,2 1-1,1 1-1,4 0 0,3-3 0,4-1-1,5-3 0,2-1-2,2-3-3,2-1-2,3-2-3,2-2-5,5-1-6,6 0-7,4-2-6,4-3-2,3-6 4,3-6 4,3-5 3,2-5 3,-1-2 3,0-2 2,1-1 2,-3 0 2,-3 1 2,-4 2 2,-5 3 3,-2 3 8,0 6 15,-2 6 14,0 6 16,-2 4 3,-1 3-9,-1 4-8,0 2-9,0 1-6,0-1-4,1-1-3,2 0-5,0-2-1,1-1-1,2-1-1,0-1 0,2-2-3,3-2-7,3-4-6,3-2-6,4-6-3,3-8-1,5-8 0,3-7-1,2-6 1,0-2 0,0-4 0,1-3 1,-4 2 1,-4 4 2,-5 5 3,-5 5 2,-5 3 5,-5 3 7,-4 1 5,-6 3 8,-3 4 8,-2 8 12,-2 8 11,-1 8 11,-2 5 0,0 3-11,0 3-11,0 3-11,0 3-8,-1 2-5,-2 4-4,0 3-5,-1 2-3,-2 0-5,0 2-4,-1 1-3,1-2-4,1-4 0,2-4-2,2-3 0,4-12-9,6-19-15,6-18-16,6-18-15,3-9 3,1 5 19,1 4 20,2 4 20,-2 4 13,1 5 8,-2 5 6,-1 5 7,0 3 5,1 2 1,1 2 2,2 2 1,0 2 0,3 0-4,1 2-3,3 0-3,-1 1-4,0 0-3,-1 0-4,0 0-4,-3 1-4,-1 0-8,-3 2-6,-1 0-6,-3-1-9,-1-4-11,-2-4-9,-2-3-11,-2-3 1,-2 0 14,-3 0 13,0 1 12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56"/>
    </inkml:context>
    <inkml:brush xml:id="br0">
      <inkml:brushProperty name="width" value="0.05423" units="cm"/>
      <inkml:brushProperty name="height" value="0.05423" units="cm"/>
      <inkml:brushProperty name="color" value="#F2395B"/>
    </inkml:brush>
  </inkml:definitions>
  <inkml:trace contextRef="#ctx0" brushRef="#br0">43030 34883 405,'7'-35'16,"-2"7"-2,-2 9-1,-2 7-1,-1 7 5,2 6 14,0 6 12,2 6 14,-1 4 3,-1 5-7,0 3-8,-1 5-7,-1 4-5,0 6-3,0 6-2,0 6-3,-1 5-3,-1 4-3,0 3-3,-1 5-4,-2 4-4,-2 8-6,-2 7-5,-2 7-6,0 3-7,2 3-8,2 2-9,3 2-7,0-5-4,2-8 5,0-11 3,2-9 3,0-12 1,0-11 0,0-12-1,0-11-2,-1-8 0,0-3-3,-2-3-2,0-2-1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1:3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107983 45847 999,'-1'-15'-6,"0"2"-12,-2 3-12,0 1-12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1:31"/>
    </inkml:context>
    <inkml:brush xml:id="br0">
      <inkml:brushProperty name="width" value="0.04761" units="cm"/>
      <inkml:brushProperty name="height" value="0.04761" units="cm"/>
      <inkml:brushProperty name="color" value="#F2395B"/>
    </inkml:brush>
  </inkml:definitions>
  <inkml:trace contextRef="#ctx0" brushRef="#br0">106451 44596 462,'0'-15'0,"0"2"0,0 2 0,0 3 0,-1-2 2,-1-2 5,0-3 4,-1-3 5,-1 0 1,0 2-2,0 4-1,0 3-1,0 4 7,0 6 16,0 6 17,0 6 17,-1 6 1,-3 9-12,-4 7-13,-2 8-12,-4 10-11,-5 11-7,-5 13-8,-5 11-7,-1 9-3,1 5 2,3 7 3,2 6 1,0 3-9,1 2-21,-1 3-23,1 1-21,2-10-7,5-22 11,4-23 8,6-23 10,2-11 6,-2-3 3,0-2 2,-1-1 3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1:35"/>
    </inkml:context>
    <inkml:brush xml:id="br0">
      <inkml:brushProperty name="width" value="0.02238" units="cm"/>
      <inkml:brushProperty name="height" value="0.02238" units="cm"/>
      <inkml:brushProperty name="color" value="#00BFF3"/>
    </inkml:brush>
  </inkml:definitions>
  <inkml:trace contextRef="#ctx0" brushRef="#br0">79950 11312 983,'58'-86'-1,"-10"15"-1,-10 16-1,-10 16-2,-7 11 1,-5 5 3,-4 6 2,-6 7 3,-2 4 1,0 4 0,0 4 2,0 4 0,0 3-3,2 1-8,0 3-8,1 2-7,1-1-5,0-3-3,0-3-4,0-2-2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1:37"/>
    </inkml:context>
    <inkml:brush xml:id="br0">
      <inkml:brushProperty name="width" value="0.04557" units="cm"/>
      <inkml:brushProperty name="height" value="0.04557" units="cm"/>
      <inkml:brushProperty name="color" value="#00BFF3"/>
    </inkml:brush>
  </inkml:definitions>
  <inkml:trace contextRef="#ctx0" brushRef="#br0">59316 2182 482,'-1'-29'0,"-2"3"-1,-2 5 0,-1 3-1,-2 3 3,2 2 4,1 3 6,0 1 5,-1 1 2,-3-2 1,-5 0 0,-4-1 1,-2-1 0,-3 0 2,-2 0 1,-1 1 1,-3 0 0,-3 2-4,-3 2-2,-2 3-3,-3 0-1,-1 3 0,0 2-1,-2 3 0,-1 1-1,0 3-3,-2 3-3,0 4-2,0 1-2,2 3 0,2 1-1,1 3 1,3 2-1,0 5 1,1 3 1,1 4 0,2 4 0,0 1 1,1 2 0,1 2 0,2 1 0,3 0-2,3 0-1,3 0-1,2 0-1,-1 2 0,0 0 0,1 2-1,0-1 1,2 2 0,3-2 1,1 1 0,2 1 1,2 0 1,3 1 1,1 2 1,2-1 0,4-2 0,2-3-1,4 0 0,1-4 0,3 0 1,2-3 1,2-2 0,2-2 1,3-2-1,3-1 0,3-3 0,3 0-1,5 1 1,3 1-1,4 0 1,3 1-1,0-1-1,2-1 1,0-1-1,2-2 1,2-2 0,2-2 2,2-1 1,2-1-1,2-1-1,2 1-2,1-1-2,1 0-1,0-1 0,-2-1-1,-1-1-1,1-1 0,0-1 0,1 0 1,1-2 1,1-2-1,2-3 1,0-3 1,1-2-1,0-2 0,-1 0 0,0 0 0,-2 0-1,0-2 0,-1-4 0,1-4 0,0-4-1,-1-3 1,1-3 0,0-3 0,0-3 0,-2-3 0,-1-1 1,-2-3 0,-2-1 0,-2-3 0,-1-3-1,0-3 1,-2-2 0,0-2 0,0 0 0,0 0 0,0 0 0,0 0 0,0 1 0,0 2-1,0 0 0,-1 1 0,0 0-1,-2 0 0,0-1-1,-3 0 0,-4-2 0,-4-2 0,-3-2 1,-5-2 0,-5 0-1,-5-2 1,-5 0 1,-4-1-1,-4 0 1,-4 0 1,-4 0-1,-5 2 1,-4 2-1,-5 4 1,-5 2-1,-5 1 0,-3 0 0,-4-2 0,-5 0 1,-4-3 0,-8-1 0,-6-2 1,-7-1-1,-6-1 0,-1 3-1,-4 4-2,-3 2-2,-5 3 0,-5 4 1,-6 2 1,-6 3 0,-3 3 0,0 1-2,0 3-1,0 1-2,1 2-1,-1 3 2,0 1 0,0 3 2,0 1-1,2 4-1,0 2-1,2 4-1,-2 5 0,-2 8 1,-3 7-1,-3 9 1,-2 6-1,2 6-1,1 6-2,0 6-1,2 7-3,2 9-4,2 9-3,3 9-4,6-1 0,15-10 4,13-9 3,14-10 4,10-8-2,6-4-5,5-5-7,7-5-6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1:40"/>
    </inkml:context>
    <inkml:brush xml:id="br0">
      <inkml:brushProperty name="width" value="0.02222" units="cm"/>
      <inkml:brushProperty name="height" value="0.02222" units="cm"/>
      <inkml:brushProperty name="color" value="#00BFF3"/>
    </inkml:brush>
  </inkml:definitions>
  <inkml:trace contextRef="#ctx0" brushRef="#br0">107243 45029 990,'-8'-9'0,"2"0"2,1-2 1,0 0 2,3 0-8,2 1-13,4 0-15,2 2-14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1:41"/>
    </inkml:context>
    <inkml:brush xml:id="br0">
      <inkml:brushProperty name="width" value="0.05591" units="cm"/>
      <inkml:brushProperty name="height" value="0.05591" units="cm"/>
      <inkml:brushProperty name="color" value="#00BFF3"/>
    </inkml:brush>
  </inkml:definitions>
  <inkml:trace contextRef="#ctx0" brushRef="#br0">106278 44437 393,'5'-29'31,"-4"8"15,-6 7 14,-4 7 14,-3 4 1,1 2-16,-1 2-15,0 2-15,-3 2-10,-5 2-5,-7 1-6,-5 3-5,-4 1-3,1 0-2,0 0-2,0-1-1,1 1 0,3 0 1,3 0 3,3 0 2,2-1 1,1 1 0,1 0 0,0 0 1,2-1 0,1 1-2,1 0-1,1 0-1,0-1 0,2-1 0,1-1-1,1 0 1,4-2 1,8-1 6,8 0 3,8-2 5,4 0 2,3 0-2,1 0-2,3 0-2,4 1 0,10 2 0,9 1 0,8 3 0,0 0 0,-10 0-2,-10-2 0,-9 0-3,-3-1-1,7 3-2,5 2-4,6 2-3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1:41"/>
    </inkml:context>
    <inkml:brush xml:id="br0">
      <inkml:brushProperty name="width" value="0.04694" units="cm"/>
      <inkml:brushProperty name="height" value="0.04694" units="cm"/>
      <inkml:brushProperty name="color" value="#00BFF3"/>
    </inkml:brush>
  </inkml:definitions>
  <inkml:trace contextRef="#ctx0" brushRef="#br0">106341 44458 468,'0'-22'3,"0"1"4,0 2 5,0 3 4,0 1 0,0 2-5,0 3-7,0 1-5,1 3 5,2 4 16,2 4 16,2 4 15,0 3 4,-2 3-9,-3 4-9,0 2-9,-4 3-5,0 2 1,-3 4-1,-2 4 0,-4 4-1,-6 8-2,-5 8-3,-6 8-2,-5 6-4,-3 8-4,-3 7-5,-2 7-5,-1 3-8,3 0-9,3 0-9,4 1-11,0 1-6,1 7-3,0 6-3,-1 6-3,2-2 0,1-9 3,3-8 4,2-9 3,1-12 5,4-15 9,3-14 8,3-15 8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2:18"/>
    </inkml:context>
    <inkml:brush xml:id="br0">
      <inkml:brushProperty name="width" value="0.04553" units="cm"/>
      <inkml:brushProperty name="height" value="0.04553" units="cm"/>
      <inkml:brushProperty name="color" value="#00BFF3"/>
    </inkml:brush>
  </inkml:definitions>
  <inkml:trace contextRef="#ctx0" brushRef="#br0">88240 48490 483,'5'-19'74,"-6"10"-5,-6 10-7,-6 10-7,-2 5-7,-1-1-9,0 1-9,1 0-9,-1-1-5,0 1-2,1 0-2,-1-1-1,-3 4-2,-5 7 1,-7 7 1,-5 7 0,-3 2-1,2 0-3,0-2-2,1 0-2,1-1-4,1 1-2,1-1-2,2 0-3,1-1-3,3-2-1,3-2-3,3-1-2,3-3-1,5-1-2,2-3 0,6-1-1,1-3-4,2-3-4,0-3-6,2-3-5,1-3-4,2-4-3,2-4-2,2-4-4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2:18"/>
    </inkml:context>
    <inkml:brush xml:id="br0">
      <inkml:brushProperty name="width" value="0.04953" units="cm"/>
      <inkml:brushProperty name="height" value="0.04953" units="cm"/>
      <inkml:brushProperty name="color" value="#00BFF3"/>
    </inkml:brush>
  </inkml:definitions>
  <inkml:trace contextRef="#ctx0" brushRef="#br0">87543 48760 444,'-7'-29'2,"0"5"4,2 5 4,1 5 5,1 3 5,3 4 7,4 2 8,2 4 7,3 2 1,0 4-6,1 2-7,2 4-7,-1 2-1,1 5 3,0 3 3,0 5 3,0 3 0,3 2-4,2 4-2,1 3-3,3 2-3,1 2-4,3 2-4,2 3-4,0-1-4,0-1-6,1 0-5,-1-1-5,2-1-7,1 2-9,2 0-7,3 2-9,-3-3 0,-4-6 7,-4-5 8,-6-7 8,-3-4-3,-1-3-12,-1-3-13,0-2-11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2:19"/>
    </inkml:context>
    <inkml:brush xml:id="br0">
      <inkml:brushProperty name="width" value="0.0493" units="cm"/>
      <inkml:brushProperty name="height" value="0.0493" units="cm"/>
      <inkml:brushProperty name="color" value="#00BFF3"/>
    </inkml:brush>
  </inkml:definitions>
  <inkml:trace contextRef="#ctx0" brushRef="#br0">90605 48184 446,'0'-17'3,"0"0"6,0-1 6,0-1 7,0 3 5,-2 7 7,0 6 6,-1 8 6,-2 5 0,-1 5-5,0 5-6,-1 5-6,-1 4-3,0 3-3,0 2-1,1 4-2,0 2-1,2 2-1,2 2-2,2 3-1,1-2-2,2-1-3,0-2-3,2-1-3,0-3-1,3-2 0,2-2-1,2-1-1,0-3 1,-1-2-1,0-1 0,-2-3-1,0-1 0,-2-1-2,-1-1-3,0-1-2,-2 0-1,-2 0-2,-2-1-1,-2 1-2,-3-3 0,-4-3-1,-4-4 1,-3-4-1,-5-3 0,-1 2 0,-4-2-2,-3 1-1,-2 1-1,-1 0-2,-1 1-3,-1 2-1,1 0-1,3 0 0,3-1 1,4 1 0,1-1-1,2 0-2,3-2-2,1 0-1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56"/>
    </inkml:context>
    <inkml:brush xml:id="br0">
      <inkml:brushProperty name="width" value="0.03437" units="cm"/>
      <inkml:brushProperty name="height" value="0.03437" units="cm"/>
      <inkml:brushProperty name="color" value="#F2395B"/>
    </inkml:brush>
  </inkml:definitions>
  <inkml:trace contextRef="#ctx0" brushRef="#br0">43475 36687 640,'7'-6'10,"-2"6"21,-2 4 20,-2 6 22,-1 3 0,-2 5-16,-1 3-19,0 5-17,-1 0-15,0-1-15,0-3-14,1-1-15,0-3-3,3-5 4,4-3 5,2-4 5,3-3 7,2-2 10,2-2 10,2-2 9,0 0 5,-1 0 2,-1 2 0,-1 0 1,-1 2 0,-2 4 0,-2 2 0,-2 4 0,-3 2-1,-4 3-3,-4 3-2,-4 3-2,-3 2-4,-1-1-4,-3 1-5,-2-1-3,0-1-4,1-5-4,1-3-2,1-4-3,0-5-3,0-2-6,1-6-4,-1-2-5,1-4-2,2 0 1,3-1-1,1-1 1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2:20"/>
    </inkml:context>
    <inkml:brush xml:id="br0">
      <inkml:brushProperty name="width" value="0.03647" units="cm"/>
      <inkml:brushProperty name="height" value="0.03647" units="cm"/>
      <inkml:brushProperty name="color" value="#00BFF3"/>
    </inkml:brush>
  </inkml:definitions>
  <inkml:trace contextRef="#ctx0" brushRef="#br0">91500 49185 603,'0'-24'2,"2"-1"5,0-1 4,2-1 4,1 1 6,1 5 8,3 3 8,2 5 6,2 1 2,3 2-5,4 1-5,2 1-6,3 1-4,3 2-4,3 2-4,2 2-4,3 1-7,-1 0-10,0 0-11,1 0-10,-4 1-7,-4 4-5,-5 2-4,-4 3-4,-5 1-2,-1 0-1,-2-2-1,-2 0-1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2:20"/>
    </inkml:context>
    <inkml:brush xml:id="br0">
      <inkml:brushProperty name="width" value="0.05659" units="cm"/>
      <inkml:brushProperty name="height" value="0.05659" units="cm"/>
      <inkml:brushProperty name="color" value="#00BFF3"/>
    </inkml:brush>
  </inkml:definitions>
  <inkml:trace contextRef="#ctx0" brushRef="#br0">93252 47708 388,'0'-15'2,"2"0"3,0 2 4,2 1 3,-2 4 9,-2 6 13,-4 7 15,-2 8 13,-3 4 3,-4 5-12,-2 3-10,-3 5-11,-2 2-5,-1 0-2,-1 2-2,-1 1-1,-1 2-2,1 2-2,-1 4-2,1 3-2,-1 2-1,2 1-3,1 3-2,1 2-1,1 0-2,1-4 0,1-3-1,1-2 0,2-3-1,4-4-2,4-2-3,4-3-2,3-3-2,2-3-1,2-3-1,2-3-1,3-4-1,6-3-1,4-4-1,5-4-1,3-3-1,0-2 2,2-2 2,1-2 0,1-4-1,1-4-2,1-5-3,1-5-4,-2-3 0,-4-1 2,-3-1 2,-5-1 1,-4 1 2,-4 1 2,-6 3 2,-4 1 2,-7 2 2,-6 3 0,-7 1 0,-7 3 1,-6 2 0,-5 6 0,-5 4 0,-4 6-1,-3 3-2,2 3-5,0 3-6,1 4-6,4 0-3,6 1-2,5-1-2,7 1-3,4-2 1,2-1 2,4-2 3,3-2 2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2:21"/>
    </inkml:context>
    <inkml:brush xml:id="br0">
      <inkml:brushProperty name="width" value="0.04373" units="cm"/>
      <inkml:brushProperty name="height" value="0.04373" units="cm"/>
      <inkml:brushProperty name="color" value="#00BFF3"/>
    </inkml:brush>
  </inkml:definitions>
  <inkml:trace contextRef="#ctx0" brushRef="#br0">96334 48596 503,'-2'-22'5,"-2"4"13,-4 5 10,-2 3 12,-1 4 5,1 4-4,0 4-2,2 4-3,-1 3-3,-2 1-3,-2 3-3,-1 2-2,-3 3-3,-1 7-1,-3 5-3,-1 7-2,-3 3-2,-3 3-1,-3 4-3,-3 3-2,-1-1-2,0-1-4,-1-1-5,1-3-3,1-2-2,3-2-1,3-2-1,3-2-1,3-2-2,3-5-3,3-4-4,3-3-4,4-4-7,6-3-11,6-3-12,6-2-11,2-5-1,-1-2 9,0-6 10,-2-2 9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2:21"/>
    </inkml:context>
    <inkml:brush xml:id="br0">
      <inkml:brushProperty name="width" value="0.04253" units="cm"/>
      <inkml:brushProperty name="height" value="0.04253" units="cm"/>
      <inkml:brushProperty name="color" value="#00BFF3"/>
    </inkml:brush>
  </inkml:definitions>
  <inkml:trace contextRef="#ctx0" brushRef="#br0">95790 48657 517,'-15'-23'0,"3"1"2,1 1 2,2 1 0,2 1 5,0 4 6,2 3 8,1 3 6,1 2 3,3 2-1,4 2-2,2 2-1,3 3-1,0 4-1,1 4 0,2 3-1,0 5-1,3 5-1,2 5-1,1 5-2,2 5-1,0 4-1,-1 6-2,1 4-2,0 2-3,1-2-5,1-2-7,1-2-4,2-1-8,1 0-7,3 0-8,1 0-8,1-1-6,-1-2-1,-2-2-3,1-2-2,-5-4 3,-3-9 9,-6-7 7,-5-8 10,-2-4 1,0 1-4,0 1-4,0 2-6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2:21"/>
    </inkml:context>
    <inkml:brush xml:id="br0">
      <inkml:brushProperty name="width" value="0.04603" units="cm"/>
      <inkml:brushProperty name="height" value="0.04603" units="cm"/>
      <inkml:brushProperty name="color" value="#00BFF3"/>
    </inkml:brush>
  </inkml:definitions>
  <inkml:trace contextRef="#ctx0" brushRef="#br0">99004 48384 477,'0'-17'1,"2"0"1,0-1 1,2-1 1,0 3 9,0 7 15,-1 6 15,1 8 17,-1 5 3,-4 5-9,-2 5-7,-3 5-9,-3 4-6,0 5-3,-2 3-4,0 4-4,-1 4-2,-1 2-4,-1 3-3,-1 4-3,-1 1-4,0 0-6,0-1-4,1 1-6,0-2-4,2-4-6,2-4-4,3-4-6,1-3-4,2-3-3,2-4-4,2-2-3,1-3 0,2-5 6,0-3 5,2-4 6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2:22"/>
    </inkml:context>
    <inkml:brush xml:id="br0">
      <inkml:brushProperty name="width" value="0.04848" units="cm"/>
      <inkml:brushProperty name="height" value="0.04848" units="cm"/>
      <inkml:brushProperty name="color" value="#00BFF3"/>
    </inkml:brush>
  </inkml:definitions>
  <inkml:trace contextRef="#ctx0" brushRef="#br0">99981 49115 453,'0'-22'1,"2"3"3,0 3 2,2 3 2,-1 3 6,-1 6 12,0 4 9,-1 6 12,-2 4 1,-1 3-6,0 5-7,-1 4-7,-2 2-3,-2 4-3,-2 3-1,-2 3-2,-1 1-2,-1 1 0,-1-1 0,-2 0-2,1-1 0,1-1-2,1-3-1,0-2-2,3-1-1,1-3-1,2-1 0,2-2-1,2-3 0,2 0-2,2 0-2,2-2 0,2-2-4,4-1-2,2-2-5,3-2-2,3-2-3,2-2-1,1-3-2,3 0 0,1-5 0,1-2 2,1-5 0,1-4 2,0-3 0,1-1-3,-1-3-3,1-1-2,-2-2 0,-3-1 4,-3-1 4,-3-1 4,-3-1 1,-2-3 3,-4-1 0,-3-2 1,-2-1 1,-4 1 1,-2 1 0,-3 2 0,-4 1 0,-2 3-1,-3 3-1,-3 3-2,-3 2 0,-2 2-2,-1 3-1,-3 1-2,1 3-2,1 2-4,3 4-3,1 3-4,3 2-5,3 1-3,2 3-6,4 2-3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2:22"/>
    </inkml:context>
    <inkml:brush xml:id="br0">
      <inkml:brushProperty name="width" value="0.03794" units="cm"/>
      <inkml:brushProperty name="height" value="0.03794" units="cm"/>
      <inkml:brushProperty name="color" value="#00BFF3"/>
    </inkml:brush>
  </inkml:definitions>
  <inkml:trace contextRef="#ctx0" brushRef="#br0">101554 47384 579,'1'-23'1,"2"2"0,2 3 1,2 1 1,1 3 8,3 3 12,2 2 13,2 4 14,0 2 2,1 2-5,0 2-7,-1 2-6,0 3-5,-4 4-5,-3 3-5,-2 5-4,-4 2-4,-2-1-3,-4 1-2,-2-1-2,-4 1-2,-2 0-2,-3-1-2,-3 1-1,-1-2-2,1-1 1,0-2-2,2-3 1,1-1-1,1 0-1,1-2 0,0 0 0,6-1 0,8 1 1,10 2 1,8 0 2,5-1 0,1-1 1,1-2 1,1-2 1,-1 0 1,-1 0 1,-3 1 1,-1 2 2,-3 0 0,-3 1 2,-2 2 1,-4 0 0,-2 1 1,-2 1-1,-3 1-2,0 2 0,-6 1-1,-6 5-1,-7 3-1,-7 5-1,-6 2-5,-3 2-5,-4 3-8,-4 1-6,-2 0-6,1 0-8,1-1-6,2-1-7,2-4-4,7-6 2,6-5-1,5-6 2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2:23"/>
    </inkml:context>
    <inkml:brush xml:id="br0">
      <inkml:brushProperty name="width" value="0.03472" units="cm"/>
      <inkml:brushProperty name="height" value="0.03472" units="cm"/>
      <inkml:brushProperty name="color" value="#00BFF3"/>
    </inkml:brush>
  </inkml:definitions>
  <inkml:trace contextRef="#ctx0" brushRef="#br0">98180 51965 633,'-21'-22'3,"5"5"4,4 3 6,6 4 4,10 2 8,16-2 9,15 0 10,16-1 8,10 0 0,7 2-10,5 2-10,7 3-10,3 0-8,1 0-6,0 0-7,2 0-5,2 1-8,1 2-10,2 2-10,2 2-10,-8 1-1,-17 0 7,-18 0 7,-18 0 8,-9-1 0,-1 2-8,-1-2-8,0 1-8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2:23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103949 51450 999,'-8'14'-86,"2"-2"22,0-4 22,2-2 21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2:24"/>
    </inkml:context>
    <inkml:brush xml:id="br0">
      <inkml:brushProperty name="width" value="0.03134" units="cm"/>
      <inkml:brushProperty name="height" value="0.03134" units="cm"/>
      <inkml:brushProperty name="color" value="#00BFF3"/>
    </inkml:brush>
  </inkml:definitions>
  <inkml:trace contextRef="#ctx0" brushRef="#br0">103950 50910 702,'0'-29'34,"2"7"-2,0 5-2,2 6-4,0 4-1,2 1 0,0 0-2,1 2-1,1 0-1,0 2-2,0 0-2,0 2-2,-1 1-6,-1 2-10,0 2-10,-2 2-9,1 0-1,2-1 6,2 0 7,2-2 6,0-1 4,-1 0 0,-1-2 0,0 0 0,-1-1-1,0 0 1,-1 0 0,1 0 0,0 0-3,0 2-9,0 0-7,0 2-7,-5 1-9,-9 2-7,-8 1-7,-9 3-9,-2 0 3,5-2 11,5-2 13,5-2 11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56"/>
    </inkml:context>
    <inkml:brush xml:id="br0">
      <inkml:brushProperty name="width" value="0.04013" units="cm"/>
      <inkml:brushProperty name="height" value="0.04013" units="cm"/>
      <inkml:brushProperty name="color" value="#F2395B"/>
    </inkml:brush>
  </inkml:definitions>
  <inkml:trace contextRef="#ctx0" brushRef="#br0">45095 36700 548,'-13'0'11,"4"2"23,6 0 23,5 2 22,2 0 4,3 2-16,2 0-16,2 1-17,1 1-12,0 2-10,-1 0-11,1 2-9,-1-2-6,0 1-3,-2-2-2,0 0-2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2:24"/>
    </inkml:context>
    <inkml:brush xml:id="br0">
      <inkml:brushProperty name="width" value="0.03167" units="cm"/>
      <inkml:brushProperty name="height" value="0.03167" units="cm"/>
      <inkml:brushProperty name="color" value="#00BFF3"/>
    </inkml:brush>
  </inkml:definitions>
  <inkml:trace contextRef="#ctx0" brushRef="#br0">103564 51290 694,'-8'6'0,"1"-1"1,-1-2 0,0-2 1,2-2 3,4-2 7,4-2 8,4-1 6,4-1 5,3 2 0,5 2 0,4 2 0,2 0-2,2 0-4,3-2-6,1 0-5,0 0-4,-3 2-1,-3 2-4,-3 2-2,-3 1-2,-3 0-6,-2 0-3,-4 0-4,-2 0-6,-2 1-9,-3 2-8,0 0-9,-4 1-3,0 2 1,-3 0 2,-2 1 0,-1-1 6,0-2 7,1-4 7,-1-2 9,0-2 4,0 2 2,0 0 4,0 2 1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2:24"/>
    </inkml:context>
    <inkml:brush xml:id="br0">
      <inkml:brushProperty name="width" value="0.03172" units="cm"/>
      <inkml:brushProperty name="height" value="0.03172" units="cm"/>
      <inkml:brushProperty name="color" value="#00BFF3"/>
    </inkml:brush>
  </inkml:definitions>
  <inkml:trace contextRef="#ctx0" brushRef="#br0">102330 51476 693,'-15'0'-4,"2"0"-9,3 0-8,1 0-8,3 0 7,4 0 22,4 0 23,4 0 23,5-2 8,7-2-8,7-4-7,7-2-7,5-1-6,2 0-2,4 2-3,3 1-3,1 0-2,2 0-2,0 0-1,2 0-3,-1 2-2,-1 0-4,0 4-3,-1 1-2,-3 1-2,-2 0 2,-4 0 2,-2 0 1,-3-1-3,-3 0-11,-3-2-9,-3 0-10,-4-1-5,-3 2-3,-4 0-2,-4 2-2,-4 0 1,-3 2 3,-2 0 2,-4 2 3,-3 0 5,-5 2 7,-5 0 6,-5 1 6,-2 1 4,4-2 2,3-1 1,3 0 1,2-1 1,0 0 0,2 0 0,1 0 1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2:26"/>
    </inkml:context>
    <inkml:brush xml:id="br0">
      <inkml:brushProperty name="width" value="0.03856" units="cm"/>
      <inkml:brushProperty name="height" value="0.03856" units="cm"/>
      <inkml:brushProperty name="color" value="#00BFF3"/>
    </inkml:brush>
  </inkml:definitions>
  <inkml:trace contextRef="#ctx0" brushRef="#br0">103180 51743 570,'-8'7'-3,"0"-2"-6,0-3-6,0 0-6,1-4 3,2 0 12,2-3 13,3-2 12,0-1 9,1 2 6,2 1 5,0 1 7,1 1-1,-2 3-8,0 4-7,-2 2-8,0 3-5,0 2-5,0 2-4,0 1-4,1 1-5,2-2-5,2-3-5,2-1-5,4-2-3,5-4 0,7-3 1,5-2-2,3-3 2,-1 0 1,-1-1 1,-1-1 1,-2-1 2,-3 2 3,-3 1 4,-3 0 3,-5 3 3,-8 4 3,-8 4 5,-8 4 3,-5 1 2,-3 1-1,-3 0 0,-3 0-1,-2-1 0,1-1-3,0 0-1,-1-2-2,3-1-1,5-1 0,5 0-1,5-1 0,5-2-1,7-1-3,8 0-1,6-2-2,4 0-1,-1-2-1,1 0 0,0-1-2,-2-1 1,-3 2-1,-3 0 1,-2 2-1,-7 2-1,-6 4-3,-9 3-4,-8 5-3,-4 0 0,-1-1 4,-1-2 2,-1-2 4,0-2 3,1-1 2,1 0 3,1-1 1,2-2 3,1 1 1,2 0 3,3 0 2,0 0 2,2 0 2,1 0 3,1 0 2,0 1 0,2 1-1,1 3-2,1 2-2,0 0-1,0-1 0,0 0-1,0-2 0,1 0-3,0 0-1,2 0-4,1 0-2,3-2-5,7-1-8,7-2-6,8-2-8,5-3-1,5-3 3,4-6 4,6-2 4,3-3 2,0 1 3,2-1 2,1 0 2,-2 2 2,-4 1 4,-4 2 3,-3 2 3,-5 2 2,-3 2 3,-5 3 2,-3 1 3,-8 3 1,-12 5 4,-12 6 2,-12 4 3,-6 2-1,-2-1-6,-3-1-6,-1-1-6,0-2-4,3-2-1,4-4-2,2-2-1,4-3-1,5 1 0,4 0-1,6 0 0,4-1-1,4 0 0,4-2 0,4 0 0,4-1 1,4 0 1,3 0 2,5 0 1,1 0 1,1 0-1,0 0 1,-1 0-1,-2 0-1,-3 2 1,-4 0-1,-4 2 0,-5 1 0,-4 1 0,-6 3 1,-4 2 0,-5 1-1,-6 0-5,-3-1-3,-6 1-4,-2-1-1,3-2 2,1-3 4,3 0 3,7-4 3,12-1 4,13-2 5,14-1 4,4-3 1,-1 2-1,-3-1-1,-1 0-2,-3 1-2,-3 2-2,-3 2-4,-2 2-2,-5 2-2,-5 3-2,-4 4-1,-5 2-2,-6 1-1,-4-1 1,-5-1 0,-4 0 1,-3-2 0,1-1 2,1 0 1,1-2 1,2-1 1,3-1 1,3 0 1,3-2 1,4 0 1,8-2 1,6 0 1,8-2 2,4 0-1,3-2-3,3 0-3,3-2-2,1-1-3,-1-1-4,-1-3-5,0-2-4,-3-1-1,-1-2 0,-2 0 1,-3-1 0,-1 0 3,-4 1 5,-3 1 3,-2 1 5,-3 0 2,-2 2-1,-2 0-1,-2 2-2,-1 1 6,-2 1 12,0 0 11,-1 2 12,-1 1 7,1 4 1,-1 2 0,0 4 2,1 1-2,2 3-5,2 2-4,3 2-4,0 1-3,0 1-3,0 1-2,0 1-3,1 0-2,4-1-2,2-1-3,4 0-1,3-2-6,3 1-6,5 0-7,4-1-7,2-1-2,2-2 1,3-4 2,1-3 2,2-2-4,1-4-13,1-2-10,1-3-12,-2-3-3,-3-2 7,-5-2 7,-3-1 6,-5-1 5,-3 2 1,-4 2 3,-4 3 1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2:26"/>
    </inkml:context>
    <inkml:brush xml:id="br0">
      <inkml:brushProperty name="width" value="0.03734" units="cm"/>
      <inkml:brushProperty name="height" value="0.03734" units="cm"/>
      <inkml:brushProperty name="color" value="#00BFF3"/>
    </inkml:brush>
  </inkml:definitions>
  <inkml:trace contextRef="#ctx0" brushRef="#br0">104805 51995 589,'-4'-29'3,"6"5"7,8 5 6,6 5 7,4 3 3,1 2-1,1 2-1,1 2-1,1 1-2,-1 0-4,1 0-2,-1 1-4,0-1-2,-1 2 1,-1 0 0,0 2 1,-3-1-10,-1-2-20,-3-2-20,-1-2-21,-3-2-4,-2-4 10,-4-2 10,-2-3 11,-3-1 7,-2 1 6,-2 1 6,-2 1 6,-1 1 6,-2 2 8,0 2 8,-1 3 8,-1 1 6,0 2 5,1 2 5,-1 2 4,-1 3 1,-2 6-4,-1 4-3,-3 5-3,-1 3-4,1 1-3,-1 1-2,1 1-4,0 0-2,2-1-1,3-1 0,1 0-2,3-3-1,2-1-3,4-3-3,2-1-3,4-2-4,2 0-8,4-2-5,2-1-7,1 0-4,-1 0-2,0 0-1,-2 0-2,-1 0 1,0 0 2,-2-1 3,0 1 3,-4 1 2,-4 3 1,-6 4 2,-4 2 2,-5 1 3,-3 1 3,-5 0 3,-3-1 4,-2 0 1,1-1-1,1 0 0,1-2-1,3-2-2,5-3-3,5-3-2,5-2-3,4-3-4,4 0-6,4-2-7,4 0-7,2-1 2,1 0 6,2 0 7,0 0 7,1 0 6,0 0 4,-1 0 5,1 0 4,0 1 5,0 2 6,-1 2 5,1 2 6,1 1 3,1 3 2,3 2 0,2 2 2,2 0-2,3-1-7,3-1-5,3 0-6,2-3-8,1-1-6,0-2-9,2-2-7,0-2-3,-1-1 2,-1 0 1,-1-1 2,-4-2-1,-6-1-5,-5 0-5,-6-1-4,-4-2-3,-2 0 0,-3-1 0,0-2 0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2:28"/>
    </inkml:context>
    <inkml:brush xml:id="br0">
      <inkml:brushProperty name="width" value="0.04351" units="cm"/>
      <inkml:brushProperty name="height" value="0.04351" units="cm"/>
      <inkml:brushProperty name="color" value="#00BFF3"/>
    </inkml:brush>
  </inkml:definitions>
  <inkml:trace contextRef="#ctx0" brushRef="#br0">80637 53351 505,'-16'-15'1,"0"2"0,1 3 1,-1 1 1,5 1 9,10 2 17,10 1 16,10 0 18,6 1 2,4-2-12,5 0-12,3-1-12,3-2-7,0 0-5,2-1-2,1-1-5,-1-1-1,0 0-1,-2 0-2,0 1 0,-1 0-2,-1 4-1,-2 2-2,0 4-1,-1 1-1,-1 0 1,-1 0 1,-1 0 0,0 0 0,2 0 2,2 0-1,3 0 2,2 0-1,4 0 1,4 0-1,4 0 0,4-1 0,3-2 1,5-2-1,4-2 1,2 0 0,1 1-1,1 0-1,1 2-2,1 0 1,1 2-1,0 0 1,3 2-1,0 0 0,2 2 0,3 0 0,1 2-1,1-1-1,2-1 0,1 0-1,1-1-2,0-1 1,0 0 1,0 0 0,0 0 1,1 0 1,0 2 0,2 0 0,1 2 1,-1 0 0,0 3 1,-2 2-1,0 2 0,0 0 0,2-1 0,2 0 0,2-2-1,2 0 1,0 2-1,2 0 1,0 1 0,2 1 0,4 0-2,2-1-2,4 1 0,-1 0-2,1 0 1,-2-1 0,-1 1 1,1 0-1,4 0 1,2 0-1,3-1 1,2 0-1,3 0 1,1-2 0,3 0 0,0-2 1,0-1 0,1-1 0,-1 0 2,2-1-1,2 0-1,4 0 0,3 0-1,0 1 0,-2 1 0,-2 3 0,-1 2-1,-9 1 1,-15 2 0,-14 0 1,-16 1 1,-14 1-12,-14 1-22,-16 2-23,-13 0-23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2:30"/>
    </inkml:context>
    <inkml:brush xml:id="br0">
      <inkml:brushProperty name="width" value="0.04811" units="cm"/>
      <inkml:brushProperty name="height" value="0.04811" units="cm"/>
      <inkml:brushProperty name="color" value="#00BFF3"/>
    </inkml:brush>
  </inkml:definitions>
  <inkml:trace contextRef="#ctx0" brushRef="#br0">91573 55179 457,'22'-15'62,"-4"3"-10,-5 1-10,-3 2-11,-2 1-7,0 0-3,0 1-5,-1-1-2,1-2-3,0-4 1,0-4 1,0-3 0,-1-2-2,-1-1-4,0 1-5,-2-1-4,-2 2-2,-2 3 0,-3 3-1,-4 3-1,-2 2 0,-1 4 0,-3 2-1,-2 4 0,-2 3 1,-3 6 1,-3 4 2,-3 5 1,-2 5 3,-3 5 1,-1 5 4,-2 5 2,-1 2 1,1 0 1,1 0 0,1 0-1,2-1 1,2-1-1,1-3 0,3-1 0,2-3 0,6-2 0,5-2-1,5-1 1,2-2-2,2-3 0,0-1-2,2-2-1,1-4-2,4-3-1,2-4 0,4-4-2,3-5-1,5-4-1,5-5-2,5-5-1,4-5-3,4-5-4,4-5-5,5-5-4,-1-2-1,0 2 2,-3 0 2,-2 1 3,-3 3 2,-3 6 5,-5 3 4,-4 6 4,-3 4 2,-4 3 3,-5 3 3,-3 2 1,-3 6 5,-2 8 6,-2 8 7,-2 7 7,-1 5 2,0-1-4,0 0-3,0 1-4,0 0-2,0 1-4,0 1-2,0 1-3,2-1-5,4 0-7,3-1-6,5-1-6,2-1-5,1-1-3,2-1-3,0-1-3,1-2-4,3-1-7,1-3-8,3-1-7,-2-3 2,-5-4 8,-5-5 8,-5-2 10,-2-3 1,0 0-6,0 0-6,0 0-5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2:31"/>
    </inkml:context>
    <inkml:brush xml:id="br0">
      <inkml:brushProperty name="width" value="0.0552" units="cm"/>
      <inkml:brushProperty name="height" value="0.0552" units="cm"/>
      <inkml:brushProperty name="color" value="#00BFF3"/>
    </inkml:brush>
  </inkml:definitions>
  <inkml:trace contextRef="#ctx0" brushRef="#br0">95448 55509 398,'15'-23'21,"-1"4"-2,0 3-3,-2 3-2,0 1-1,0 1 2,-1-1 0,1 0 0,-1-1 1,-2-2-3,-3-1-1,0-3-2,-3 0-1,-1-1 0,0 0 0,-2 1-1,-2 1 0,-3 2 0,-6 4 0,-2 3 0,-3 2 0,-2 0 0,0 2-1,-1 1 1,-1 2 0,-1 5 0,-1 6 2,-1 4 0,1 3 0,1-1 0,2 1 0,3 0-1,1 0-1,2 3-2,3 2-1,1 1-2,2 0-1,4-3-1,3-3-1,2-2-1,3-3-2,3-1 0,4-1-3,2 0 0,2-3-2,0-1-1,-1-2-2,1-1-1,0-4 0,-1-1 1,1-2 2,0-1 0,-2-2 1,-1 0 3,-2 0 3,-2 1 2,-2 1 5,-1 6 5,-1 4 5,0 5 6,-1 5 4,0 4 0,0 3 1,0 5 0,-1 3 0,-2 2-4,-2 4-2,-2 3-3,-2 2-2,-2 4-3,-2 3 0,-2 2-3,0 3 0,1 0 0,0 1 0,2 2 1,0-3-1,1-2-4,-1-6-3,0-2-2,-1-5-3,0-2-3,-1-3-2,-1-3-3,-2-2-1,0-1-1,-1-1 0,-1-1-1,-1-3 0,-2-3-1,0-4 0,-1-4-1,-1-4 1,-1-3 1,-1-2 2,-1-4 2,-1-2 1,-1-3 0,-1-4 2,-1-2 0,2-2 2,3-1 0,4-1 1,5-1 2,3-3 0,4-3 1,4-5 0,4-3 1,6-4 0,8-4 0,7-4 0,9-4 0,9-5-1,12-6-3,11-6-2,13-5-3,7-2-4,4 3-4,4 3-5,4 3-5,-8 7 1,-19 14 4,-20 12 5,-20 13 5,-9 6-3,0 0-10,-1 0-11,1 1-11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7:16"/>
    </inkml:context>
    <inkml:brush xml:id="br0">
      <inkml:brushProperty name="width" value="0.05159" units="cm"/>
      <inkml:brushProperty name="height" value="0.05159" units="cm"/>
      <inkml:brushProperty name="color" value="#00BFF3"/>
    </inkml:brush>
  </inkml:definitions>
  <inkml:trace contextRef="#ctx0" brushRef="#br0">6756 6606 426,'-8'-7'0,"-1"-1"0,-2 0 0,0 0 0,2 0 3,4 2 6,6 1 6,4 1 5,5-1 6,6 2 4,4-1 4,5 0 4,2 0 0,1 0-5,-1 0-4,1 0-5,-3 2-4,-1 4-3,-4 4-4,-3 4-4,-3 2-4,-1 1-3,-2 1-4,-2 2-4,-3 0-1,-2 3-1,-4 1 0,-2 3-1,-4 0 0,-2 1 1,-3-1 1,-3 1 1,-3-2 0,0-1 1,-1-3 0,-1-1 0,0-2 2,3-1 2,1 0 3,2-2 2,2-1 2,1-1 4,0 0 2,2-2 4,2 0 0,6-2-2,5-1-3,4 0-2,4-1-1,1 2 0,3 0 0,2 1-1,1 0-1,1 0 1,1-2-1,1 0 0,-1-1-1,-1 0 0,-3-1-1,-1 1 0,-1 1-1,0 2-1,-1 2-1,1 2 0,-2 1-1,-1 1-1,-2 1 0,-2 2-1,-2-1 0,-2-1 2,-3-1 1,0-1 2,-6 3 2,-6 6 0,-7 5 2,-7 6 1,-4 3 0,-1-1 0,-1-1-2,-1-1 1,0-2-1,0-2 0,-1-2 1,1-1-1,0-3 1,3-1-1,2-2-1,1-2 0,2-3 0,1-3 0,1-3 1,1-2 1,5-10-14,12-14-25,11-15-26,10-14-25,4-4-9,-3 8 9,-3 7 8,-3 9 10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7:17"/>
    </inkml:context>
    <inkml:brush xml:id="br0">
      <inkml:brushProperty name="width" value="0.0305" units="cm"/>
      <inkml:brushProperty name="height" value="0.0305" units="cm"/>
      <inkml:brushProperty name="color" value="#00BFF3"/>
    </inkml:brush>
  </inkml:definitions>
  <inkml:trace contextRef="#ctx0" brushRef="#br0">8847 7705 721,'7'-13'6,"-2"6"13,-3 6 13,0 6 12,-3 4 2,-1 3-7,0 4-8,-1 2-8,-2 5-7,0 7-4,-1 6-4,-2 8-6,1 0-4,1-6-6,0-5-5,2-7-6,0-4-4,2-3-4,0-3-4,2-2-4,1-6-1,2-6 0,2-8-1,2-6 1,1-4 2,-1 1 5,1-1 6,0 0 5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7:17"/>
    </inkml:context>
    <inkml:brush xml:id="br0">
      <inkml:brushProperty name="width" value="0.03499" units="cm"/>
      <inkml:brushProperty name="height" value="0.03499" units="cm"/>
      <inkml:brushProperty name="color" value="#00BFF3"/>
    </inkml:brush>
  </inkml:definitions>
  <inkml:trace contextRef="#ctx0" brushRef="#br0">9400 5955 628,'0'-13'20,"2"6"4,0 6 5,2 6 4,2 4 2,5 1-3,5 3-3,6 2-3,3 2-2,7 3 0,3 3-2,6 3 0,0 0-3,-4-3-5,-3-3-3,-5-3-5,0 0-4,3 1-5,3 3-4,3 2-4,-1 0-5,0 2-7,-3 1-7,-1 1-6,-4 0-3,-3-1 1,-5-1 1,-3-1 2,-4-2 2,-3-3 4,-3-3 4,-2-2 5,-2-3 2,0-1-1,0-1-1,0 0-1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56"/>
    </inkml:context>
    <inkml:brush xml:id="br0">
      <inkml:brushProperty name="width" value="0.05303" units="cm"/>
      <inkml:brushProperty name="height" value="0.05303" units="cm"/>
      <inkml:brushProperty name="color" value="#F2395B"/>
    </inkml:brush>
  </inkml:definitions>
  <inkml:trace contextRef="#ctx0" brushRef="#br0">46233 35990 414,'7'-5'14,"0"8"28,-2 6 27,0 7 28,-2 5 4,-1 3-21,0 3-21,-1 3-21,-1 1-12,0 1-5,0-1-4,0 0-5,-2 1-5,0 1-5,-4 0-4,0 2-6,-2-2-10,2-3-16,0-5-16,2-3-15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7:18"/>
    </inkml:context>
    <inkml:brush xml:id="br0">
      <inkml:brushProperty name="width" value="0.04225" units="cm"/>
      <inkml:brushProperty name="height" value="0.04225" units="cm"/>
      <inkml:brushProperty name="color" value="#00BFF3"/>
    </inkml:brush>
  </inkml:definitions>
  <inkml:trace contextRef="#ctx0" brushRef="#br0">9055 7755 520,'-22'-1'17,"17"-2"7,17-2 7,19-1 6,7-2 0,-2 2-7,-2 0-8,-1 2-8,-3 1-4,-1 2-2,-3 2-2,-1 2-2,-2 1 0,-2 2 1,0 0 0,0 2 0,-4 0 0,-3 3-2,-4 2-2,-4 2-1,-3 2-1,-1 7 1,0 3 2,-1 6 1,-3 2 2,-2 1 1,-4-1 1,-2 0 2,-2-1 1,1-3-1,-1-3-1,0-3-1,0-3 1,-2-3-2,0-3 1,-1-3-2,0-2 0,1-2-4,1-2-3,0-2-3,2-4-3,1-6-4,0-6-3,2-6-5,1-6-3,0-7-2,2-6-3,1-8-4,1-2 1,2 0 2,2 2 3,2 0 3,1 4 3,0 7 6,-1 7 5,1 8 5,0 5 14,-2 6 25,0 6 23,-2 6 24,-2 7 3,-6 11-19,-4 9-17,-5 11-19,-4 5-13,-1 3-9,-3 4-8,-1 2-7,-2 1-10,-1-1-7,-1 0-9,0-2-9,1-5-1,6-8 6,7-9 5,5-9 6,3-5-2,-2-3-9,0-1-9,-1-2-9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7:2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71975 7925 333,'49'20'167,"16"14"-1,16 15 1,16 15 0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7:31"/>
    </inkml:context>
    <inkml:brush xml:id="br0">
      <inkml:brushProperty name="width" value="0.02798" units="cm"/>
      <inkml:brushProperty name="height" value="0.02798" units="cm"/>
      <inkml:brushProperty name="color" value="#F2395B"/>
    </inkml:brush>
  </inkml:definitions>
  <inkml:trace contextRef="#ctx0" brushRef="#br0">28764 32256 786,'-13'0'-17,"6"0"15,6 0 13,6 0 16,4-2 4,1-2-3,3-4-5,2-2-4,1-2-3,-1 1-2,1-1-2,0 0-2,-1-1-2,1-1-2,0-3-1,-1-1-2,1-3 0,0 0-1,0-1-1,-1-1 1,1-1-1,0-1 0,-1-1-1,1 0 0,0-3-1,-1 0 1,1 0-1,0-2 0,-2 0 0,-3 1 1,-3 1-1,-2 2 1,-3 0 0,-1 1 0,0 0 0,-1 3 0,-3-1 1,-2 1-1,-4-1 1,-2 1-1,-2 0 0,-2 2 1,0 3-1,-1 1-1,-1 2 1,-1-1-1,-1 0-1,-1 1 1,0 0-2,0 2 1,2 2 0,1 3 0,0 1 0,1 2 0,-1 2 0,0 2 1,1 1-1,-1 0 0,0 0 1,1 0-1,-2 2 0,-2 4 1,-1 4-1,-3 3 0,0 4 0,1 1 1,1 3 0,1 2 1,0 1 0,1 2-1,-1 3 0,1 1 0,-1 3 1,2 1 0,1 2 1,1 2 1,2 2 1,2-1 2,4 0 1,3 0 2,1 0 1,2-2-2,0 0-2,2-1 0,2-2-3,6-2-1,4-1-4,5-3-2,7-2-3,7-3-2,8-3-1,8-3-3,3-3 0,-2-2 2,-2-4 3,-1-2 2,-5-3-5,-4-1-14,-5 0-14,-5-2-13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7:31"/>
    </inkml:context>
    <inkml:brush xml:id="br0">
      <inkml:brushProperty name="width" value="0.0398" units="cm"/>
      <inkml:brushProperty name="height" value="0.0398" units="cm"/>
      <inkml:brushProperty name="color" value="#F2395B"/>
    </inkml:brush>
  </inkml:definitions>
  <inkml:trace contextRef="#ctx0" brushRef="#br0">34343 29776 552,'-18'9'1,"-5"3"3,-5 4 2,-5 2 2,1 0 3,7-3 3,7-3 3,7-2 3,4-2 1,2-1-1,2 1-1,2 0-2,3-1 0,6 0 0,4-2 0,5 0 0,4-2-1,1-1 0,3 0 0,1-2 0,4-1-1,3-4 0,4-2-2,5-3-1,0-2 0,0 0-1,-2 0-1,0 1-1,-1-1 0,-2 0-2,0 1-1,-1-1-2,-2-1 0,-1-2-1,-3-1 0,-1-3 0,-3-3-1,-2-5-1,-1-5-1,-2-4-2,-2-5 0,-1-2 1,-1-4 1,-1-2 2,-2-2 0,-4 0-1,-5 0 1,-2 0-1,-5 3 1,-2 4-1,-4 5 2,-2 6-1,-4 3 0,-3 5-2,-5 3-1,-3 5-2,-5 2-1,-3 4 1,-4 3-1,-4 3 0,-2 2 0,1 3 0,1 4 0,2 2-1,-1 4 1,-3 6 0,-1 4 0,-2 5 0,0 3 1,2 2 1,2 3 1,2 1 1,2 2 1,3 2 3,4 2 3,2 3 1,2 1 1,3 2-2,1 2 0,3 2-3,2-1 0,4-1 0,4-2 0,5-1-1,3-4-2,5-2-1,6-3-3,4-4-2,9-2-3,13-1-5,12-3-6,14-1-4,9-4-7,7-5-8,6-5-9,8-4-9,-5-4 0,-15-1 9,-16 0 9,-16-1 8,-9-2 5,-1-1 0,-3 0 1,-1-1 0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7:34"/>
    </inkml:context>
    <inkml:brush xml:id="br0">
      <inkml:brushProperty name="width" value="0.04233" units="cm"/>
      <inkml:brushProperty name="height" value="0.04233" units="cm"/>
      <inkml:brushProperty name="color" value="#F2395B"/>
    </inkml:brush>
  </inkml:definitions>
  <inkml:trace contextRef="#ctx0" brushRef="#br0">35843 36660 519,'-9'-8'15,"0"-2"2,-1 0 1,-1-1 3,-2 0-1,0 0 1,-1 2-2,-1 1 0,-1 1-2,2 2-1,1 2-1,1 2-2,-2 1 0,-3 0 0,-5 0 1,-4 0 1,0 1-1,-1 2-1,2 2-1,2 2-1,-1 1-1,2 1-2,1 2-2,1 0-1,1 2-1,-1 1 1,0 3 0,1 2 2,0 0 0,1 1 0,0-1 0,2 1 1,2 0-1,1 1 1,2 1 0,2 1 0,2 2-1,1 1-1,0 2-1,2 3-1,0 0-1,2 2-1,0 1 1,2 1-1,0-1 1,2 0 0,0-1 0,2-1 0,1-1 0,1-1-1,3-2-1,2 1-2,1-4 1,0-2 0,-1-3 1,1-2 1,1-3 0,2-1-2,1-1 0,3 0-2,1-3-1,3-1-1,1-2 0,3-2-1,1-2 1,3-1 0,1 0 1,2-1 0,1-3 1,-1 0-1,-1-3 0,-1-2-1,-1-2-1,0-2 1,1-2 0,-1-1 1,0-3-1,-1-3 0,-1-3 0,-1-3 1,-2-3-2,0-3 1,0-3-1,-2-2-1,-1-5 0,-2-5 0,1-4 0,-2-5 0,-3-2 1,-3 2 0,-4 2 1,-4 3 0,-3 1 1,-2 2 1,-2 2 0,-2 2 0,-4 1 0,-6 0-2,-5-1-1,-7 1-1,-3 3 0,-1 6 1,-1 5 2,0 7 2,-3 5 1,-1 5 0,-3 4 1,0 6 0,-5 5-1,-5 7-2,-4 8-3,-5 6-1,-2 4-3,4 2-3,2 3-5,4 1-2,3 2-3,4 2-1,3 2-1,5 3-1,5-4-2,5-8-5,6-7-4,7-9-5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7:35"/>
    </inkml:context>
    <inkml:brush xml:id="br0">
      <inkml:brushProperty name="width" value="0.03629" units="cm"/>
      <inkml:brushProperty name="height" value="0.03629" units="cm"/>
      <inkml:brushProperty name="color" value="#F2395B"/>
    </inkml:brush>
  </inkml:definitions>
  <inkml:trace contextRef="#ctx0" brushRef="#br0">28379 38688 606,'0'-14'-52,"0"1"13,0 2 14,0 2 14,0 0 9,0-1 7,0-3 6,0-2 5,-1 0 3,-2 1-1,-2 1-3,-2 0-1,0 2 1,-1 3 1,0 1 4,0 2 2,0 2 0,-2 2-2,0 2 0,-1 2-3,-2 3 0,0 4-1,-1 3 0,-1 5-1,-1 2 0,1 3-2,-1 1 0,0 3-1,1 0 0,1 1 0,1-1 0,1 1 0,0-1 0,2 1-2,1-1 0,0 0-1,2 0-1,1-1 1,0-1 1,2-1 1,0 0-1,2-1-2,0 1-3,2-1-1,0 1-3,2 1-1,0 1 0,2 1-2,1 0 0,3-1 1,4-1-1,2-1 2,3-2-1,1-1 0,3-3 0,1-1 0,2-3-1,-1-1 0,1-2-2,-1-2 0,1-2 0,-1-2 0,1-3 1,-1 0 1,1-5 0,1-2 0,1-5 0,1-4 0,0-4 0,-1-5 1,-1-5-1,-1-4 1,-1-5-1,-1-3-1,-1-2-2,-1-4 0,-1-1-1,-2-2-1,-3-1 1,-1 0 0,-3-1-1,-4 1 2,-4-2 0,-4 2 1,-5 0 1,-4 4 1,-5 2 1,-5 4 1,-4 1 0,-1 3 1,-3 2 1,-1 2-1,-2 3 2,-1 8 1,-1 7 1,0 7 1,-1 5 0,1 4-3,1 4-3,2 4-1,-1 6-3,1 7-2,0 8-1,-1 8-1,3 6-5,5 2-7,5 4-6,5 2-7,3-3-6,2-10-3,3-9-5,1-11-4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7:36"/>
    </inkml:context>
    <inkml:brush xml:id="br0">
      <inkml:brushProperty name="width" value="0.04349" units="cm"/>
      <inkml:brushProperty name="height" value="0.04349" units="cm"/>
      <inkml:brushProperty name="color" value="#F2395B"/>
    </inkml:brush>
  </inkml:definitions>
  <inkml:trace contextRef="#ctx0" brushRef="#br0">48005 40197 505,'-30'0'57,"17"0"5,18 0 4,18 0 4,9-1-5,4 0-11,3-2-13,3 0-13,0-1-8,-2 0-5,-2 0-5,-2 0-5,-2 0-4,-3 1-3,-3-1-3,-3 0-4,-3 0-3,-3 2-3,-3 0-3,-2 2-2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7:37"/>
    </inkml:context>
    <inkml:brush xml:id="br0">
      <inkml:brushProperty name="width" value="0.04452" units="cm"/>
      <inkml:brushProperty name="height" value="0.04452" units="cm"/>
      <inkml:brushProperty name="color" value="#F2395B"/>
    </inkml:brush>
  </inkml:definitions>
  <inkml:trace contextRef="#ctx0" brushRef="#br0">48860 39149 494,'-36'-42'4,"9"10"8,7 9 8,9 11 9,4 7 6,2 8 8,2 6 7,2 7 7,1 5 0,0 5-9,0 3-8,0 5-9,0 5-6,2 8-4,0 8-5,2 7-4,0 6-6,0 1-8,-1 3-7,2 1-7,-1-2-3,1-7 2,1-6 1,2-8 1,0-8-2,2-10-5,0-9-7,1-10-6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7:37"/>
    </inkml:context>
    <inkml:brush xml:id="br0">
      <inkml:brushProperty name="width" value="0.04625" units="cm"/>
      <inkml:brushProperty name="height" value="0.04625" units="cm"/>
      <inkml:brushProperty name="color" value="#F2395B"/>
    </inkml:brush>
  </inkml:definitions>
  <inkml:trace contextRef="#ctx0" brushRef="#br0">51031 38827 475,'-13'-10'109,"3"10"-15,4 12-14,4 10-14,2 7-13,2 2-9,0 4-11,2 3-11,-1 2-8,-1 2-6,0 2-7,-1 2-5,-1 0-7,0-3-5,0-4-5,0-2-5,0-5-4,2-5-6,0-7-4,2-5-5,-1-8-3,-1-10-4,0-10-2,-2-9-3,0-5 4,0 1 10,0 1 11,0 1 10,1 1 8,0 3 6,2 1 6,0 3 5,2 0 7,0 2 7,1 1 9,2 1 7,0 0 5,1 0 3,2 0 3,0 1 3,0 0-1,1 2-5,0 2-5,0 2-6,0 2-6,1 0-8,1 2-8,2 0-7,-1 2-12,-1 0-13,-1 2-14,0 0-13,-3-1-6,-1-4 3,-2-4 3,-2-3 2,-2-3 7,-1 2 8,0 1 9,-1 0 9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7:37"/>
    </inkml:context>
    <inkml:brush xml:id="br0">
      <inkml:brushProperty name="width" value="0.05212" units="cm"/>
      <inkml:brushProperty name="height" value="0.05212" units="cm"/>
      <inkml:brushProperty name="color" value="#F2395B"/>
    </inkml:brush>
  </inkml:definitions>
  <inkml:trace contextRef="#ctx0" brushRef="#br0">51882 38453 422,'0'-15'0,"0"3"0,0 1 0,0 2 0,0-3 0,0-9 0,0-9 0,0-9 0,0-1 1,0 8 4,0 6 3,0 7 4,0 4 1,0 2-1,0 2 0,0 3-1,-1 3 8,-1 8 15,0 6 17,-1 7 16,-1 6 3,2 7-9,0 5-11,2 7-10,-1 2-7,0 4-6,-2 0-6,0 4-6,-1 0-5,2 3-5,0 2-5,2 2-5,0 1-2,0 1 1,0 2 2,0 0 1,1-3-7,2-8-15,2-8-17,2-8-15,1-8-6,1-7 2,2-8 2,0-8 2,0-6 4,-2 0 6,-2-3 5,-2-2 5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56"/>
    </inkml:context>
    <inkml:brush xml:id="br0">
      <inkml:brushProperty name="width" value="0.03922" units="cm"/>
      <inkml:brushProperty name="height" value="0.03922" units="cm"/>
      <inkml:brushProperty name="color" value="#F2395B"/>
    </inkml:brush>
  </inkml:definitions>
  <inkml:trace contextRef="#ctx0" brushRef="#br0">46250 36641 560,'15'-36'8,"-1"7"15,-1 7 15,0 7 16,-2 4 5,1 2-5,0 3-4,0 1-4,-1 1-6,1 2-9,0 0-9,0 2-7,-1 0-16,1 0-22,0 0-22,0 0-21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7:38"/>
    </inkml:context>
    <inkml:brush xml:id="br0">
      <inkml:brushProperty name="width" value="0.04387" units="cm"/>
      <inkml:brushProperty name="height" value="0.04387" units="cm"/>
      <inkml:brushProperty name="color" value="#F2395B"/>
    </inkml:brush>
  </inkml:definitions>
  <inkml:trace contextRef="#ctx0" brushRef="#br0">52866 38773 501,'-7'-23'58,"2"16"9,2 18 9,2 16 9,1 9-6,0 2-18,0 2-21,0 2-18,0 0-13,0-2-7,0-2-7,0-1-6,0-4-6,0-4-6,0-3-4,0-5-6,0-7-6,0-14-8,0-12-9,0-13-7,1-9-1,4-5 9,2-4 10,4-5 7,0-3 9,1 4 6,0 1 7,0 2 6,-2 2 7,1 5 6,-2 4 8,0 4 6,-1 3 2,-1 5-3,1 3-2,0 5-2,-1 5 7,-1 10 17,0 8 17,-1 9 17,-3 5 1,-3 3-15,-2 1-15,-3 3-15,-2-1-12,2-2-7,1-2-8,0-1-7,4-4-6,6-7-4,6-5-5,6-6-4,1-4 2,-1 0 9,-3-2 7,-1 0 9,-1 1 5,0 2 4,-1 4 4,1 2 4,-2 2 1,-2 2 0,-4 0 0,-2 1-1,-3 4-2,-1 5-4,0 7-4,-1 5-4,-2 2-3,-2-1-2,-2-3-3,-1-2-3,-2-2-3,0-5-7,0-3-4,1-4-7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7:38"/>
    </inkml:context>
    <inkml:brush xml:id="br0">
      <inkml:brushProperty name="width" value="0.0452" units="cm"/>
      <inkml:brushProperty name="height" value="0.0452" units="cm"/>
      <inkml:brushProperty name="color" value="#F2395B"/>
    </inkml:brush>
  </inkml:definitions>
  <inkml:trace contextRef="#ctx0" brushRef="#br0">54100 38464 486,'14'-7'4,"-1"2"8,-2 2 8,-2 2 8,0 3 7,1 4 8,3 3 8,2 5 8,-1 4-2,-1 3-9,-2 5-9,-2 3-9,-2 4-8,-2 1-3,-3 2-4,0 2-4,-4 0-3,0-1-2,-3-3-2,-2-1-1,0-11-7,4-15-9,3-18-9,2-15-10,4-12-2,4-5 5,3-4 5,5-6 5,1 0 2,-3 4-1,-1 4 0,-2 4-2,0 0-2,3-2-5,3-4-5,3-2-4,-1 3 1,-5 11 5,-4 12 6,-6 9 5,-1 7 2,0-1-2,1 0-3,2 0-2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7:42"/>
    </inkml:context>
    <inkml:brush xml:id="br0">
      <inkml:brushProperty name="width" value="0.05292" units="cm"/>
      <inkml:brushProperty name="height" value="0.05292" units="cm"/>
      <inkml:brushProperty name="color" value="#F2395B"/>
    </inkml:brush>
  </inkml:definitions>
  <inkml:trace contextRef="#ctx0" brushRef="#br0">32568 44291 415,'-15'-2'0,"1"0"1,0-3 0,2-2 0,-1-1 0,-3 0 1,-3 1 0,-3-1 0,-1 0 1,4 2 2,3 1 2,3 0 2,2 2 3,0 0 4,2 2 5,1 1 3,2 0 6,4 1 4,4 2 5,4 0 4,3 0 0,3 0-5,4-1-5,2-2-6,2 0-4,3 0-2,1 0-3,3 0-2,1 0-2,2 2-1,3 1-2,1 0-1,2 0-1,3 0 0,1-2 1,2 0 0,2-1-1,2 0-2,2 0-1,2 0-4,1-1 0,0-2-2,0-2 0,0-2-1,0-1-1,0 1 1,0-1-1,0 0 0,0 0 0,2 0 1,0 0 2,2 1 0,0 0 1,-1 2 0,1 2-1,0 2 0,-1 2-1,-4 2 0,-3 2 1,-2 2-1,-2 0-1,-2-1-1,0-1-2,-1 0-1,-2-1-1,-2 0-1,-2 0 0,-1 0 0,-3-1-1,-3-3-1,-3 0-2,-3-3 0,-3-2-4,-1 0-5,-2-2-5,-2 0-5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17:46"/>
    </inkml:context>
    <inkml:brush xml:id="br0">
      <inkml:brushProperty name="width" value="0.0262" units="cm"/>
      <inkml:brushProperty name="height" value="0.0262" units="cm"/>
      <inkml:brushProperty name="color" value="#F2395B"/>
    </inkml:brush>
  </inkml:definitions>
  <inkml:trace contextRef="#ctx0" brushRef="#br0">49350 42332 839,'18'-1'10,"3"-1"1,5 0 4,3-1 3,5-1 0,5 2 0,4 0 0,6 2-2,3 0-2,3 0-3,4 0-4,2 0-3,2 0-4,1 2 0,2 0-2,0 2-1,2-1-2,5-1-4,3 0-1,5-1-4,2-1 0,2 0 2,2 0 2,3 0 2,-1-1-1,2-1-6,-1 0-5,0-1-6,-7-1-1,-13 0 2,-14 0 2,-14 0 2,-9 0 2,-3 2 2,-5 0 0,-3 2 3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0:59"/>
    </inkml:context>
    <inkml:brush xml:id="br0">
      <inkml:brushProperty name="width" value="0.05092" units="cm"/>
      <inkml:brushProperty name="height" value="0.05092" units="cm"/>
      <inkml:brushProperty name="color" value="#F2395B"/>
    </inkml:brush>
  </inkml:definitions>
  <inkml:trace contextRef="#ctx0" brushRef="#br0">76372 19809 432,'-19'-9'18,"7"0"13,8-2 13,8 1 12,4-3 2,2 0-9,0-1-8,1-1-10,1-1-6,0 2-2,-1 1-4,1 1-3,1 1-2,0 0-2,1 2 0,1 1-2,0 0-1,0 2 0,-2 1 1,-1 0-1,0 1 0,0 0-1,-1 0-1,1 1-1,0-1 0,0 0-2,0 0 0,-1 0-2,2-1 1,0 0 0,1-1 2,1-2 0,1 1 1,0-1-3,-1 0-3,1 0-1,-1 0-1,-1 0-1,0 1-1,-2-1 0,-3 0-13,-6 0-26,-6 0-26,-6 0-26,-2 1-5,0 1 17,2 0 15,1 2 16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1:01"/>
    </inkml:context>
    <inkml:brush xml:id="br0">
      <inkml:brushProperty name="width" value="0.0503" units="cm"/>
      <inkml:brushProperty name="height" value="0.0503" units="cm"/>
      <inkml:brushProperty name="color" value="#F2395B"/>
    </inkml:brush>
  </inkml:definitions>
  <inkml:trace contextRef="#ctx0" brushRef="#br0">77084 19629 437,'-15'0'-31,"2"0"13,3 0 13,1 0 13,3-1 11,6-2 10,4-2 9,6-2 11,2-1 0,1 1-10,1-1-9,2 0-11,0-1-5,1 0-2,1-1-3,1-1-2,0 0-1,-1 2-1,-1 2-1,0 2-2,-2 1 1,1 1-1,0-2 1,0 2 0,-1-1-1,1 0-1,0 0-2,-1 0 0,0 0-2,-1 0-1,0 0-2,-2 0 0,0 1-1,0 0 2,-1 2 0,1 0 2,-1 2 3,-1 0 6,0 2 8,-2 0 5,0 2 2,0 2-3,0 2-3,0 2-3,0 1-2,1 3 0,2 2-1,0 1 1,0 0-1,-1-2-1,0-4-2,-2-3-1,0-1-1,0 0 0,0 0 0,-1 0-1,1 0 0,0 1 0,0 2 0,0 0-1,1 0 0,3 1-1,4 0 0,2 0-1,0-1 0,-1-3-2,-2-1 0,-3-2-1,0 0 0,0 2-1,0 2 1,-1 2 0,0 0 0,0-1 0,-2-1 1,0 0 1,-1-1 0,-1 1-2,1 2-2,0 0-1,0-2 0,0-6 1,0-6 3,-1-6 1,2-3 1,0-2 0,1 0 0,2-1 0,-1 0 0,-1 3 0,-1 1 0,0 2 0,-1 1 0,-1 0 0,1 1 2,0-1-1,0-1 1,2 0-1,0-1 0,1-1 0,1-1 0,0 0 0,-1 0-1,1 1 0,-1-1 1,0 0-1,-2 0 0,0 0 0,-1 1 0,1 1 0,2 0 0,0 2 0,0 0 0,-1-2 0,0 0 1,-2-1 0,0-1 0,0 1 1,0-1 0,-1 0 1,2 1-1,0 2 0,1 2 0,2 3-1,-1-1 0,-1 0 0,-1-2 0,0 0 1,-1-1-1,-1 0 0,1 1 0,0-1-1,0 1 0,2 2 1,0 2 0,1 2 0,1 0 2,0 0 1,-1-2 2,1 0 1,0 1 1,0 4 0,-1 4 0,1 4 0,0 2 0,0 1 0,0 1 0,-1 2-1,2-1 0,0 1 0,1 0-1,1 0 0,0-1-1,-2-1-2,-3-1 0,-1-1-2,0 1-1,2 2 0,2 1 0,1 3 0,1-1-1,0-3-1,-2-2-1,-1-4-1,1-1-1,0 0 1,1 0 0,1-1 1,0 1 1,-1-2-1,0-1 0,-2 0 0,0-1 0,0 0-3,-1 0-1,1 0-2,-3-1-14,-6 1-27,-6 0-27,-6 0-27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1:03"/>
    </inkml:context>
    <inkml:brush xml:id="br0">
      <inkml:brushProperty name="width" value="0.04674" units="cm"/>
      <inkml:brushProperty name="height" value="0.04674" units="cm"/>
      <inkml:brushProperty name="color" value="#F2395B"/>
    </inkml:brush>
  </inkml:definitions>
  <inkml:trace contextRef="#ctx0" brushRef="#br0">94540 19681 470,'-15'0'-2,"2"0"5,3 0 7,1 0 5,2-1 8,0-2 6,2-2 8,1-2 7,1 0 1,3-1-6,4 0-6,2 0-5,3 0-6,4-2-4,2 0-4,3-1-5,1 0-2,-3 2-2,-1 2-1,-2 3-3,-1-1 0,-1 2 0,1-1-1,0 0 0,0 0-1,-1 0 0,1 0 1,0 0-1,0 0 0,-1 0 0,1 0 0,0 1-1,0-2-1,1-1 0,2 0-1,0-1 0,0-1-1,-1 2 2,-1 1 0,0 1 1,-2 1 4,-1 3 6,-1 4 6,0 2 7,-1 2 1,0 2-4,-1 0-4,1 2-4,0-2-2,0 1 0,0-2-2,0 0 0,0-1 0,3 3 0,2 2 0,2 2 0,-1 0-1,-1-1 0,-2-1-2,-2 0 0,-1-2-2,3 1-1,2 0-2,2 0-1,0-1-2,-1-1 0,-1-1 0,0 0 0,-2-2-1,1-1 1,0 0 0,0-2 1,-1 0-1,1 0-1,0 0 0,0 0 0,-1-1 0,1-2 1,0-2 2,0-2 0,-1-1 2,1 2 1,0 0 0,0 2 2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1:05"/>
    </inkml:context>
    <inkml:brush xml:id="br0">
      <inkml:brushProperty name="width" value="0.04223" units="cm"/>
      <inkml:brushProperty name="height" value="0.04223" units="cm"/>
      <inkml:brushProperty name="color" value="#F2395B"/>
    </inkml:brush>
  </inkml:definitions>
  <inkml:trace contextRef="#ctx0" brushRef="#br0">96243 20450 520,'0'15'73,"2"-1"-11,0-1-13,2 0-11,-1-1-7,-1 1-3,0 1-2,-1 2-2,-1-1-3,0-1-3,0-1-3,0 0-4,0-2-1,0 1 0,0 0-1,0 0 0,0-1-1,0 1-1,0 0 1,0 0-1,0 0-1,0 1-2,0 1-1,0 1-1,0 1-2,2 2 1,0 0-2,1 1 0,1 0-1,0-1 1,0-1 0,0-1-1,0 0 0,0 0 0,0-1-1,0 1-1,-1-1-1,-1-1-1,0-1 0,-1 0-2,-1-1 1,0 0 1,0-1 2,0 1 1,0 0 2,0 0 0,0-1 1,0 1 0,-2-1 1,-2-3 0,-4-1 1,-2-2-1,-3 0 2,-3 2 1,-3 2 2,-3 2 2,-1 0 0,2-1-2,3-1-1,1 0-3,1-1 0,1 1-2,-1 2 0,0 0-1,0 1-1,-1 0 0,-1-1 1,-1 1 0,-1 0 0,1 1 0,-1 2 0,0 0 1,1 1-1,1-1 0,1 1 0,1 0-1,0-2 0,2-1 0,1-2-1,1-2 0,0-2-2,0 1-7,1 0-5,-1 0-6,3-3-8,6-6-14,6-6-13,6-6-13,2-1 0,-1 1 12,0 2 12,-2 2 11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1:06"/>
    </inkml:context>
    <inkml:brush xml:id="br0">
      <inkml:brushProperty name="width" value="0.03835" units="cm"/>
      <inkml:brushProperty name="height" value="0.03835" units="cm"/>
      <inkml:brushProperty name="color" value="#F2395B"/>
    </inkml:brush>
  </inkml:definitions>
  <inkml:trace contextRef="#ctx0" brushRef="#br0">95750 19850 573,'16'0'117,"1"0"-28,2 0-27,0 0-28,0 1-15,1 2-3,-1 2-4,1 2-2,-2 0-2,-3 1-1,-2 0-1,-4 0-1,-1 0 0,2 2 0,0 0-1,1 1 1,1 0 0,0-1-1,0 0 1,0-2-1,-1 0-1,1 0-1,0 0-3,0 0-1,0 0 0,1 1 0,1 1 2,2 2 0,-2-1 1,-1 1-1,-2 0 1,-2 0-1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1:06"/>
    </inkml:context>
    <inkml:brush xml:id="br0">
      <inkml:brushProperty name="width" value="0.0315" units="cm"/>
      <inkml:brushProperty name="height" value="0.0315" units="cm"/>
      <inkml:brushProperty name="color" value="#F2395B"/>
    </inkml:brush>
  </inkml:definitions>
  <inkml:trace contextRef="#ctx0" brushRef="#br0">96350 19800 698,'14'8'93,"-1"0"-21,-2-1-22,-2 1-20,0 1-13,1 2-3,3 2-2,2 1-3,1 1-4,-1-1-6,1-1-5,0 0-5,-1-1-2,1-1 1,0 1 1,-1 0 2,0-1 1,-2-3 1,-3-1 1,-1-2 1,-1 0-8,0 0-18,0 1-18,0 2-16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57"/>
    </inkml:context>
    <inkml:brush xml:id="br0">
      <inkml:brushProperty name="width" value="0.05682" units="cm"/>
      <inkml:brushProperty name="height" value="0.05682" units="cm"/>
      <inkml:brushProperty name="color" value="#F2395B"/>
    </inkml:brush>
  </inkml:definitions>
  <inkml:trace contextRef="#ctx0" brushRef="#br0">46881 35022 387,'1'-19'37,"0"7"15,2 8 17,0 8 15,0 6 1,0 5-16,-2 5-15,0 6-15,-1 2-10,0 4-4,0 3-5,0 3-3,0 2-5,0 2-2,0 2-3,0 2-4,-1 1-3,0 0-6,-2 0-5,0 0-5,-1-2-6,-2-2-8,0-4-7,-1-2-7,0-4-3,2-7 0,2-5 1,2-7 1,3-8 1,4-14 1,4-12 1,3-12 2,3-6 7,2 3 13,0 3 11,1 3 13,0 3 8,-1 3 2,-1 3 4,0 3 3,-3 3 4,-1 3 5,-3 2 6,0 4 5,-3 5 1,-1 8-2,-1 8-2,0 7-2,-2 3-4,0-3-7,-2-3-6,0-3-7,1-3-13,4-4-20,3-5-20,5-2-19,3-6-7,1-4 9,3-6 8,2-4 7,-1-1 9,-1 3 9,-3 3 9,-1 3 8,-2 1 7,-3 2 4,-1 0 3,-2 2 4,-2 3 11,-2 6 18,-2 6 18,-2 5 18,-1 3 1,0-1-14,0 0-14,0-2-15,2-2-11,4-1-8,3-2-8,5-2-8,3-4-9,1-6-8,3-6-10,2-6-9,-3-3-1,-5-1 6,-6-1 6,-6-1 6,-4-2 4,-1 0 1,0-1 0,-1 0 1,-3-1 1,-4 2-1,-4 3-1,-3 1 0,-5 4-2,-1 5-1,-4 4-2,-3 6-2,1 2-2,7 2-1,5 0-1,6 1-1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2:26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72250 8870 999,'14'-26'-1,"-1"-5"-3,-2-5-4,-2-5-2,-3 5-6,-4 15-6,-4 15-7,-4 14-6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3:5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72230 5196 999,'-22'-29'-21,"7"8"-7,3 7-4,6 7-6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3:53"/>
    </inkml:context>
    <inkml:brush xml:id="br0">
      <inkml:brushProperty name="width" value="0.03882" units="cm"/>
      <inkml:brushProperty name="height" value="0.03882" units="cm"/>
      <inkml:brushProperty name="color" value="#F2395B"/>
    </inkml:brush>
  </inkml:definitions>
  <inkml:trace contextRef="#ctx0" brushRef="#br0">8227 21200 566,'-9'8'118,"-2"0"-25,-2 0-25,-1-1-25,-3 1-16,0 2-6,-1 0-7,-1 2-7,0 0-2,1 1-1,1 1-1,1 1 1,-1 1-1,0 2 1,-1 0 0,-1 1 1,-1 1-1,1 3 0,-1 1-2,1 3-1,-1-1-2,0 0 1,1 0-2,-1-2 0,0-1 0,-1 3-2,-1 0 0,-1 0-1,0 2-1,1-1-1,1 1 0,1-1-1,1-1 1,2-5 0,3-3 2,1-5 0,2-2-2,1 0-8,0-2-6,2 0-8,2-3-8,6-3-10,4-2-11,6-4-9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3:55"/>
    </inkml:context>
    <inkml:brush xml:id="br0">
      <inkml:brushProperty name="width" value="0.04036" units="cm"/>
      <inkml:brushProperty name="height" value="0.04036" units="cm"/>
      <inkml:brushProperty name="color" value="#F2395B"/>
    </inkml:brush>
  </inkml:definitions>
  <inkml:trace contextRef="#ctx0" brushRef="#br0">9605 21700 545,'-13'1'22,"6"2"5,6 2 7,6 2 5,3 0-1,2-1-5,0-1-6,1 0-6,0 0-4,0 0-2,-2 1 0,-1 2-2,1-1-1,0-1 0,1 0-1,2-2 0,-1 1-1,1 0-2,0 1-2,0 2-1,0 0-2,1-1 0,1 1-2,2 0 1,-1 0-2,-1 2 0,-1 0-1,0 1-1,-2 0 0,1 0 1,0-2-1,0-1 1,0 0 0,1 0-1,1 0-1,1 0 0,0 0 0,-2-1 0,-3 1 2,0 0-1,-2 0 1,1 0 1,1 0-1,2-1 1,0 1-1,3 0-1,2 0 0,1 0-2,1 0 0,-1-1 0,0 1 0,-2 0 0,-1-1 0,-1 0-2,-1-2-1,0 0-2,-2-2 1,-1 2 2,0-2 1,-2 1 2,-1 1 4,0 0 4,-2 1 7,0 2 4,-2 0 3,-1 1-3,0 2-1,-1 0-1,-1 1-2,1 1-1,2 2-1,0 0-1,1 1-1,0-1-1,0 1-1,0 0 0,0-1-2,0 1-3,0 0-4,0-1-2,0 1-1,1 0 0,2-1 2,0 1 1,0 0 0,0-1 0,-2 1 1,0 0 0,-2-1 1,-1-1-1,0-1 1,-1 0 0,-1-1 1,2 1 0,0 1 0,1 1 0,1 1 1,-2 0 0,0-1 0,-2 1 1,1-1-1,0-1 0,2-1-1,0 0 1,0-1 0,0 1-2,-2 1 1,0 2-2,-1-1 1,2-1-2,0-1 0,2 0-1,-1-2-1,-1 1-1,0 0-1,-1 0-2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3:56"/>
    </inkml:context>
    <inkml:brush xml:id="br0">
      <inkml:brushProperty name="width" value="0.03759" units="cm"/>
      <inkml:brushProperty name="height" value="0.03759" units="cm"/>
      <inkml:brushProperty name="color" value="#F2395B"/>
    </inkml:brush>
  </inkml:definitions>
  <inkml:trace contextRef="#ctx0" brushRef="#br0">7331 23950 585,'-13'2'-4,"3"6"18,4 4 19,4 5 17,2 3 6,0-1-10,0 1-8,0-1-8,0 2-7,2 0-3,0 0-3,2 3-3,0-1-3,2 2-2,0 1-2,1 1-2,1 1-1,-2 1 0,-1 1 1,0 1-1,-1 0 1,0-2-2,-1 0-1,1-1-1,0 0 0,0-1 1,0 0 1,0 1 1,0-1-1,0 1-2,0-1-1,0 1-2,0-2 0,1 0 1,2-1 2,0-1 1,0 0 0,-2-1 0,-2 1-1,-2-1 0,-1 1-2,2-1 1,0 1 0,2-1-1,-1 1-1,2-1 1,-2 1-1,1-1 0,0 0 0,0-1-2,0-1 0,0 0-1,-1-3-1,0 1 0,-2-2-1,0-1 0,-1 0-2,0-1-2,0 1-2,0 0-2,0-2-4,2-1-5,0-2-7,2-2-5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3:59"/>
    </inkml:context>
    <inkml:brush xml:id="br0">
      <inkml:brushProperty name="width" value="0.03652" units="cm"/>
      <inkml:brushProperty name="height" value="0.03652" units="cm"/>
      <inkml:brushProperty name="color" value="#F2395B"/>
    </inkml:brush>
  </inkml:definitions>
  <inkml:trace contextRef="#ctx0" brushRef="#br0">8788 22445 602,'-8'-7'13,"0"0"7,0 2 10,0 1 7,0 2 3,-2 5-2,0 6-2,-1 4-2,0 2-4,0-1-4,2-1-4,1 0-4,-1-1-4,0-1-2,-1 1-2,-1 0-3,-2 1-2,0 1-1,-1 3-3,-1 2 0,-1 0-3,0-1-1,1-1-2,-1-1-1,0 0-3,1 2-5,-1 0-4,0 1-5,1 1-3,-1 1-3,0 1-2,1 1-3,0-1-2,2-1 0,2-2-1,3-3-1,0-1 3,2-4 6,0-3 7,2-2 5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4:10"/>
    </inkml:context>
    <inkml:brush xml:id="br0">
      <inkml:brushProperty name="width" value="0.03876" units="cm"/>
      <inkml:brushProperty name="height" value="0.03876" units="cm"/>
      <inkml:brushProperty name="color" value="#F2395B"/>
    </inkml:brush>
  </inkml:definitions>
  <inkml:trace contextRef="#ctx0" brushRef="#br0">7905 28116 567,'-13'-7'25,"6"2"13,6 2 12,6 2 13,3 1-1,0 2-12,0 0-12,-1 2-13,4 0-7,6 0-3,5-1-3,7 1-1,1 0-3,0 0-2,-1 0-3,-1 0-1,0 1-1,1 0 0,1 1 0,1 2 1,-1-1-1,0 1-1,-1 0-1,-1 0-2,-1 0-1,-1 0 1,-1-1 0,-1 1 0,-2 0 1,-3 0 0,-3 0-1,-2 0 0,-3-1-1,1-1 0,0-1-2,0 0-1,-1-1-3,1 0-3,0 0-4,0 0-4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4:1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12400 24750 999,'0'14'-28,"0"-1"5,0-2 4,0-2 5,0-1 3,0 2 4,0 0 4,0 1 3,0 0 2,2 0 1,0-2 1,2 0-1,0-2 1,0 1 0,-1 0-1,2 0-1,-2 0 0,1 1 0,0 2 0,0 0 0,0 1-1,0 0 0,0-1-1,0 1-1,-1-1 1,-1 0-1,0-2 0,-1-1-1,-1 0 1,0 0-1,0 0 1,0 0-1,0-3-3,0-2-8,0-6-8,0-2-6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4:13"/>
    </inkml:context>
    <inkml:brush xml:id="br0">
      <inkml:brushProperty name="width" value="0.02717" units="cm"/>
      <inkml:brushProperty name="height" value="0.02717" units="cm"/>
      <inkml:brushProperty name="color" value="#F2395B"/>
    </inkml:brush>
  </inkml:definitions>
  <inkml:trace contextRef="#ctx0" brushRef="#br0">12532 24850 809,'-14'1'-38,"4"2"23,4 2 22,4 2 23,2 1 9,0 1-7,0 2-5,0 0-6,0 1-4,2 1-3,0 1-2,2 2-3,-1 0-2,0 1-2,-2 1 0,0 1-2,-1 0 0,0-1-1,0-1-1,0-1-1,0-1 1,0 0 0,0-2 0,0-1 2,0-1-1,2 0-1,0-2-1,2-1-1,-1 0-1,-1 0-1,0 0 0,-1 0 0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4:15"/>
    </inkml:context>
    <inkml:brush xml:id="br0">
      <inkml:brushProperty name="width" value="0.03401" units="cm"/>
      <inkml:brushProperty name="height" value="0.03401" units="cm"/>
      <inkml:brushProperty name="color" value="#F2395B"/>
    </inkml:brush>
  </inkml:definitions>
  <inkml:trace contextRef="#ctx0" brushRef="#br0">11331 23993 646,'-7'-8'-16,"1"2"11,0 1 13,2 1 13,0 1 8,2 3 5,0 4 5,2 2 5,0 2-1,0 0-8,0 0-8,0 0-7,1 1-4,2 5-2,2 4-3,2 3-1,-1 2-2,-1-1-3,-2-1-2,-2 0-2,0 0-1,2 5 1,2 3 1,2 4 0,1 2-1,0-3-2,0-2-4,-1-1-4,1-4 0,-2-3 2,-1-5 0,0-3 2,0-1-6,2 3-12,1 3-14,3 4-12,0-2-3,-2-3 9,-2-5 8,-2-3 8,-2-2 4,-1 0-2,0 0-2,-1 0-1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58"/>
    </inkml:context>
    <inkml:brush xml:id="br0">
      <inkml:brushProperty name="width" value="0.04567" units="cm"/>
      <inkml:brushProperty name="height" value="0.04567" units="cm"/>
      <inkml:brushProperty name="color" value="#F2395B"/>
    </inkml:brush>
  </inkml:definitions>
  <inkml:trace contextRef="#ctx0" brushRef="#br0">49840 36096 481,'-15'0'6,"3"0"12,1 0 11,2 0 12,6 0 7,10 0 1,10 0 1,9 0 2,8-1-2,7-1-5,5 0-6,6-1-5,3-1-7,1 0-9,2 0-7,0 0-10,-2 0-4,-6 0-1,-6 0-1,-6 0-1,-5 0-8,-5 1-13,-5-2-14,-5 2-14,-5-1-7,-6 0-3,-6 0-3,-6 0-2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4:16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9000 26500 333,'49'20'167,"16"14"-1,16 15 1,16 15 0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4:17"/>
    </inkml:context>
    <inkml:brush xml:id="br0">
      <inkml:brushProperty name="width" value="0.02357" units="cm"/>
      <inkml:brushProperty name="height" value="0.02357" units="cm"/>
      <inkml:brushProperty name="color" value="#F2395B"/>
    </inkml:brush>
  </inkml:definitions>
  <inkml:trace contextRef="#ctx0" brushRef="#br0">8599 26899 933,'-8'-8'4,"2"2"9,0 0 7,2 2 9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4:19"/>
    </inkml:context>
    <inkml:brush xml:id="br0">
      <inkml:brushProperty name="width" value="0.04301" units="cm"/>
      <inkml:brushProperty name="height" value="0.04301" units="cm"/>
      <inkml:brushProperty name="color" value="#F2395B"/>
    </inkml:brush>
  </inkml:definitions>
  <inkml:trace contextRef="#ctx0" brushRef="#br0">8584 26590 511,'-36'-8'43,"9"2"-4,7 0-4,9 2-4,6 1 1,8 2 6,6 2 4,7 2 7,5 1-3,1 0-8,3 0-9,1 0-9,2 0-6,1 2-3,1 0-3,1 1-4,0 1-1,-1 0-2,-2 0 0,1 0-1,-3 0 0,0 1 1,0 2 0,-2 0 0,-1 0 0,-1 0 0,-1-2-3,-1-1 0,-1 0-1,-1-2-1,-1-1 0,0 0-2,-2-1 0,-1 0-2,-1 0 0,-1 0-1,-4 0-3,-10 0-4,-8-1-5,-9 1-4,-5-1 1,-1-4 3,-1-2 4,-1-3 3,-1-3 4,1 0 0,-1-2 1,1 0 1,0-1 2,-1 1 0,1-1 3,-1 0 1,2 1 1,1 0 0,3 2 1,1 1 0,3 0 1,3 2 2,2 1 2,4 0 1,0 1 3,-1-2 4,-3 0 4,-2-1 3,5 2 2,10 6 2,11 6 2,12 5 2,3 3-3,0-2-5,0-3-7,-2 0-6,-1-3-3,1-1-1,-1-1-2,1 0-1,-2 0-1,-1 0-4,-3 1-2,-1 2-2,-2 0-5,-1-1-6,0 1-4,-2 0-7,-3-1-8,-4 0-14,-6-2-13,-4 0-12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4:21"/>
    </inkml:context>
    <inkml:brush xml:id="br0">
      <inkml:brushProperty name="width" value="0.03493" units="cm"/>
      <inkml:brushProperty name="height" value="0.03493" units="cm"/>
      <inkml:brushProperty name="color" value="#F2395B"/>
    </inkml:brush>
  </inkml:definitions>
  <inkml:trace contextRef="#ctx0" brushRef="#br0">10616 27889 629,'-9'-5'32,"0"6"5,-1 6 4,-1 6 4,-1 3-1,2 3-6,1 2-6,0 1-8,2 2-3,1-1-4,0 1-3,2-1-3,-1 1-3,0 1-3,-1 1-3,-1 1-4,-1 0-2,0-1-2,0-1-2,0-1-3,1-2 0,1-1 3,0-2 1,2-2 2,0-2-2,0-1-6,0-1-8,0-1-7,2-4-7,4-10-9,4-8-9,4-9-9,0-3 3,-1 3 12,-2 3 14,-2 2 13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4:21"/>
    </inkml:context>
    <inkml:brush xml:id="br0">
      <inkml:brushProperty name="width" value="0.03899" units="cm"/>
      <inkml:brushProperty name="height" value="0.03899" units="cm"/>
      <inkml:brushProperty name="color" value="#F2395B"/>
    </inkml:brush>
  </inkml:definitions>
  <inkml:trace contextRef="#ctx0" brushRef="#br0">10800 27732 564,'7'-22'0,"-2"5"-1,-3 3 1,0 4-1,-2 3 3,0-1 8,0 0 6,0 0 7,0 2 4,0 6 1,0 4 1,0 6 1,1 2 0,1 3-2,3 2-3,2 2-2,1 1-1,-2 1-3,-1 1-1,0 1-2,-1 0-2,2-1-3,0-1-1,1-1-3,1-1 0,-2-1 1,-1-1 2,0-1 2,-1-1-3,0 0-6,0-2-5,0-1-7,1-7-1,5-16 1,4-14 4,4-14 2,0-7 0,-3 3 0,-3 4-2,-2 2 0,-2 3-3,-1 3-4,1 3-3,0 4-4,0 0-2,0-1-2,0-1-1,-1-1-2,1 2-2,-2 5-2,-1 4-4,0 6-2,-1 3-1,0-1 1,0 0 1,0 0 1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4:22"/>
    </inkml:context>
    <inkml:brush xml:id="br0">
      <inkml:brushProperty name="width" value="0.0379" units="cm"/>
      <inkml:brushProperty name="height" value="0.0379" units="cm"/>
      <inkml:brushProperty name="color" value="#F2395B"/>
    </inkml:brush>
  </inkml:definitions>
  <inkml:trace contextRef="#ctx0" brushRef="#br0">12138 26227 580,'-8'-6'5,"0"2"20,0 4 20,0 3 18,0 2 5,1 3-12,-1 3-12,0 4-12,-1 1-8,0 3-5,-1 1-4,-1 3-5,-2 1-4,-2 1-1,-1 1-3,-3 1-1,-2 3-4,-1 4-3,-3 6-4,-1 5-3,-1 2-3,1 2-1,1 0-1,1 2-1,2-2-7,3-2-10,3-4-10,2-2-12,3-5-1,3-8 7,1-6 8,2-6 7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4:23"/>
    </inkml:context>
    <inkml:brush xml:id="br0">
      <inkml:brushProperty name="width" value="0.04052" units="cm"/>
      <inkml:brushProperty name="height" value="0.04052" units="cm"/>
      <inkml:brushProperty name="color" value="#F2395B"/>
    </inkml:brush>
  </inkml:definitions>
  <inkml:trace contextRef="#ctx0" brushRef="#br0">13311 26450 542,'-13'1'48,"8"2"5,7 2 4,6 2 5,5 0-3,1 1-9,3 0-12,2 0-9,0 0-8,1 0-4,-1-1-5,1 1-4,0 0-5,1 2-3,1 0-4,2 1-3,-1 1-2,1 0 1,-1 0 1,1-1 2,-1 0-1,-1-2-1,-1-2-3,-1-2-2,-2-2-1,-1 2 1,-2-2 1,-2 1 0,-2 0-2,-1 0-4,-1 0-5,0 0-4,-1-1-2,0 0 2,-1-2 0,1 0 2,0-1-3,0 2-6,0 0-5,0 2-6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4:24"/>
    </inkml:context>
    <inkml:brush xml:id="br0">
      <inkml:brushProperty name="width" value="0.03758" units="cm"/>
      <inkml:brushProperty name="height" value="0.03758" units="cm"/>
      <inkml:brushProperty name="color" value="#F2395B"/>
    </inkml:brush>
  </inkml:definitions>
  <inkml:trace contextRef="#ctx0" brushRef="#br0">15491 26462 585,'-15'1'88,"2"2"-20,3 2-21,1 2-21,1 1-12,0 1 0,1 2-2,-1 0-1,0 2 0,0 1-2,0 3 0,0 2-1,1-1-1,1 1 0,0-2 0,2-1-1,0-1-2,2-1-1,0-1-4,2 0-1,0-2-2,2-1 0,0 0-1,2-2-1,1-1-4,3 0-8,4-2-8,2 0-9,2-3-2,-1-1 4,1-2 4,0-1 4,0-5 4,3-4 2,1-5 2,3-5 4,-1-3 0,-1 1 0,-3-1 1,-1 1-1,-2-2 1,-2-1 5,-3-3 4,-1-1 3,-1 1 4,-2 5 2,-1 5 2,0 5 3,-2 2 2,-1 1 1,0-1 3,-1 0 1,-1 1 4,0 0 8,0 2 8,0 1 7,0 2 1,0 6-4,0 4-5,0 6-4,0 3-7,0 5-7,0 3-9,0 5-7,0 3-7,0 3-3,0 2-4,0 4-4,-1 0-4,-1-2-2,0-1-5,-1-3-3,-1-2-5,0-1-5,0-3-7,0-1-5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4:24"/>
    </inkml:context>
    <inkml:brush xml:id="br0">
      <inkml:brushProperty name="width" value="0.03062" units="cm"/>
      <inkml:brushProperty name="height" value="0.03062" units="cm"/>
      <inkml:brushProperty name="color" value="#F2395B"/>
    </inkml:brush>
  </inkml:definitions>
  <inkml:trace contextRef="#ctx0" brushRef="#br0">16350 26904 718,'8'-23'34,"0"2"0,-1 3 3,1 1 0,0 3-1,2 1-4,0 2-5,1 2-3,1 2-8,0-1-12,0 0-10,-1 0-12,1 0-7,0 2-1,-1 1-1,1 1-2,-1-1-4,-2-1-6,-2 0-5,-2-1-6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4:24"/>
    </inkml:context>
    <inkml:brush xml:id="br0">
      <inkml:brushProperty name="width" value="0.0473" units="cm"/>
      <inkml:brushProperty name="height" value="0.0473" units="cm"/>
      <inkml:brushProperty name="color" value="#F2395B"/>
    </inkml:brush>
  </inkml:definitions>
  <inkml:trace contextRef="#ctx0" brushRef="#br0">16866 25414 465,'-1'-14'7,"0"2"15,-2 4 15,0 3 14,-1 5 8,2 8-1,0 7 0,2 9 0,0 7-5,0 6-11,0 8-11,0 6-10,0 6-7,0 6-3,0 4-3,0 5-4,0 3-7,0 2-13,0 3-14,0 1-12,1-2-5,2-5 2,2-7 3,2-5 2,1-5 2,-1-4 1,1-4 1,0-4 0,-1-5 3,-2-6 3,-2-6 5,-2-5 3,-1-4 3,2-3 0,0-1 1,2-2 1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58"/>
    </inkml:context>
    <inkml:brush xml:id="br0">
      <inkml:brushProperty name="width" value="0.04764" units="cm"/>
      <inkml:brushProperty name="height" value="0.04764" units="cm"/>
      <inkml:brushProperty name="color" value="#F2395B"/>
    </inkml:brush>
  </inkml:definitions>
  <inkml:trace contextRef="#ctx0" brushRef="#br0">50996 34949 461,'-22'-8'4,"4"2"9,5 0 7,3 2 9,4 4 13,4 10 15,4 8 17,4 9 17,2 10-4,0 12-23,-1 12-24,1 11-23,-1 6-19,-2-1-15,-2-1-15,-2-1-16,-2-7-11,0-13-8,-2-12-9,0-13-8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4:24"/>
    </inkml:context>
    <inkml:brush xml:id="br0">
      <inkml:brushProperty name="width" value="0.04162" units="cm"/>
      <inkml:brushProperty name="height" value="0.04162" units="cm"/>
      <inkml:brushProperty name="color" value="#F2395B"/>
    </inkml:brush>
  </inkml:definitions>
  <inkml:trace contextRef="#ctx0" brushRef="#br0">17211 26731 528,'7'-7'3,"0"1"7,-2 0 6,0 2 6,0 0 6,3 2 3,4 0 5,2 2 3,0 1-1,-1 2-7,-2 2-6,-2 2-7,-2 1-6,0 3-6,-2 2-7,0 2-7,-3 1-4,-3 3-1,-2 2-2,-3 1-1,-3 1-1,0-1 0,-2-1 0,1-1 1,-1-2 0,2-2 2,2-4 2,2-3 1,3-1 3,2 2 4,3 0 6,4 1 4,2 0 3,3-2 0,4-2 2,2-2 0,1-2 0,-1-1 1,-1 0-1,-1-1 0,0-1 1,0 1 2,0 2 1,-1 0 2,0 1 0,-1 0 2,0 0-1,-2 0 2,-1 0-2,-1 2-1,0 0-2,-2 2-2,-1 0-2,0 3 0,-2 2-1,0 2-1,-3 1-2,-4 5 0,-4 2-2,-4 3 0,-5 3-5,-7 4-4,-7 4-7,-7 5-5,-5 2-4,-4 4-4,-4 2-4,-4 4-4,2-4-7,10-8-11,8-9-12,9-9-12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4:28"/>
    </inkml:context>
    <inkml:brush xml:id="br0">
      <inkml:brushProperty name="width" value="0.03577" units="cm"/>
      <inkml:brushProperty name="height" value="0.03577" units="cm"/>
      <inkml:brushProperty name="color" value="#F2395B"/>
    </inkml:brush>
  </inkml:definitions>
  <inkml:trace contextRef="#ctx0" brushRef="#br0">22596 10277 614,'-9'-6'34,"-2"2"4,-2 4 4,-1 3 4,-2 1-1,2 3-9,1 2-7,1 2-7,-1 0-5,-2 1 0,-1 0-2,-3 0 0,-1 0-3,1 3-3,-1 2-3,1 2-4,-1-1-1,1 1-2,-1-2-1,0-1-1,1-1-1,1-1 1,1 0 1,1-2 0,0 0 0,0 0-1,1-1 1,-1 1 0,1-1-1,1 0 1,0-2 0,2-1 0,0 1-4,1 2-5,-1 2-7,0 1-6,1 1-3,2-2 0,3-3-1,1-1 1,1-1-1,2 0-2,0 0-2,2 0-2,1-3 0,4-2 2,2-6 2,4-2 1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4:28"/>
    </inkml:context>
    <inkml:brush xml:id="br0">
      <inkml:brushProperty name="width" value="0.04702" units="cm"/>
      <inkml:brushProperty name="height" value="0.04702" units="cm"/>
      <inkml:brushProperty name="color" value="#F2395B"/>
    </inkml:brush>
  </inkml:definitions>
  <inkml:trace contextRef="#ctx0" brushRef="#br0">23689 10300 467,'-5'7'-29,"6"-1"31,6 0 31,6-1 31,3-2 9,1 1-15,1 0-14,1 0-15,1 1-7,1 0-3,1 1-3,2 2-1,-2 0-4,0-1-5,-1 1-4,0 0-6,-2 0-1,1 0-1,0 0 0,-1-1 0,1 1-1,0 0-2,-1 0-1,1 0-2,-2-1-1,-1-1 2,-2-1 0,-3 0 1,-1 0 1,0 0 0,-2 1-1,0 2 1,-3 0 2,-1-1 5,-2 1 5,-2 0 4,-2 0 5,-4 0 2,-2 0 3,-3-1 3,-1 2 2,2 2 2,2 2 2,2 1 3,2 4-1,1 4-2,0 3-2,2 4-3,0 1-3,0-3-5,0-3-3,0-3-5,0-1-2,2 1-2,0 1 0,1 1-3,1 1 0,0-1-1,0 1 0,0-1-1,1 0-2,0-1-3,1-1-3,2 0-3,0-1-4,-1 1-3,1 1-3,0 1-4,0 0-3,0-1-2,0-1-3,-1-1-2,1-1 0,-2 1 2,-1 0 4,0-1 3,-2-1 3,0-2 3,-2-4 2,0-3 3,-1-2 1,2 0 1,0-2-1,2 0 1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4:31"/>
    </inkml:context>
    <inkml:brush xml:id="br0">
      <inkml:brushProperty name="width" value="0.04888" units="cm"/>
      <inkml:brushProperty name="height" value="0.04888" units="cm"/>
      <inkml:brushProperty name="color" value="#F2395B"/>
    </inkml:brush>
  </inkml:definitions>
  <inkml:trace contextRef="#ctx0" brushRef="#br0">21800 12155 450,'0'-13'22,"2"6"5,0 6 5,2 6 6,0 3 0,0 2-4,-1 0-6,2 1-3,-2 1-4,1 2-3,0 0-2,0 1-2,0 1-2,0 1-2,0 1-2,0 1-1,0 0-2,0-2 0,-1-3-1,2-1 0,-2-1-1,-1 0-1,0-1 0,-2 1 0,1 0 0,0 2-1,2 0-1,0 1 0,0 0 0,0-1 0,-2-1-1,0 0 0,-1-1-1,2 3 1,0 2-1,2 1 0,-1 1 0,0-1-2,-2 0 0,0-2-2,-1 0 1,2-1 0,0 1 1,2 0 0,-1-1 2,-1-1-1,0-1 0,-2-1 0,1 0 1,0 0-1,2-1 1,0 1 0,0 0 0,0 0 0,-2-1-2,0 1 0,-1 0-1,2 0 0,0-1-1,2 1-2,0-1 7,2-2 11,0-2 12,1-2 13,2-2 2,2-1-5,2 0-6,1-1-4,2-1-5,-2 0-3,-1 0-1,-1 0-3,1 0-2,2 1-1,1 2-1,3 0-1,0 2-1,-1 0-3,-1 1-1,0 2-1,-1 0-2,1 0 1,1-1 0,1 1 0,0-1 0,-1 0 0,-1-2-1,0 0-1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4:3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25825 13625 333,'49'20'167,"16"14"-1,16 15 1,16 15 0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4:35"/>
    </inkml:context>
    <inkml:brush xml:id="br0">
      <inkml:brushProperty name="width" value="0.03165" units="cm"/>
      <inkml:brushProperty name="height" value="0.03165" units="cm"/>
      <inkml:brushProperty name="color" value="#F2395B"/>
    </inkml:brush>
  </inkml:definitions>
  <inkml:trace contextRef="#ctx0" brushRef="#br0">25231 13700 695,'-15'1'78,"2"2"-17,2 2-17,3 2-17,0 1-10,0-1-3,0 1-3,0 0-2,0 0-2,1 0-1,-1 0 0,0-1-1,0 1-1,2 0 0,1 0 0,0 0-1,1 0-1,1 1 0,-1 2-2,0 0 0,-1 0-1,0-1-1,-2 0 1,0-2-1,0 0 0,0 0 1,2 0 1,1 0 0,0-1 1,0 1-2,0 0 1,0 0-2,0 0 0,0 0 0,0-1 0,0 1 0,0 0-1,-2 0 1,0 0 1,-1 0 0,-1-1 0,2 1 0,1 0 1,0 0 0,1 0 0,1 0 0,-2-1 1,2 1 1,-1 0-1,0 0-1,0 0 1,0 0-2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4:36"/>
    </inkml:context>
    <inkml:brush xml:id="br0">
      <inkml:brushProperty name="width" value="0.03775" units="cm"/>
      <inkml:brushProperty name="height" value="0.03775" units="cm"/>
      <inkml:brushProperty name="color" value="#F2395B"/>
    </inkml:brush>
  </inkml:definitions>
  <inkml:trace contextRef="#ctx0" brushRef="#br0">23576 14350 582,'-8'8'122,"2"0"-29,1 0-30,0-1-29,1 2-15,0 4-2,0 2-1,0 3-2,0 3-1,-2 3-3,0 3-2,-1 3-2,-1 2-3,0-1-4,0 0-4,0 1-4,1-3-1,1-2-1,0-3 1,2-3-1,0-2-1,2-2-1,0-3-2,2-1-2,1-4-9,2-4-16,2-6-16,2-4-16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4:36"/>
    </inkml:context>
    <inkml:brush xml:id="br0">
      <inkml:brushProperty name="width" value="0.04223" units="cm"/>
      <inkml:brushProperty name="height" value="0.04223" units="cm"/>
      <inkml:brushProperty name="color" value="#F2395B"/>
    </inkml:brush>
  </inkml:definitions>
  <inkml:trace contextRef="#ctx0" brushRef="#br0">23766 14215 520,'-7'-13'31,"2"6"5,2 6 6,2 6 7,1 4-1,2 2-8,0 2-6,2 1-9,0 2-2,0 0-1,-1-1 1,2 1-1,-2 0-1,1 1-3,0 2-4,0 0-3,0-1-3,0-1-2,0-2-2,0-3-1,0-1-4,2 0-1,0-2-4,2 0-1,0-6-1,3-9 3,2-8 2,2-9 2,0-5 1,1-1-3,0 0-2,-1-2-2,1-1-4,0-1-5,0-1-6,-1 0-4,0-2-5,-2 1-5,-3 0-6,-1-1-6,-1 4 3,-2 7 8,-1 7 9,0 7 9,-1 3 2,0-2-4,0 0-6,0-1-4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4:37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23675 11275 333,'49'20'167,"16"14"-1,16 15 1,16 15 0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4:38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23750 11300 999,'7'7'-84,"0"-4"21,-2-2 21,0-4 22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59"/>
    </inkml:context>
    <inkml:brush xml:id="br0">
      <inkml:brushProperty name="width" value="0.05642" units="cm"/>
      <inkml:brushProperty name="height" value="0.05642" units="cm"/>
      <inkml:brushProperty name="color" value="#F2395B"/>
    </inkml:brush>
  </inkml:definitions>
  <inkml:trace contextRef="#ctx0" brushRef="#br0">55032 35205 389,'-2'-14'141,"-2"3"-41,-3 2-39,-4 4-39,0 2-20,-1 2 4,0 2 2,0 2 3,0 1 2,-1 2 1,-1 0 0,-2 2 2,1-1-1,-1 1-1,0 0-1,1 0-2,-1 0 1,2 0 3,1-1 1,1 1 3,1 1 0,2 4-1,2 2-3,2 3-2,4 2-2,4-1-4,5 1-3,6 0-3,3-1-4,1 1-1,3-1-1,1 1-2,2-1 0,-1-1-1,1-1 0,0-1 0,-2 0 0,-3 0 1,-3 0-1,-3-1 0,-3 1 1,-2 0 1,-4-1 0,-2 1 1,-5-1 1,-4-1 1,-6-1 0,-4 0 0,-4-2 0,-5 1-2,-3 0-2,-4 0-3,-2-1-1,1-1-2,1 0-1,1-2-1,2-1-1,3-2 0,3-3-1,3 0-1,5-5-5,7-4-10,6-6-11,8-4-11,7-4-2,9-3 8,9-3 7,9-2 7,0 0 6,-8 6 6,-7 7 6,-8 5 6,-5 3 4,1 1 1,0-1 2,0 0 2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4:38"/>
    </inkml:context>
    <inkml:brush xml:id="br0">
      <inkml:brushProperty name="width" value="0.03531" units="cm"/>
      <inkml:brushProperty name="height" value="0.03531" units="cm"/>
      <inkml:brushProperty name="color" value="#F2395B"/>
    </inkml:brush>
  </inkml:definitions>
  <inkml:trace contextRef="#ctx0" brushRef="#br0">23400 11233 623,'6'-6'-41,"-3"4"37,-2 4 36,-4 4 38,-2 2 11,-1 0-16,-3-1-14,-2 1-15,-1 0-10,-2 2-5,0 0-4,-1 1-6,0 2-4,1 0-3,0 1-3,2 1-5,0 1-3,-1 0-3,-2-1-5,0 1-3,1-1-2,1-1-1,2-1-1,2 0 0,2-1-3,0 1-6,2 1-5,1 2-6,0-2-1,0-1 3,0-2 2,0-2 4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4:39"/>
    </inkml:context>
    <inkml:brush xml:id="br0">
      <inkml:brushProperty name="width" value="0.04035" units="cm"/>
      <inkml:brushProperty name="height" value="0.04035" units="cm"/>
      <inkml:brushProperty name="color" value="#F2395B"/>
    </inkml:brush>
  </inkml:definitions>
  <inkml:trace contextRef="#ctx0" brushRef="#br0">22745 13616 545,'-13'-1'9,"4"-1"21,6 0 22,5-1 22,3-1 3,3 2-14,3 0-14,4 2-15,1 1-9,1 2-6,1 2-6,1 2-5,1 0-7,1 1-6,1 0-7,1 0-7,0 0-6,-1 1-8,-1 2-6,0 0-7,-4 0-1,-1-3 3,-4-1 4,-3-2 5,-1 0 1,0 0-1,0 1 1,0 2 0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4:39"/>
    </inkml:context>
    <inkml:brush xml:id="br0">
      <inkml:brushProperty name="width" value="0.03704" units="cm"/>
      <inkml:brushProperty name="height" value="0.03704" units="cm"/>
      <inkml:brushProperty name="color" value="#F2395B"/>
    </inkml:brush>
  </inkml:definitions>
  <inkml:trace contextRef="#ctx0" brushRef="#br0">24750 12600 593,'0'16'152,"2"-1"-38,0 1-38,2 0-37,0-1-23,2 1-7,0 0-9,2-1-6,-1 2-11,1 3-10,0 4-12,0 2-10,-1-1-3,0-5 7,-2-5 7,0-5 7,-2-2 2,-1 0-2,0 0-3,-1 0-3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4:41"/>
    </inkml:context>
    <inkml:brush xml:id="br0">
      <inkml:brushProperty name="width" value="0.04175" units="cm"/>
      <inkml:brushProperty name="height" value="0.04175" units="cm"/>
      <inkml:brushProperty name="color" value="#F2395B"/>
    </inkml:brush>
  </inkml:definitions>
  <inkml:trace contextRef="#ctx0" brushRef="#br0">26400 13750 526,'8'7'151,"2"-1"-36,0 0-37,1-1-35,1-1-20,0 3-4,-1 2-4,1 2-4,0 1-4,0 1-1,-1 1-2,1 2-3,-1-2 0,0-1-3,-2-2-1,0-2-1,-1-1-2,3-1-2,2 1-2,2 0-3,0 0 1,-1 0 1,-1 0 2,-1-1 1,-1 1 2,0 0 1,-2 0 1,0 0 1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4:43"/>
    </inkml:context>
    <inkml:brush xml:id="br0">
      <inkml:brushProperty name="width" value="0.04678" units="cm"/>
      <inkml:brushProperty name="height" value="0.04678" units="cm"/>
      <inkml:brushProperty name="color" value="#F2395B"/>
    </inkml:brush>
  </inkml:definitions>
  <inkml:trace contextRef="#ctx0" brushRef="#br0">27919 13660 470,'8'-16'0,"-2"0"0,-1 1 1,0-1 0,-4 2 5,-4 5 7,-5 3 9,-6 4 8,-1 4 1,-1 4-4,0 3-6,1 5-4,-1 2-4,0 1 0,1 2-2,-1 0-2,1 0 0,1 1 0,0-1-1,2 1-1,1 0-1,2-1 0,3 1-1,1 0-1,1-2 0,2-1-1,0-3 1,2-1 0,3-2-5,6-2-7,5-2-8,7-2-8,3-4-2,-1-5 2,1-4 4,-1-5 2,1-3 1,-1 1 1,1-1 1,-1 0 0,-1 2 2,-3 1 5,-3 2 4,-2 2 5,-3 2 4,-1 2 4,-1 3 5,0 1 4,-3 2 4,0 5 3,-4 4 3,0 4 4,-2 2 0,1-1-4,2 1-5,0 0-4,1-1-2,-2-1-3,0-1-1,-2 0-1,1-2-2,2-1-1,2-1-2,2 0-2,3-4-3,3-2-8,5-6-8,4-2-6,0-4-3,-3-2 2,-3-2 3,-3-1 2,-1-3 1,0-4 0,-1-2-1,1-2 1,-1-2-1,-2 4 2,-2 3 1,-2 3 1,-3 3 0,-3 3 2,-2 2-1,-3 4 1,-3 1 2,0 0 4,-1 0 3,-1 0 4,-1 1 3,0 0 3,0 2 2,1 0 4,-1 2-2,2 0-2,0 2-3,2 0-4,4 0-5,6-2-7,8-2-7,6-2-7,3-1-1,-1-2 5,-1 0 6,-1-1 5,-1 0 4,0 2 3,-2 2 4,-1 2 3,-1 1 3,0 2 1,-2 1 2,-1 0 2,0 1 1,-2 2 2,-1 0 0,0 1 1,-1 2 0,0 2 0,0 2-2,0 2-1,-1 0 0,-1 1-1,0 0-1,-2-1-1,1 0-1,0-1-1,2 0-3,0-2-1,1 0-1,0 0-2,0-1-1,0 1-1,0-1-2,2 0-2,0-2-2,2-1-2,0-4-2,3-8-2,2-7-3,2-9-1,-1-3-1,-1 1 1,-3 1 0,0 1 2,-3 0 0,-1 1 2,-1-1 0,0 0 2,-2 2 2,0 1 1,-2 2 1,0 3 3,-2 0 0,-2 2 2,-2 1 2,-2 0 0,-1 2 2,1 1 0,-1 0 1,0 2 1,1-1-1,4 0 0,3-1-2,2-2 0,3 1-1,4 1 3,2 0 2,3 2 2,1 0 2,-1 2 2,0 0 2,-2 2 2,0 1 2,0 2 0,-1 2 0,1 2 2,-1 1-2,-1 3-2,0 2-3,-2 2-3,-1 2-3,-2 3-3,-2 3-4,-2 3-4,-1 1-3,0 1-3,0-1-2,0 1-3,-1-2-2,-2-1 0,-2-3 1,-2-1-1,3-7-2,8-9-7,8-10-6,8-9-6,2-5 1,-1 2 6,-3 3 8,-1 1 7,-2 2 3,-3 1-2,-1 0-3,-2 2-1,-1 0 0,0 0 0,0 0 3,-1 1 1,1-1-2,-2 0-4,-1 0-4,0 0-4,-1 0-1,0-2 3,0 0 4,0-1 4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4:43"/>
    </inkml:context>
    <inkml:brush xml:id="br0">
      <inkml:brushProperty name="width" value="0.05748" units="cm"/>
      <inkml:brushProperty name="height" value="0.05748" units="cm"/>
      <inkml:brushProperty name="color" value="#F2395B"/>
    </inkml:brush>
  </inkml:definitions>
  <inkml:trace contextRef="#ctx0" brushRef="#br0">31598 13307 382,'-1'-21'3,"-1"3"7,0 4 5,-1 5 7,-1 6 13,0 11 20,0 11 20,0 11 21,0 8 0,0 6-20,0 6-20,0 6-20,0 5-14,2 5-8,0 5-8,2 5-6,1 4-11,2 1-10,2 2-11,2 2-11,0 3-8,-2 2-3,-2 4-5,-2 2-3,-1-6 0,2-15 3,0-17 4,2-14 4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5:03"/>
    </inkml:context>
    <inkml:brush xml:id="br0">
      <inkml:brushProperty name="width" value="0.02998" units="cm"/>
      <inkml:brushProperty name="height" value="0.02998" units="cm"/>
      <inkml:brushProperty name="color" value="#F2395B"/>
    </inkml:brush>
  </inkml:definitions>
  <inkml:trace contextRef="#ctx0" brushRef="#br0">41211 25000 733,'-15'1'68,"2"2"-15,2 2-15,3 2-15,-1 1-9,0-1-2,-2 1-2,0 0-1,-1 2-2,-3 4-1,-2 3 0,-1 5-1,-1 0-1,0-1-1,2-3-1,1-1 0,0-1-1,-1 0 0,-2-1 0,1 1 0,-1-2-1,2-1 0,2-2-1,3-2-1,4-4-10,8-4-21,8-6-19,8-4-21,2-2-2,-1 1 15,-3 0 16,-1 2 15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5:03"/>
    </inkml:context>
    <inkml:brush xml:id="br0">
      <inkml:brushProperty name="width" value="0.03956" units="cm"/>
      <inkml:brushProperty name="height" value="0.03956" units="cm"/>
      <inkml:brushProperty name="color" value="#F2395B"/>
    </inkml:brush>
  </inkml:definitions>
  <inkml:trace contextRef="#ctx0" brushRef="#br0">42150 24900 556,'8'7'94,"0"-1"-20,0 0-20,-1-1-19,2-2-11,2 1-4,2 0-1,1 0-4,2 1-3,0 0-3,-1 1-2,1 2-4,0-2-3,1-1-1,2-2-2,0-2-2,0 0-2,-1 0-5,-1 2-3,-1 0-4,-1 1-1,-1 0 0,0 0 0,-2 0 1,-1 0 2,0 0 2,-2-1 2,-1 2 2,0-1 2,0 1 1,0 1 1,0 2 1,-2 0 3,-1 2 4,-2 0 5,-2 1 3,-1 0 3,0-1 2,0 0 0,0-2 2,0 1 2,0 2 5,0 2 5,0 1 4,0 2 0,0 0-5,0-1-6,0 1-4,0 0-5,0 1-2,0 1-2,0 2-3,0-1-3,0 1-2,0-1-3,0 1-3,1 0 0,0 1 0,2 1 3,0 1 1,1 1-4,0 1-10,0 1-9,0 1-9,0-1-5,2 0 0,0 0 1,1-2-1,1 0 1,-2 2-1,-1 3 1,0 1-1,-1-1 3,0-7 6,0-5 5,0-6 5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5:05"/>
    </inkml:context>
    <inkml:brush xml:id="br0">
      <inkml:brushProperty name="width" value="0.03599" units="cm"/>
      <inkml:brushProperty name="height" value="0.03599" units="cm"/>
      <inkml:brushProperty name="color" value="#F2395B"/>
    </inkml:brush>
  </inkml:definitions>
  <inkml:trace contextRef="#ctx0" brushRef="#br0">40966 26387 611,'-7'-6'26,"2"6"5,2 4 6,2 6 4,1 2 0,0 1-5,0 1-5,0 2-5,0 0-5,0 1-2,0 1-2,0 1-3,0 1-3,0-1-2,0 1-3,0 0-2,0 0-1,0 1 0,0 1 2,0 1 1,0 1-5,0 4-8,0 3-10,0 3-9,0-1-4,0-3 1,0-5 1,0-3 1,0-2-1,2 1-4,0 1-4,2 1-4,0-1 1,0-3 3,0-3 5,0-2 3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5:06"/>
    </inkml:context>
    <inkml:brush xml:id="br0">
      <inkml:brushProperty name="width" value="0.03372" units="cm"/>
      <inkml:brushProperty name="height" value="0.03372" units="cm"/>
      <inkml:brushProperty name="color" value="#F2395B"/>
    </inkml:brush>
  </inkml:definitions>
  <inkml:trace contextRef="#ctx0" brushRef="#br0">41050 28247 652,'1'-14'23,"2"2"9,2 4 11,2 3 9,1 1 1,-1 2-13,1 0-10,0 2-11,0 0-7,0 2-2,0 0 0,-1 2-3,2-1 0,2 0-3,2-2 0,1 0-3,2-1 0,0 0-3,-1 0-2,1 0-1,0 0-3,-1 2-3,1 0-2,0 2-3,-1-1-1,1 1 1,0 0 2,-1 0 1,1 0-4,-2 0-8,-1 0-9,-1 0-8,-1 0-3,-2 2 3,-2 0 2,-2 2 3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59"/>
    </inkml:context>
    <inkml:brush xml:id="br0">
      <inkml:brushProperty name="width" value="0.052" units="cm"/>
      <inkml:brushProperty name="height" value="0.052" units="cm"/>
      <inkml:brushProperty name="color" value="#F2395B"/>
    </inkml:brush>
  </inkml:definitions>
  <inkml:trace contextRef="#ctx0" brushRef="#br0">56250 35444 423,'29'-22'1,"-3"5"3,-5 3 2,-3 4 2,-3 3 8,-2 2 9,-3 2 12,-1 2 10,-2 3 4,-2 4-3,-2 4-3,-2 4-4,-2 3-4,-2 5-4,-2 3-6,-2 5-5,0 1-2,-1-2-1,0 0 0,0-1-1,1-2-1,4-3-3,3-3-2,2-2-3,6-8-8,10-11-15,8-10-15,9-11-14,1-6-4,-6-1 7,-5-1 7,-6 0 6,-5-3 5,-1-3 1,-2-3 2,-2-2 1,-3-1 3,-3 3 4,-2 3 4,-4 4 3,-2 3 2,-5 7-1,-4 5-1,-4 6-2,-2 5 1,-1 2 2,-1 4 2,-1 3 3,0 1-3,1 3-4,1 2-4,1 2-6,1 1-3,4 1-5,3 1-3,3 2-4,2-2-1,2-1 3,2-2 4,2-2 2,1-2 3,2-1 3,0 0 4,2-2 4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5:07"/>
    </inkml:context>
    <inkml:brush xml:id="br0">
      <inkml:brushProperty name="width" value="0.03183" units="cm"/>
      <inkml:brushProperty name="height" value="0.03183" units="cm"/>
      <inkml:brushProperty name="color" value="#F2395B"/>
    </inkml:brush>
  </inkml:definitions>
  <inkml:trace contextRef="#ctx0" brushRef="#br0">43369 27700 691,'-15'1'72,"2"2"-12,2 2-15,3 2-13,0 0-8,0 1-2,0 0-2,0 0-3,0 1-5,-2 1-7,0 3-8,-1 2-8,0 0-3,2-1 0,2-1-1,2 0 0,0-2-1,-2 1-4,-1 0-2,-3 0-4,0 0-2,0 1-5,2 1-4,1 2-4,0-2 1,2-3 6,0-3 6,2-2 6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5:07"/>
    </inkml:context>
    <inkml:brush xml:id="br0">
      <inkml:brushProperty name="width" value="0.03512" units="cm"/>
      <inkml:brushProperty name="height" value="0.03512" units="cm"/>
      <inkml:brushProperty name="color" value="#F2395B"/>
    </inkml:brush>
  </inkml:definitions>
  <inkml:trace contextRef="#ctx0" brushRef="#br0">41742 27911 626,'-8'-13'45,"2"8"-1,0 7-2,2 6-1,0 5-4,0 1-7,0 3-6,0 2-6,0 0-3,-2 1 1,0-1-1,-1 1 1,-2 0-2,0 1-5,-2 1-3,0 1-4,0 0-6,3 1-4,1-1-5,2 1-5,1-2-5,2-3-3,0-3-3,2-3-4,1-3-5,2-2-6,2-4-7,2-2-6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5:08"/>
    </inkml:context>
    <inkml:brush xml:id="br0">
      <inkml:brushProperty name="width" value="0.03682" units="cm"/>
      <inkml:brushProperty name="height" value="0.03682" units="cm"/>
      <inkml:brushProperty name="color" value="#F2395B"/>
    </inkml:brush>
  </inkml:definitions>
  <inkml:trace contextRef="#ctx0" brushRef="#br0">42077 27972 597,'-6'-13'-11,"2"5"25,4 4 24,3 6 25,0 3 5,-1 3-12,0 4-13,-2 2-13,1 2-7,0 1-5,2 1-2,0 1-4,0 1-2,0 0-3,-2-1-3,0 1-2,-1-2-2,2-1 2,0-2 1,2-3 0,1-1-1,1-2-6,3-2-4,2-2-5,1-5-1,2-8 3,0-8 4,1-7 3,2-5 1,1-1-2,3-1-2,2-1-3,0-1-4,1-1-7,-1 0-8,1-2-7,-3 3-1,-3 5 5,-5 7 6,-3 5 4,-2 4 0,0 1-5,0 0-6,0 2-6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5:09"/>
    </inkml:context>
    <inkml:brush xml:id="br0">
      <inkml:brushProperty name="width" value="0.03327" units="cm"/>
      <inkml:brushProperty name="height" value="0.03327" units="cm"/>
      <inkml:brushProperty name="color" value="#F2395B"/>
    </inkml:brush>
  </inkml:definitions>
  <inkml:trace contextRef="#ctx0" brushRef="#br0">41883 25633 661,'-9'-6'93,"-2"4"-20,-2 4-19,-1 4-20,-1 2-11,4-1-4,3 1-3,2 0-3,1 0-4,-2 2-4,-1 0-6,-3 1-4,-2 0-4,0 0-3,-1-2-4,-1-1-3,-1 1-4,1 0-2,-1 1-4,0 2-3,1-1-3,2-1-6,3-1-4,1 0-5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5:09"/>
    </inkml:context>
    <inkml:brush xml:id="br0">
      <inkml:brushProperty name="width" value="0.03278" units="cm"/>
      <inkml:brushProperty name="height" value="0.03278" units="cm"/>
      <inkml:brushProperty name="color" value="#F2395B"/>
    </inkml:brush>
  </inkml:definitions>
  <inkml:trace contextRef="#ctx0" brushRef="#br0">41681 27000 671,'-13'1'41,"3"2"7,4 2 4,4 2 6,3 0-5,2-1-13,2 0-15,2-2-13,1 1-13,3 0-11,2 1-11,2 2-10,-1-1-5,-1 0 2,-2-2 2,-2 0 3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5:11"/>
    </inkml:context>
    <inkml:brush xml:id="br0">
      <inkml:brushProperty name="width" value="0.03633" units="cm"/>
      <inkml:brushProperty name="height" value="0.03633" units="cm"/>
      <inkml:brushProperty name="color" value="#F2395B"/>
    </inkml:brush>
  </inkml:definitions>
  <inkml:trace contextRef="#ctx0" brushRef="#br0">43228 26389 605,'-7'-5'51,"3"6"1,4 6 2,3 6 1,0 2-3,-1 1-8,0 0-9,-1-1-7,-1 2-10,0 1-12,0 3-12,0 2-12,0 0-7,0 3-4,0 0-3,0 1-3,0-2-2,0-2 0,0-3 1,0-2 0,0-4 0,0-1 0,0-2 1,0-2-1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5:12"/>
    </inkml:context>
    <inkml:brush xml:id="br0">
      <inkml:brushProperty name="width" value="0.04194" units="cm"/>
      <inkml:brushProperty name="height" value="0.04194" units="cm"/>
      <inkml:brushProperty name="color" value="#F2395B"/>
    </inkml:brush>
  </inkml:definitions>
  <inkml:trace contextRef="#ctx0" brushRef="#br0">43855 27700 524,'-13'0'12,"6"0"21,6 0 20,6 0 20,3 1 4,0 2-16,0 2-14,-1 2-16,2 0-9,4-1-3,2-1-4,3 0-3,2 0-3,1 0-3,1 1-2,2 2-2,-1-1-4,1-1-2,-1-1-3,1 0-3,-1-1-1,-2 0-2,1 0-2,-2 0 0,-2 0-4,-1 1-4,-2 2-5,-2 0-4,-3 1-4,-1 0-2,-2 0-3,-2 0-1,-1 0-1,0 1 3,0 1 1,0 2 2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5:14"/>
    </inkml:context>
    <inkml:brush xml:id="br0">
      <inkml:brushProperty name="width" value="0.03767" units="cm"/>
      <inkml:brushProperty name="height" value="0.03767" units="cm"/>
      <inkml:brushProperty name="color" value="#F2395B"/>
    </inkml:brush>
  </inkml:definitions>
  <inkml:trace contextRef="#ctx0" brushRef="#br0">45851 27984 583,'7'-8'-39,"0"0"12,-2 0 11,0 0 12,-2 0 6,-1 1 1,0-1-1,-1 0 1,-1 0 5,0 0 8,0 0 9,0 1 8,-2-1 4,0 2-2,-3 0-3,-2 2-2,-1 1-3,0 2-7,0 2-5,1 2-5,-1 1-4,0 0-4,0 0-1,0 0-4,0 0 1,-2 3 4,0 2 3,-1 2 4,-1 1 2,0 0 1,0-1 1,1 1 0,-1 0 1,0 1-1,0 1 0,1 2 0,-1-1-1,2 1-1,1 0 0,0-1-1,2 0-2,1 0 0,0-2-1,2-1-1,0 0-2,2 2-1,0 0-1,2 1-2,2-1-1,4-1-4,4-2-3,3-2-3,2-2 0,0-2 0,-2-3 3,-1 0 1,2-4-2,4 0-4,3-3-5,5-2-5,1-2 0,-1-2 0,-1-2 3,-1-1 1,-2 0 2,-1 2-1,-3 4 1,-1 3 0,-3 0-2,-4 0-4,-4-1-2,-4-2-5,-2 1 0,2 1 2,0 0 1,2 2 3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5:14"/>
    </inkml:context>
    <inkml:brush xml:id="br0">
      <inkml:brushProperty name="width" value="0.03268" units="cm"/>
      <inkml:brushProperty name="height" value="0.03268" units="cm"/>
      <inkml:brushProperty name="color" value="#F2395B"/>
    </inkml:brush>
  </inkml:definitions>
  <inkml:trace contextRef="#ctx0" brushRef="#br0">46295 26545 673,'-8'-7'3,"2"0"5,0 2 7,2 1 6,0 2 4,0 5 6,0 6 5,0 4 4,0 3-1,0 1-8,0 1-8,0 1-7,0 1-6,1 1 0,-2 1-1,2 2-2,-1-3-5,0-1-9,0-5-9,0-1-10,0-3-6,2-1-2,0 0-3,2-2-1,1-1-1,2-2 0,2-3 1,2 0 1,0-4 3,-1 0 6,0-3 5,-2-2 6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5:14"/>
    </inkml:context>
    <inkml:brush xml:id="br0">
      <inkml:brushProperty name="width" value="0.03087" units="cm"/>
      <inkml:brushProperty name="height" value="0.03087" units="cm"/>
      <inkml:brushProperty name="color" value="#F2395B"/>
    </inkml:brush>
  </inkml:definitions>
  <inkml:trace contextRef="#ctx0" brushRef="#br0">46765 26550 712,'-14'2'64,"4"4"-9,4 4-8,4 3-9,2 3-7,0 0-8,0-1-6,0 1-8,0 0-5,0 1-6,0 1-5,0 1-5,-1 0-2,0-1 0,-2-1 2,0 0 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40"/>
    </inkml:context>
    <inkml:brush xml:id="br0">
      <inkml:brushProperty name="width" value="0.04573" units="cm"/>
      <inkml:brushProperty name="height" value="0.04573" units="cm"/>
      <inkml:brushProperty name="color" value="#F2395B"/>
    </inkml:brush>
  </inkml:definitions>
  <inkml:trace contextRef="#ctx0" brushRef="#br0">83091 12383 481,'7'-9'1,"-2"-2"5,-3-2 3,0-1 3,-2-1 7,0 2 10,0 3 11,0 1 9,-1 4 1,-1 6-7,0 6-8,-1 6-8,-2 4-3,0 3 1,-1 3 0,-2 3 0,1 3-1,-1 5-2,0 2-3,0 6-2,0 2-5,-2 2-6,0 2-7,-1 2-5,0 0-7,0-1-7,2 0-7,1-1-6,1-4-8,2-6-7,2-6-8,2-5-6,2-6-1,4-5 9,2-5 8,4-5 8,-1-3 6,1-4 7,-2-2 5,0-3 5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2:59"/>
    </inkml:context>
    <inkml:brush xml:id="br0">
      <inkml:brushProperty name="width" value="0.04057" units="cm"/>
      <inkml:brushProperty name="height" value="0.04057" units="cm"/>
      <inkml:brushProperty name="color" value="#F2395B"/>
    </inkml:brush>
  </inkml:definitions>
  <inkml:trace contextRef="#ctx0" brushRef="#br0">57750 35750 542,'50'0'16,"-8"0"8,-9 0 8,-9 0 7,-6 1 5,-3 4-2,-3 2 0,-2 4-2,-3 2-3,-1 3-6,0 3-8,-2 3-7,-1 2-3,-2 1 1,-2 1-1,-2 1 1,-2-1-3,-2-1-5,-1-3-5,-3-1-6,0-2-2,0-1 2,2-1 0,1 0 2,1-2 1,2-1 2,2-1 1,2-1 3,3-1 0,6-2-1,4-2-1,5-2-1,5-3-4,7-4-6,5-4-6,7-4-7,1-2-4,0-2-3,-2 0-2,0-1-3,-3 1-1,-6 1-2,-4 2-1,-4 2-1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5:15"/>
    </inkml:context>
    <inkml:brush xml:id="br0">
      <inkml:brushProperty name="width" value="0.03512" units="cm"/>
      <inkml:brushProperty name="height" value="0.03512" units="cm"/>
      <inkml:brushProperty name="color" value="#F2395B"/>
    </inkml:brush>
  </inkml:definitions>
  <inkml:trace contextRef="#ctx0" brushRef="#br0">46363 25356 626,'-15'-14'-20,"2"6"19,2 5 19,3 4 20,1 4 8,2 2-5,2 2-4,2 2-3,1 2-4,0 5-3,0 3-2,0 5-4,0-1-2,0-3-5,0-4-2,0-5-5,1-2-1,2-2-1,2-2 1,2-2 0,1-2-4,1-1-5,2 0-7,0-1-5,1-4-4,3-4-1,2-6-1,2-4 0,-1-3-2,1-1 1,-2-1-1,-1-1 0,-2 0 1,-2 1 3,-4 1 4,-3 1 3,-2 2 1,-4 2-1,-2 4 0,-3 3-1,-3 2 3,0 0 6,-2 2 7,0 1 6,-1 1 2,-1 3-3,-1 4-4,-1 2-3,-1 4-4,0 4-6,0 3-5,1 5-6,0 0-1,4-1 1,3-2 1,3-2 1,0-3 1,-1-1 1,0-3 1,-1 0 0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5:15"/>
    </inkml:context>
    <inkml:brush xml:id="br0">
      <inkml:brushProperty name="width" value="0.04054" units="cm"/>
      <inkml:brushProperty name="height" value="0.04054" units="cm"/>
      <inkml:brushProperty name="color" value="#F2395B"/>
    </inkml:brush>
  </inkml:definitions>
  <inkml:trace contextRef="#ctx0" brushRef="#br0">46741 28533 542,'-4'-6'11,"8"4"22,8 4 22,7 4 21,5 0 3,-1 0-15,1-4-17,-1 0-17,2-1-9,3 1-4,3 3-5,3 2-4,0 1-3,-3-2-6,-3-1-3,-3 0-5,-2-1-10,1 0-17,-1 0-18,1 0-16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5:16"/>
    </inkml:context>
    <inkml:brush xml:id="br0">
      <inkml:brushProperty name="width" value="0.05465" units="cm"/>
      <inkml:brushProperty name="height" value="0.05465" units="cm"/>
      <inkml:brushProperty name="color" value="#F2395B"/>
    </inkml:brush>
  </inkml:definitions>
  <inkml:trace contextRef="#ctx0" brushRef="#br0">48420 28207 402,'-2'-14'45,"0"4"-8,-3 4-6,-2 4-8,-2 3-4,-2 2-2,-2 2 0,-1 2-1,-2 2-1,1 1 1,-1 3 1,0 2 1,1 0-1,3-1 0,1-1-2,2 0-1,1-1-1,0 1-1,1 1-1,-1 2-1,1-1-1,2-1-1,2-1-1,2-1-1,4 0-1,6 0-3,5-1-2,7 1-2,2-2-1,-1-2-1,-1-4-1,-1-2 0,0-4-5,1-2-5,1-4-7,2-2-7,-1-2-2,3-1 1,0-1 1,1-1 1,-1-2 3,-2-2 2,-1-2 4,-2-1 4,-3-1 2,-1 1 0,-2 1 2,-3 1 0,-1 0 3,-2 1 6,-2-1 3,-2 1 6,-2 1 4,-1 2 5,0 4 5,-1 3 5,-2 1 4,-1-2 6,0 0 5,-1-1 5,-2 3 2,-2 8-2,-2 8-3,-2 7-1,0 6-5,3 3-7,1 3-7,2 3-7,2 2-7,0 1-4,2 1-7,0 0-5,1 2-4,0 1-6,0 0-4,0 2-5,0 3-5,-2 6-9,0 6-6,-2 6-8,1-3 2,0-11 9,2-10 11,1-11 9,0-6 1,0-1-8,0-1-9,0 0-8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6:37"/>
    </inkml:context>
    <inkml:brush xml:id="br0">
      <inkml:brushProperty name="width" value="0.03528" units="cm"/>
      <inkml:brushProperty name="height" value="0.03528" units="cm"/>
      <inkml:brushProperty name="color" value="#F2395B"/>
    </inkml:brush>
  </inkml:definitions>
  <inkml:trace contextRef="#ctx0" brushRef="#br0">43844 1650 623,'-15'1'51,"4"2"-9,3 2-10,2 2-8,1 1-5,-3 3 0,-4 2 1,-2 2 1,-1 0-2,-1 1-1,0 0-2,1-1-2,-1 1-1,0 0-1,1-1-1,-1 1-1,-1 1-2,-2 3 0,-1 3-3,-3 3 0,1 0-2,3-3 0,3-3-1,3-2-1,0-3-1,0 1-5,-1 0-5,-1-1-3,0 0-4,2-2-2,3-3-1,1-1-2,4-4-6,6-8-10,6-6-10,6-7-10,2-3-1,-1 2 11,-1 3 9,0 1 10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6:38"/>
    </inkml:context>
    <inkml:brush xml:id="br0">
      <inkml:brushProperty name="width" value="0.0436" units="cm"/>
      <inkml:brushProperty name="height" value="0.0436" units="cm"/>
      <inkml:brushProperty name="color" value="#F2395B"/>
    </inkml:brush>
  </inkml:definitions>
  <inkml:trace contextRef="#ctx0" brushRef="#br0">44650 1833 504,'8'-6'62,"2"4"-7,0 4-7,1 4-7,1 2-6,0 0-4,-1-1-5,1 1-5,0 0-4,0 0-2,-1 0-2,1 0-2,1 0-2,1 1 1,3 1-1,2 2 0,0-1-1,1-1-3,0-1-2,-1 0-2,1-1-3,-1 1-2,1 2-1,0 0-2,-1 0-1,1-1-1,-1 0 1,1-2 0,-2 0-1,-1 0-1,-2 0 0,-2 0 0,-2-1 0,1-1 1,0-1 1,0 0 2,-1-1-1,-1 0-1,-1 0-1,0 0-2,-1 0-1,0 0 2,-1-1 0,1 1 1,-1 1 7,-2 0 14,-2 1 14,-2 2 13,-2 1 4,0 3-9,-2 4-8,0 2-8,0 1-5,0 1-2,1-1-3,2 1-1,0 0-1,-2 1-1,-1 1 1,0 1 0,0 1-1,0 1-3,2 1-2,1 1-2,0 0-4,0-3-3,0-1-4,0-3-3,0 0-3,1 0 0,2-1-1,0 1-1,1-1-3,0 1-4,0-1-5,0 1-5,0-1-1,0-1 6,0-1 4,0 0 4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6:39"/>
    </inkml:context>
    <inkml:brush xml:id="br0">
      <inkml:brushProperty name="width" value="0.04018" units="cm"/>
      <inkml:brushProperty name="height" value="0.04018" units="cm"/>
      <inkml:brushProperty name="color" value="#F2395B"/>
    </inkml:brush>
  </inkml:definitions>
  <inkml:trace contextRef="#ctx0" brushRef="#br0">43200 3455 547,'0'-13'-1,"0"6"13,0 6 13,0 6 14,0 4 4,2 3-5,0 4-5,2 2-6,-1 1-2,-1 1-3,0-1-2,-1 1-2,-1 0-1,0-1-2,0 1 0,0-1-2,0 2-2,0 0 0,0 0-1,0 3-2,0-2 1,0 0 0,0-1 1,0 0 1,-1-2-2,-1 1-6,0-1-4,-1 1-5,-1-1-1,2-1 1,0-1 2,2 0 1,0-2 1,0-1-2,0-1-2,0-1-2,0 1 0,0 0-1,0 1 1,0 1-1,0 1 0,0 0-4,0-1-1,0 1-3,0-1-6,0-1-8,0-1-8,0 0-8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6:39"/>
    </inkml:context>
    <inkml:brush xml:id="br0">
      <inkml:brushProperty name="width" value="0.03985" units="cm"/>
      <inkml:brushProperty name="height" value="0.03985" units="cm"/>
      <inkml:brushProperty name="color" value="#F2395B"/>
    </inkml:brush>
  </inkml:definitions>
  <inkml:trace contextRef="#ctx0" brushRef="#br0">43145 5981 552,'-7'-7'-21,"0"1"11,2 0 9,1 2 10,2 0 13,5 2 13,6 0 14,4 2 15,3 0 0,-1 0-11,1 0-12,0 0-11,0 0-8,1 0-3,1 0-4,1 0-4,1 0-1,0 2-1,-1 0-1,1 2 0,-1 0-2,1 2-3,0 0-1,-1 1-4,0 1 0,-3 0-2,-1 0-1,-2 0-1,-1 0-2,0-1-1,-1 1-1,1 0-2,-1 0-4,-1 2-6,0 0-4,-2 1-7,0 0-3,0 0-2,0-2-3,0 0-3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6:41"/>
    </inkml:context>
    <inkml:brush xml:id="br0">
      <inkml:brushProperty name="width" value="0.03419" units="cm"/>
      <inkml:brushProperty name="height" value="0.03419" units="cm"/>
      <inkml:brushProperty name="color" value="#F2395B"/>
    </inkml:brush>
  </inkml:definitions>
  <inkml:trace contextRef="#ctx0" brushRef="#br0">44351 5474 643,'-1'-11'31,"-1"10"7,0 10 7,-1 10 8,-2 4-1,0 3-10,-1 0-10,-2 0-9,-1 3-8,-3 3-3,-4 3-4,-1 3-5,-3 0-2,2 0 0,1-1 0,1-1-2,1-2-1,1-2-6,0-1-5,2-3-5,1-2-4,2-5-5,3-3-4,1-5-5,1-2-3,2 0-1,0-2 0,2 0-2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6:41"/>
    </inkml:context>
    <inkml:brush xml:id="br0">
      <inkml:brushProperty name="width" value="0.03595" units="cm"/>
      <inkml:brushProperty name="height" value="0.03595" units="cm"/>
      <inkml:brushProperty name="color" value="#F2395B"/>
    </inkml:brush>
  </inkml:definitions>
  <inkml:trace contextRef="#ctx0" brushRef="#br0">44750 5654 611,'7'51'110,"-2"-6"-27,-3-8-25,0-6-26,-2-4-14,2-3-4,0-1-2,2-3-3,-1-1-2,-1-3-3,0-1-2,-2-2-3,1-2 1,2-2 1,2-3 3,2-1 1,3-3 2,4-6-1,3-4 1,5-5-1,1-6-1,1-5-6,-1-7-5,1-5-4,0-5-5,-1-2-4,1-4-3,-1-2-4,-1 1-3,-1 6-2,-2 5-2,-2 7-3,-3 4-2,-1 3-2,-2 3-3,-2 3-3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6:42"/>
    </inkml:context>
    <inkml:brush xml:id="br0">
      <inkml:brushProperty name="width" value="0.03605" units="cm"/>
      <inkml:brushProperty name="height" value="0.03605" units="cm"/>
      <inkml:brushProperty name="color" value="#F2395B"/>
    </inkml:brush>
  </inkml:definitions>
  <inkml:trace contextRef="#ctx0" brushRef="#br0">45964 5437 610,'-8'-6'119,"0"6"-26,0 4-25,0 6-27,-1 2-16,-1 3-6,-3 2-5,-2 1-6,-1 4-5,-1 3-6,-1 5-3,-1 3-6,0 1-3,0-1-2,2-3-2,1-2-3,1-1-1,1-1-2,0-1-1,2-1-3,1-1-1,2-3-2,3-1-2,1-2-2,1-3 1,2-1 4,0-2 4,2-2 5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3:00"/>
    </inkml:context>
    <inkml:brush xml:id="br0">
      <inkml:brushProperty name="width" value="0.04312" units="cm"/>
      <inkml:brushProperty name="height" value="0.04312" units="cm"/>
      <inkml:brushProperty name="color" value="#F2395B"/>
    </inkml:brush>
  </inkml:definitions>
  <inkml:trace contextRef="#ctx0" brushRef="#br0">39283 34797 510,'-16'-1'1,"-2"-2"4,0-2 3,-1-2 3,1 0 3,3 1 2,2 0 3,4 2 2,5 0 5,6 2 7,8 0 7,6 2 7,4 1 0,3 4-7,1 2-6,3 4-8,0 1-6,-1 3-4,-1 1-4,-1 3-4,-2 2-2,-1 1 2,-3 3 1,-1 1 2,-3 4-2,-2 5-7,-4 4-5,-2 6-6,-6 2-5,-5 2-2,-5 0-1,-7 2-3,-5-1 0,-5-1 1,-5 0 1,-4-1 1,-5-4 1,-1-2 3,-2-5 3,-2-4 1,-1-3 2,0-1 2,0-3 0,0-1 1,2-2 4,5-1 8,6-1 7,4-1 8,12-4 3,20-8 0,20-8 0,19-8 0,16-7-9,11-6-16,13-5-17,11-6-16,6-4-10,0 1-4,0 0-5,0 0-3,-9 2-1,-16 7 5,-16 5 3,-17 7 4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6:42"/>
    </inkml:context>
    <inkml:brush xml:id="br0">
      <inkml:brushProperty name="width" value="0.03823" units="cm"/>
      <inkml:brushProperty name="height" value="0.03823" units="cm"/>
      <inkml:brushProperty name="color" value="#F2395B"/>
    </inkml:brush>
  </inkml:definitions>
  <inkml:trace contextRef="#ctx0" brushRef="#br0">46750 5150 575,'9'8'131,"3"2"-31,4 0-30,2 1-30,2 1-17,1 0-4,1-1-3,1 1-5,1 1-3,1 0-3,1 1-4,1 1-2,0 0-5,1-1-3,-1 0-5,1-2-3,-1 0-2,0 0 2,1-1 0,-1 1 2,0 0-4,-1 0-9,-1-1-8,-1 1-9,-2-1-3,-3-2 0,-3-2 2,-2-2 1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6:43"/>
    </inkml:context>
    <inkml:brush xml:id="br0">
      <inkml:brushProperty name="width" value="0.04347" units="cm"/>
      <inkml:brushProperty name="height" value="0.04347" units="cm"/>
      <inkml:brushProperty name="color" value="#F2395B"/>
    </inkml:brush>
  </inkml:definitions>
  <inkml:trace contextRef="#ctx0" brushRef="#br0">49193 5000 506,'-30'22'81,"3"-1"-18,3-3-18,3-1-19,1 0-11,1 2-1,-1 1-2,1 3-2,0 0-2,0 1 0,2-1 0,1 1-1,1-1-2,3-1-1,1-1-2,2-1-3,2-1 0,0-1 1,2 0 0,1-2 0,2-2-3,5-1-6,6-2-7,4-2-6,4-4-4,3-4 1,3-6 0,3-4 0,2-3 2,-1-2 2,0 0 3,1-1 1,-2-1 4,-3 1 4,-3-1 2,-3 0 5,-2 2 3,-2 3 4,-3 3 5,-1 2 3,-1 5 7,-2 4 9,-1 5 7,0 6 9,-2 1 0,-2 1-9,-2 0-8,-2-1-9,-1 1-6,2-2-2,0-1-3,2-1-3,1 1-4,4 0-3,2 1-5,4 1-3,1-2-3,1-4 0,1-6 0,1-4 0,1-5 0,2-2 1,0-3 1,1-3 0,0-3 0,-3 0 2,-1-1 0,-2-1 1,-3-1 1,-1 1 1,-2-1 1,-2 1 3,-2 0-1,0 2 0,-2 2 0,0 3-1,-3 1 1,-2 2 4,-4 2 2,-2 2 4,-2 2 1,-3 0-1,-2 2-1,-1 1-1,-1 0-2,0 1-1,2 2-1,1 0-3,1 1-2,3 0-4,1 0-4,2 0-5,4-1-1,6 0 0,6-2 0,6 0 0,4-2 1,3-2 3,3-2 1,3-2 2,0 0 3,-1 0 3,-3 2 1,-1 1 4,-2 0 0,-3 0-2,-1 0 0,-2 0-2,-2 2 6,-1 2 15,0 3 15,-2 4 14,-1 3 7,-2 5-3,-3 5-2,0 6-1,-3 0-6,-1-2-8,0-1-7,-1-2-8,-1-2-4,2 1-2,0-1 0,2 1-2,0-1-5,0-3-6,0-1-7,0-2-6,1-2-6,4-1-2,2 0-2,4-2-3,0-3-1,1-4 1,0-6 0,0-4 1,-1-5 1,1-5 1,0-5 2,0-5 1,-1-3 2,-1-1 1,-1-1 3,0 0 1,-3 0 1,-1 5 1,-2 3 1,-2 5 1,-1 2 3,0 2 7,0 3 7,0 1 6,0 2 3,-2 0 0,0 2 1,-1 1 0,-2 1 0,0 2 1,-2 2 2,0 2 0,1 2-3,2 2-7,4 2-9,2 2-7,4 0-4,2-1 0,3 0 2,3-2 0,2-1 2,2 0 1,0-1 3,1-2 2,0 1 2,-3 2 0,-1 2 0,-2 2 1,-3 1 1,-1 1 3,-2 2 1,-2 0 3,-1 2 1,0 1 0,0 3-1,0 2 1,-1 0-1,-2 1-2,-2 0-2,-2-1-2,-1 0-1,0-1-1,0 0-2,0-2 0,4-4-6,10-5-12,8-6-12,9-5-12,1-4-1,-5 0 6,-7 0 8,-5 0 8,-2-1 3,2-3-1,2-4 0,1-2-1,2-2 0,-2-1 0,-1-1 0,-1-1-1,-1 1 2,-2 5 4,-2 3 2,-2 4 3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6:44"/>
    </inkml:context>
    <inkml:brush xml:id="br0">
      <inkml:brushProperty name="width" value="0.04187" units="cm"/>
      <inkml:brushProperty name="height" value="0.04187" units="cm"/>
      <inkml:brushProperty name="color" value="#F2395B"/>
    </inkml:brush>
  </inkml:definitions>
  <inkml:trace contextRef="#ctx0" brushRef="#br0">53196 4847 525,'-8'-7'-7,"2"0"12,1 2 14,0 1 11,1 3 12,0 7 10,0 7 10,0 8 9,0 4-2,1 5-14,-2 3-15,2 4-15,-1 5-14,2 6-13,0 6-14,2 6-14,0 2-8,0 1-3,0-1-4,0 1-3,-1-6-2,0-12-2,-2-12-2,0-11-1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6:45"/>
    </inkml:context>
    <inkml:brush xml:id="br0">
      <inkml:brushProperty name="width" value="0.03218" units="cm"/>
      <inkml:brushProperty name="height" value="0.03218" units="cm"/>
      <inkml:brushProperty name="color" value="#F2395B"/>
    </inkml:brush>
  </inkml:definitions>
  <inkml:trace contextRef="#ctx0" brushRef="#br0">45250 7420 683,'0'-11'38,"0"8"7,0 9 6,0 10 7,0 3-4,0 1-15,0-1-16,0 1-15,0 0-14,0 3-14,0 1-13,0 3-13,0-1-6,0-2 3,0-1 4,0-2 3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6:45"/>
    </inkml:context>
    <inkml:brush xml:id="br0">
      <inkml:brushProperty name="width" value="0.03445" units="cm"/>
      <inkml:brushProperty name="height" value="0.03445" units="cm"/>
      <inkml:brushProperty name="color" value="#F2395B"/>
    </inkml:brush>
  </inkml:definitions>
  <inkml:trace contextRef="#ctx0" brushRef="#br0">44466 8400 638,'-7'9'117,"2"1"-27,2 3-26,2 2-27,1 2-15,0 1-6,0 3-6,0 1-5,0 4-5,0 3-3,0 5-5,0 3-4,0 0-6,0-2-5,0-3-7,0-3-6,0-4-3,0-5 0,0-5 2,0-4 0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6:45"/>
    </inkml:context>
    <inkml:brush xml:id="br0">
      <inkml:brushProperty name="width" value="0.0273" units="cm"/>
      <inkml:brushProperty name="height" value="0.0273" units="cm"/>
      <inkml:brushProperty name="color" value="#F2395B"/>
    </inkml:brush>
  </inkml:definitions>
  <inkml:trace contextRef="#ctx0" brushRef="#br0">44650 9003 805,'9'-9'33,"3"0"0,4-2 0,2 0-1,1 0-3,1 2-9,0 3-9,-1 1-7,1 1-10,0 0-7,-1 0-9,1 0-8,-2 1-6,-3 2-4,-3 2-4,-2 2-4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6:46"/>
    </inkml:context>
    <inkml:brush xml:id="br0">
      <inkml:brushProperty name="width" value="0.03909" units="cm"/>
      <inkml:brushProperty name="height" value="0.03909" units="cm"/>
      <inkml:brushProperty name="color" value="#F2395B"/>
    </inkml:brush>
  </inkml:definitions>
  <inkml:trace contextRef="#ctx0" brushRef="#br0">45599 8300 562,'0'34'161,"0"4"-38,0 6-40,0 4-39,-1 6-25,-1 6-11,0 5-13,-1 7-12,-1-1-6,2-5-2,0-6-1,2-6-2,-1-5-6,0-3-13,-2-2-13,0-3-13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6:58"/>
    </inkml:context>
    <inkml:brush xml:id="br0">
      <inkml:brushProperty name="width" value="0.03855" units="cm"/>
      <inkml:brushProperty name="height" value="0.03855" units="cm"/>
      <inkml:brushProperty name="color" value="#F2395B"/>
    </inkml:brush>
  </inkml:definitions>
  <inkml:trace contextRef="#ctx0" brushRef="#br0">65330 4366 570,'-15'-7'82,"2"2"-12,2 2-13,3 2-13,-2 2-8,0 2-6,-3 2-4,-1 2-6,-3 2-4,-2 3-3,-2 3-3,-1 4-2,-2 0-2,-1 1-2,-1-1 0,-1 1-2,0 0 0,1 1-3,1 1 0,1 1-2,1-1-3,3-3-6,1-3-4,2-2-5,3-3-5,1-1-4,2-1-3,2 0-4,3-4-5,2-2-5,4-6-5,3-2-7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6:59"/>
    </inkml:context>
    <inkml:brush xml:id="br0">
      <inkml:brushProperty name="width" value="0.0497" units="cm"/>
      <inkml:brushProperty name="height" value="0.0497" units="cm"/>
      <inkml:brushProperty name="color" value="#F2395B"/>
    </inkml:brush>
  </inkml:definitions>
  <inkml:trace contextRef="#ctx0" brushRef="#br0">66250 4300 442,'14'7'100,"-1"-1"-21,-2 0-22,-2-1-22,-1-1-12,0 1-3,0 1-2,-1 2-3,2 0-1,0 0-2,1 0 0,2-1-1,-1 1 0,1 0-2,0 0-1,0 0-2,0 0 0,1-1-1,1 1-2,2 0 0,-1 0-2,1 2-2,0 0-1,-1 1-1,0 0-2,0 0 0,-2-2 0,-1-1-1,0 0-1,0-2-2,-1-1-2,1 0-2,0-1-3,0 0-6,0 0-4,-1 0-6,0 0 1,-2 1 7,-2 2 8,-2 0 7,-2 1 7,-1 2 4,0 0 5,-1 1 6,-2 0 4,-1 0 3,0-2 4,-1-1 3,-1 1 1,2 0-1,0 1-1,2 2-2,0-1-3,0 1-3,0 0-3,0 0-4,0 0-2,0 1-1,0 1-1,0 1-1,0 1 0,0 2 0,0 0-1,0 1 0,0 1 0,0 3 0,0 1 0,0 3 0,0-1-2,0-1-6,0-3-5,0-1-5,0-1-3,2 1-4,0 1-3,2 1-2,-1 1-5,-1-1-3,0 1-4,-1-1-5,-1 0 0,0-3 3,0-1 4,0-2 4,0-3 0,0-1-3,0-2-3,0-2-4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7:00"/>
    </inkml:context>
    <inkml:brush xml:id="br0">
      <inkml:brushProperty name="width" value="0.0484" units="cm"/>
      <inkml:brushProperty name="height" value="0.0484" units="cm"/>
      <inkml:brushProperty name="color" value="#F2395B"/>
    </inkml:brush>
  </inkml:definitions>
  <inkml:trace contextRef="#ctx0" brushRef="#br0">63795 5750 454,'-14'1'40,"6"4"9,5 2 9,5 4 10,1 2-1,1 3-12,0 3-11,0 3-13,-1 2-7,0 1-4,-2 1-4,0 1-4,-1 0-1,0 1 0,0-1 0,0 1 0,0-1-2,0 0-3,0 1-4,0-1-2,0 1-3,0-1 0,0 0-1,0 1 0,0-2-2,0-1-2,0-3-2,0-1-3,0-2-2,0 1-1,0 0-2,0-1 0,0 0-4,0-1-5,0 0-5,0-2-5,0-1-2,0-1 0,0-1 2,0 0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3:01"/>
    </inkml:context>
    <inkml:brush xml:id="br0">
      <inkml:brushProperty name="width" value="0.03257" units="cm"/>
      <inkml:brushProperty name="height" value="0.03257" units="cm"/>
      <inkml:brushProperty name="color" value="#F2395B"/>
    </inkml:brush>
  </inkml:definitions>
  <inkml:trace contextRef="#ctx0" brushRef="#br0">59150 35250 675,'53'0'95,"-4"0"-18,-4 0-16,-4 0-18,-2 0-14,-2 2-13,0 0-12,-1 2-14,-2 0-8,-3 0-6,-3-1-7,-3 1-6,-3 0-2,-3 0 3,-3 0 1,-3 0 1,-3 0 2,-4 0 0,-4 0 0,-4 0 0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7:00"/>
    </inkml:context>
    <inkml:brush xml:id="br0">
      <inkml:brushProperty name="width" value="0.04702" units="cm"/>
      <inkml:brushProperty name="height" value="0.04702" units="cm"/>
      <inkml:brushProperty name="color" value="#F2395B"/>
    </inkml:brush>
  </inkml:definitions>
  <inkml:trace contextRef="#ctx0" brushRef="#br0">63555 8400 467,'-13'0'28,"6"2"13,6 0 14,6 2 14,5 0 1,4 2-11,3 0-12,5 1-11,2 1-9,1 0-3,1 0-5,1 0-3,0 0-4,1 1-2,-1 1-2,1 2-2,-1-1-2,2-1-3,1-1-1,1 0-2,-1-1-2,-1-1-3,-3 1-1,-1 0-3,-2 0-4,-1 0-6,-1 0-7,-1-1-5,0 1-8,-1 0-7,1 0-7,0 0-8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7:01"/>
    </inkml:context>
    <inkml:brush xml:id="br0">
      <inkml:brushProperty name="width" value="0.02912" units="cm"/>
      <inkml:brushProperty name="height" value="0.02912" units="cm"/>
      <inkml:brushProperty name="color" value="#F2395B"/>
    </inkml:brush>
  </inkml:definitions>
  <inkml:trace contextRef="#ctx0" brushRef="#br0">64587 4600 755,'-10'9'49,"-2"1"-8,-3 3-9,-3 2-9,-1 0-5,0-1-1,2-1-2,1 0 0,-2 1-3,-3 5-2,-5 5-3,-3 5-2,-2 1-5,3-1-4,1-3-7,3-1-5,0-1-5,1 2-5,-1 3-5,1 1-5,1-1-2,5-7-1,3-5-1,4-6-1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7:02"/>
    </inkml:context>
    <inkml:brush xml:id="br0">
      <inkml:brushProperty name="width" value="0.04122" units="cm"/>
      <inkml:brushProperty name="height" value="0.04122" units="cm"/>
      <inkml:brushProperty name="color" value="#F2395B"/>
    </inkml:brush>
  </inkml:definitions>
  <inkml:trace contextRef="#ctx0" brushRef="#br0">65473 8111 533,'0'-13'34,"1"8"9,2 7 9,0 6 8,-1 5 1,-6 5-10,-4 4-9,-5 3-10,-2 2-7,0-1-6,2-1-7,1-1-6,-1 1-2,0 1 1,-1 2 2,-1 3 2,0-2-4,2-3-12,3-5-11,1-3-11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7:02"/>
    </inkml:context>
    <inkml:brush xml:id="br0">
      <inkml:brushProperty name="width" value="0.04234" units="cm"/>
      <inkml:brushProperty name="height" value="0.04234" units="cm"/>
      <inkml:brushProperty name="color" value="#F2395B"/>
    </inkml:brush>
  </inkml:definitions>
  <inkml:trace contextRef="#ctx0" brushRef="#br0">65650 7922 519,'8'-5'49,"0"6"-1,0 6 0,-1 6-1,1 4-2,-2 1-5,-1 3-5,0 1-3,-2 3-5,0 1-5,-2 3-4,0 1-4,-1 0-3,2-1-1,0-3-1,2-1 0,-1-3-2,-1-1-2,0-3-2,-2-1-2,3-4-1,4-6-3,5-6-2,6-6-1,2-8-3,3-11 0,1-11-2,3-11-2,-1-5-3,0-2-3,0 0-4,-2-1-4,-2 2-6,-3 6-7,-3 6-6,-3 5-7,-2 7-1,-2 5 5,-2 7 6,-2 5 4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7:03"/>
    </inkml:context>
    <inkml:brush xml:id="br0">
      <inkml:brushProperty name="width" value="0.0372" units="cm"/>
      <inkml:brushProperty name="height" value="0.0372" units="cm"/>
      <inkml:brushProperty name="color" value="#F2395B"/>
    </inkml:brush>
  </inkml:definitions>
  <inkml:trace contextRef="#ctx0" brushRef="#br0">65782 9950 591,'6'9'119,"0"1"-25,-4 3-26,0 2-24,-2 1-16,0-1-5,0 1-6,0 0-4,-1 0-10,-1 3-14,0 1-12,-1 3-13,-1 0-10,0 1-3,0-1-5,0 1-4,-1-3 2,0-5 7,-2-5 7,0-4 7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7:04"/>
    </inkml:context>
    <inkml:brush xml:id="br0">
      <inkml:brushProperty name="width" value="0.03558" units="cm"/>
      <inkml:brushProperty name="height" value="0.03558" units="cm"/>
      <inkml:brushProperty name="color" value="#F2395B"/>
    </inkml:brush>
  </inkml:definitions>
  <inkml:trace contextRef="#ctx0" brushRef="#br0">65071 10750 618,'-1'16'22,"0"1"14,-2 1 14,0 2 15,0 0 0,0 2-14,2 3-13,0 2-15,1 0-8,0 0-5,0 1-4,0-1-5,0 0-6,-2-3-5,0-1-6,-2-3-7,0-1-4,1-3-6,-1-1-5,0-2-5,0-4-3,0-6-1,0-6-1,0-6-1,1-2 6,2 0 12,2 2 11,2 1 13,2 0 7,2 0 7,1 0 4,3 1 6,2-2 3,0 0-1,1-2 0,1 0 0,1 0-1,1 3-2,2 1-4,0 2-2,0 0-3,-1 0-6,-1-1-5,-1-2-5,-1 1-5,-3 1-3,-1 0-3,-2 2-4,-2 0 0,0 0 2,-2 0 2,0 0 2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7:04"/>
    </inkml:context>
    <inkml:brush xml:id="br0">
      <inkml:brushProperty name="width" value="0.03934" units="cm"/>
      <inkml:brushProperty name="height" value="0.03934" units="cm"/>
      <inkml:brushProperty name="color" value="#F2395B"/>
    </inkml:brush>
  </inkml:definitions>
  <inkml:trace contextRef="#ctx0" brushRef="#br0">65812 10900 559,'-7'16'131,"2"1"-29,2 1-28,2 2-30,0 0-16,0 4-5,-2 3-4,0 3-6,-1 2-7,0 1-10,0 1-10,0 1-11,0-1-7,0-2-3,0-2-3,1-1-4,-2-4 1,2-5 7,-1-5 6,0-5 6,0-2 1,0 0-8,0 0-6,0 0-6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7:05"/>
    </inkml:context>
    <inkml:brush xml:id="br0">
      <inkml:brushProperty name="width" value="0.03678" units="cm"/>
      <inkml:brushProperty name="height" value="0.03678" units="cm"/>
      <inkml:brushProperty name="color" value="#F2395B"/>
    </inkml:brush>
  </inkml:definitions>
  <inkml:trace contextRef="#ctx0" brushRef="#br0">66702 7600 598,'-23'15'101,"2"-1"-20,3-1-23,1 0-21,2-2-12,-1 1-3,0 0-3,1 0-2,-4 2-4,-4 5-2,-5 5-2,-4 5-3,-2 2-4,3 1-3,3-1-5,3 0-4,2-1-4,1-1-4,1-3-4,1-1-5,2-3-3,5-3-3,2-3-3,6-2-3,1-4-3,2 1-1,0-2-1,2 0-1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7:06"/>
    </inkml:context>
    <inkml:brush xml:id="br0">
      <inkml:brushProperty name="width" value="0.04334" units="cm"/>
      <inkml:brushProperty name="height" value="0.04334" units="cm"/>
      <inkml:brushProperty name="color" value="#F2395B"/>
    </inkml:brush>
  </inkml:definitions>
  <inkml:trace contextRef="#ctx0" brushRef="#br0">67800 7450 507,'29'1'122,"-3"2"-26,-5 2-26,-3 2-24,-2 0-16,1-1-4,2-1-4,0 0-4,0-1-3,1 0-1,-1 0-1,1 0-2,0 0-3,3 2-6,2 0-8,1 1-5,1 1-6,-1-2-1,-1-1-3,-1 0-3,-2-2-5,-3-1-11,-3 0-9,-2-1-10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7:06"/>
    </inkml:context>
    <inkml:brush xml:id="br0">
      <inkml:brushProperty name="width" value="0.0414" units="cm"/>
      <inkml:brushProperty name="height" value="0.0414" units="cm"/>
      <inkml:brushProperty name="color" value="#F2395B"/>
    </inkml:brush>
  </inkml:definitions>
  <inkml:trace contextRef="#ctx0" brushRef="#br0">70148 7000 531,'-16'0'53,"0"2"-7,1 0-6,-1 2-7,0 0-5,1 2-1,-1 0-2,0 1-1,1 1-2,1 2-1,1 0-2,1 1 0,-1 2-2,0 0 0,-1 1-2,-1 1-1,0 1-1,2 0-1,2-1-3,3 1 0,1 0-4,2 1-5,2 1-3,2 1-6,2-1-4,4-3-6,2-2-5,4-4-5,1-2-2,3-2 2,1-3 1,3 0 3,2-4-2,3-2-4,3-4-6,3-2-4,-2-1-2,-5 2 4,-7 3 2,-5 1 3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3:01"/>
    </inkml:context>
    <inkml:brush xml:id="br0">
      <inkml:brushProperty name="width" value="0.03298" units="cm"/>
      <inkml:brushProperty name="height" value="0.03298" units="cm"/>
      <inkml:brushProperty name="color" value="#F2395B"/>
    </inkml:brush>
  </inkml:definitions>
  <inkml:trace contextRef="#ctx0" brushRef="#br0">59106 35900 667,'-18'9'-1,"-5"1"-2,-5 3-1,-4 2-2,0-1 2,6-3 5,8-2 7,7-4 5,3 0 6,1 2 6,-1 2 6,0 2 6,2-1 1,6 1-4,4-2-6,6 0-4,5-1-4,9-1-1,7 1-3,9 0-1,5-1-3,5-2-5,6-3-3,4 0-5,3-3-7,0-1-12,-1 0-10,1-1-11,-5-1-6,-10 2 0,-10 0 1,-10 2-1,-5 0 4,-3 0 5,-1 0 6,-2 0 6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7:06"/>
    </inkml:context>
    <inkml:brush xml:id="br0">
      <inkml:brushProperty name="width" value="0.0363" units="cm"/>
      <inkml:brushProperty name="height" value="0.0363" units="cm"/>
      <inkml:brushProperty name="color" value="#F2395B"/>
    </inkml:brush>
  </inkml:definitions>
  <inkml:trace contextRef="#ctx0" brushRef="#br0">70179 5695 606,'-15'-7'4,"4"0"8,3 2 9,2 1 7,3 2 8,0 5 5,2 6 5,0 4 5,1 4-2,-2 3-10,0 3-8,-1 3-11,-1 2-8,0-1-8,0 1-10,0-1-7,0-1-8,2-5-8,0-3-7,2-4-7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7:07"/>
    </inkml:context>
    <inkml:brush xml:id="br0">
      <inkml:brushProperty name="width" value="0.04144" units="cm"/>
      <inkml:brushProperty name="height" value="0.04144" units="cm"/>
      <inkml:brushProperty name="color" value="#F2395B"/>
    </inkml:brush>
  </inkml:definitions>
  <inkml:trace contextRef="#ctx0" brushRef="#br0">70882 5350 530,'-7'9'96,"2"1"-17,2 3-16,2 2-18,1 2-10,0 3-5,0 3-5,0 3-4,0 1-3,0-1 0,0-1-2,0-1-1,-1-1-6,0-3-13,-2-1-12,0-2-13,-1-2-9,2-1-8,0-1-7,2 0-8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7:07"/>
    </inkml:context>
    <inkml:brush xml:id="br0">
      <inkml:brushProperty name="width" value="0.04536" units="cm"/>
      <inkml:brushProperty name="height" value="0.04536" units="cm"/>
      <inkml:brushProperty name="color" value="#F2395B"/>
    </inkml:brush>
  </inkml:definitions>
  <inkml:trace contextRef="#ctx0" brushRef="#br0">70416 3956 485,'-1'-12'10,"0"8"23,-2 8 21,0 8 21,-1 5 5,2 5-13,0 3-13,2 5-14,0-1-8,0-2-6,0-3-6,0-3-6,1-2-6,4-2-7,2-3-6,4-1-7,2-3-5,3-4-3,3-4-4,3-4-3,2-5-1,1-4 0,1-5 0,1-5 0,0-3 2,-3-1 2,-1-1 2,-3-1 2,-2 1 5,-4 1 4,-4 3 5,-5 1 6,-2 2 4,-4 1 3,-2 1 5,-3 1 2,-3 1 2,-2 4-2,-2 3-3,-1 3-2,-3 2 0,-2 3-1,-2 4 1,-1 2-1,-1 4-2,-1 6-6,0 4-5,1 5-5,1 1-10,5-3-17,3-3-15,4-3-15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7:07"/>
    </inkml:context>
    <inkml:brush xml:id="br0">
      <inkml:brushProperty name="width" value="0.04814" units="cm"/>
      <inkml:brushProperty name="height" value="0.04814" units="cm"/>
      <inkml:brushProperty name="color" value="#F2395B"/>
    </inkml:brush>
  </inkml:definitions>
  <inkml:trace contextRef="#ctx0" brushRef="#br0">71200 7400 457,'23'0'134,"-1"0"-28,-1 0-28,-1 0-28,1 0-17,3 2-4,3 0-5,3 2-4,1 0-3,1 2-1,-1 0-1,0 1-2,1 1-5,-1 0-13,0 0-10,1 0-12,-3-1-8,-3-2-6,-5-3-4,-3 0-5,-3-2-4,-1 0-3,-1 0-4,0 0-4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7:08"/>
    </inkml:context>
    <inkml:brush xml:id="br0">
      <inkml:brushProperty name="width" value="0.07071" units="cm"/>
      <inkml:brushProperty name="height" value="0.07071" units="cm"/>
      <inkml:brushProperty name="color" value="#F2395B"/>
    </inkml:brush>
  </inkml:definitions>
  <inkml:trace contextRef="#ctx0" brushRef="#br0">73682 6473 311,'-7'-7'4,"0"0"9,2 2 8,1 1 9,-2 0 6,-2 2 4,-3 0 4,-4 2 4,0 1-2,-1 1-8,0 3-9,1 2-9,-1 3-4,0 4-3,1 3-2,-1 5-2,1 2-1,1-1-1,0 1-1,2-1 0,1 1-1,2-1 1,3 1 0,1-1 1,1 0-1,2-1-2,0-1-1,2-1-2,2-1-2,4-3-1,4-1-3,3-2-1,4-2-1,3-3-4,4-1-1,2-2-2,2-2-3,2-2-2,2-2-4,3-2-2,0-3 0,0-6 1,1-4 3,-1-5 2,-1-4 0,0-3 1,-1-3 0,-1-2 0,-1-3 2,-1-3 1,-1-1 3,-1-2 3,-2 0 1,-1 2 4,-3 2 1,-1 2 3,-4 1 3,-3 3 5,-4 1 3,-4 3 4,-3 3 4,-1 3 4,0 4 4,-1 5 4,-3 4 7,0 6 7,-3 6 8,-2 6 8,-1 5-1,0 7-11,1 5-12,-1 7-10,0 4-7,0 2-4,0 4-2,0 2-4,1 2-3,1 0-5,0 0-3,2 0-5,0 0-8,2 0-12,0 0-10,2 0-12,0 0-7,2 0-1,0 0-1,2 0-2,-1-4 0,-1-7 0,0-9 1,-1-7 0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5:28:33"/>
    </inkml:context>
    <inkml:brush xml:id="br0">
      <inkml:brushProperty name="width" value="0.0533" units="cm"/>
      <inkml:brushProperty name="height" value="0.0533" units="cm"/>
      <inkml:brushProperty name="color" value="#00BFF3"/>
    </inkml:brush>
  </inkml:definitions>
  <inkml:trace contextRef="#ctx0" brushRef="#br0">90028 6504 412,'-1'-14'2,"0"1"4,-2 2 3,0 2 4,-1 2 2,0-1 0,0 0 1,0 0 0,0 0 0,-2 0-2,0 1-2,-1-1 0,-2 0-3,0 0-1,-2 0-2,0 0-2,0 1-1,-1-1 0,0 0 0,0 0 0,1 0 0,-1 0-1,0 1 1,0-1 0,1 0 0,1 2 0,0 1 1,2 0-1,0 0 1,1 0 0,-1-1-1,0-1 0,0-1 0,0 0 0,0 0 0,0 0-1,0 1 1,-1-1 0,-2 0 0,0 0 1,-2 0-1,-1-2 0,-3 0-1,-1-1 0,-2 0 0,0 2-1,1 2-1,-1 3-1,-1 0 0,-1 2 0,-3 0 0,-1 2 1,-2 0-1,-1 0 1,-1 0 0,-1 0 0,0 0 0,2 0 0,0 0 0,1 0 0,2 0 0,3 0 1,2 0 0,5 0 1,0 0 1,0 0-1,1 0 0,-1 0-1,0 0 1,0 0-1,1 0 1,-1 0 0,1 0 0,1 2 0,0 0-1,2 2 1,-1-1-1,-1 1 0,-3 0 0,-2 0 0,0 1-1,1 0 1,1 1-1,1 2 1,0-1 0,1-1-1,-1-1 1,0 0-1,1 0 1,1 0-1,1 1 1,0 2-1,1 0 0,-1-1 1,-2 1-1,0 0 1,0-1 0,-1-1-1,0 0 1,1-1-1,-2-1 0,-2 3 0,-1 2 1,-3 2-1,0 0 0,1-1 0,1 0 1,1-2 0,0 0 0,1 0-1,-1 0 1,1-1 0,0 1 0,2 0 0,2 0 0,3 0 0,-1 0 0,0-1 0,-1 1 1,-1 0 0,0 0 1,1 0-1,0 0-1,2-1 1,0 1-1,1-2 0,-1-1 0,0 0 0,1-1-1,0 2 1,2 0 0,1 1 0,-1 1 1,0 0-1,-1 0 0,-1 0 1,-1 0-1,2-1 0,1 1 0,0 0 0,1 0 0,-1 2 0,-2 0 0,0 1-1,0 1 1,1 0 0,0-1 0,2 1-1,0 0 1,0 0-1,1-1 0,-1 1 0,0 0 0,2 2 0,1 0-1,0 1 1,0 1 0,0-1 0,-1 1 0,-1 0 1,-1-1-1,0 1 0,0 0 1,0-1-1,1 1 0,0 0 0,2-1 1,1 1-1,-1 0 1,0-1 0,-2 1-1,0 0 1,-1-1 0,1-1-1,-1-1 1,0 0-1,0-1 1,0 1 0,0 1 0,1 1 0,-1 0 0,0 0 1,0-2 0,0-1-1,1 1 1,0 0 0,2 1-1,1 1 1,0 1 0,0 1-1,0 2 1,0 0-1,0-1 1,0 1-1,0-2 1,0-1-1,0 0 1,0 1-1,0 2 0,1 0-1,-2 1 1,2 1 0,-1 1 0,0 1 0,-1 0 0,0-1 1,-1-1 0,-2-1 0,1 0 0,1 1 0,0 1 0,2 1 0,0 1-1,2-1 1,0 1-1,2-1 0,0-1 0,0-1 0,0-2-1,0-2 1,0-1 0,2 1 0,0 1-1,2 1 1,0 0 0,2-3 0,0-1 0,1-2 0,1-1 0,0 1 0,0 1 0,0 2 0,0-1 1,-1-1 0,1-1 0,0-1 0,0 1 0,2 0 0,0 1 0,1 1-1,0 1 1,0 1-1,-2 2 1,0 0-1,-2 0 1,1-1 0,0-1 0,0-1 0,0 0 0,0 1-1,-1 2 0,1 0 0,0 0-1,0-1 0,0-1 1,0-1 0,-1 0 0,1 1 0,0 2 0,0 0 0,-1 0 1,-1-1-1,0-1-1,-2-1 1,1 0-1,0 0 1,1-1 0,2 1-1,0 0 1,0-1-1,0 1 1,-1 0-1,2-1 0,0 1 0,1 0 0,2-1 0,1 1 0,3 2 0,3 0-1,3 1 1,0-1-1,-1-1 1,-2-2-1,-2-3 1,-2-1 0,-1 0 0,-1-2 1,-1 0-1,1-2 1,2 1 0,1 0 0,3 0 0,0 0 1,-1 0-1,-1-1 1,0 1-1,-2 0 0,1 0 0,0 0 1,-1 0-1,1-1 0,2 1 0,0 0-1,1 0 1,0 0 0,-1 0-1,-1-1 1,0 1 0,-2 0-1,-1 0 2,-1 0-1,-1 0 2,0 0-1,0 1 1,0 2 0,0 0 0,0 0 0,1-1 0,1 0-1,1-2 0,0 0 0,0 2 0,-2 0-1,-1 1 0,1 0 0,2-1 0,1 0 0,3-2 1,0 0-1,-1 2 0,-1 0-1,0 2 0,-2-2 0,1 1 1,0-2-1,-1 0 1,1-2 0,0-1 0,-1-1 0,1 0 0,0-1-1,-1 0 1,1 0 0,0 0-1,0-1 1,1-1-1,1 0 1,1-1-1,1-1 0,0 0 0,-1 0 0,1 0 1,-1 0-1,1 0 1,-1 0 0,1 0 0,0-1 0,-1-1 1,1 0-1,0-1 1,0-2 0,1 0 0,1-1 0,1-2-1,0 1 1,-1 1-1,-1 0 0,-1 2 0,0-1 0,1-2 0,1-2 0,1-1 1,1-1-1,-1 2 0,1 2 0,-1 2 0,0 0 0,-1 0 1,-1-1-1,0-1 1,-1-1-1,1 0 1,1 0 0,1 0-1,0 1 1,-1 1-1,-1 0 0,-1 2 0,0-1 0,-1 0-1,1-1 0,0-2 0,-1 0 0,1 1 0,-1-1 0,1 0 0,0 0-1,1-2 1,1 0 0,1-1 0,1-2-1,-1 0 1,1-1-2,-1-1 1,1-1-1,-1-2 0,1 0 1,-1-1 0,0-1 0,-1-1 0,-1-1 0,0-1 0,-2 0 0,1-1 0,-1 1 0,1-1 0,-1 0 0,-1-1 1,-1-1-1,0-1 0,-2-1 1,1-1-1,0 0 0,-1-2 0,1 0 0,0-1 0,-1 1 0,1 0 0,0 0 0,-1 1 1,1 1 0,0 1 0,-1 1 0,-1 1 0,-1 1 0,0 1 1,-2 1-1,1-1 0,0 1 0,0-1 0,-1 1 0,-1-1 0,-1 1 0,0-1 0,-2 1 0,-1-1 0,0 1 0,-2-1 0,0 1 1,0-1-1,0 1 0,0-1 0,0-1 0,0-1 0,0-2 0,0-2 0,-1-2-1,-1 1 1,0 0 0,-1-1-1,-1 2 0,0 1 1,0 3-1,0 1 0,0 1 0,0-1 0,0-1-1,0 0 1,-1-1-1,-1 1 0,0 1 1,-1 1 0,-2 0 0,0-1 0,-1-1 0,-2-1 1,0-1-1,1 1 1,-1 0-1,0-1 0,-1 1 0,0 1 0,-1 1-1,-1 1 0,-2 0 0,0-1-1,-1-1 0,-1 0-1,-1-2 1,1 1 0,-1-1 0,0 1 1,1 0 0,1 3 0,0 1 0,2 3 0,0 0 0,-1 1 0,-2-1-1,0 1 1,0-1-1,-1 2 1,0 1-1,1 1 0,-1 0 1,2-1 0,1-2 0,1 1 1,-1-2-1,0 2 1,-1 1 0,-1 1 0,-2 1 0,-2 1-1,-1 0-1,-3 2 0,0 0-1,1-1 0,1-2 1,1 0 1,0 0-1,-3 1 0,-2 1 1,-1 1-1,-1-1 1,1 0 0,1-1 1,1-1 0,1 0-1,-1 2 0,1 2 0,-1 3-2,1 0 0,-1 0 1,1 0 0,-1 0 1,0 1 1,1-1-1,-1 0 0,1 0 0,0 0 0,1 2 0,1 1-1,1 1 1,-1-1-1,-2 2 1,-1-1 0,-2 0 0,-2 0 1,1 2-1,-1 0 0,1 2-1,-2 0 1,-1 2-1,-2 0 1,-3 2-1,-1 0 0,-2 0 0,-2-1 0,-2 2 0,-1-1 0,1 1 0,1 1 1,2 2-1,-1 0 0,-1 2-1,0 0 0,-2 1-1,-1 1 0,0 0 1,-2-1-1,0 1 1,-2 0 1,0 2-2,-2 0 1,0 1-1,0 0 0,4-1 0,2-1 0,4 0-1,1-1-1,3 1-4,2 1-3,1 2-4,3 0-3,3 1-2,3 1-4,3 1-2,4 0-1,3-3-1,4-1 0,4-2-1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3:02"/>
    </inkml:context>
    <inkml:brush xml:id="br0">
      <inkml:brushProperty name="width" value="0.04812" units="cm"/>
      <inkml:brushProperty name="height" value="0.04812" units="cm"/>
      <inkml:brushProperty name="color" value="#F2395B"/>
    </inkml:brush>
  </inkml:definitions>
  <inkml:trace contextRef="#ctx0" brushRef="#br0">64860 34350 457,'-17'3'143,"0"6"-29,-1 5-30,-1 7-30,-1 3-18,1 3-6,-1 1-5,0 3-6,0 1-5,-1 2-3,-1 3-4,-1 1-3,0 1-2,1 2-3,1 1-1,1 0-1,2 1-2,2-2 0,4 0 0,3-1 0,3-2 0,4-2-2,4-2-2,4-1 0,6-4-5,9-5-4,9-5-6,9-5-6,5-4-4,2-4-6,2-4-4,2-4-6,-2-3-1,-6-2 4,-5-2 2,-7-2 3,-4 0 5,-5 1 6,-3 0 6,-4 2 6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3:02"/>
    </inkml:context>
    <inkml:brush xml:id="br0">
      <inkml:brushProperty name="width" value="0.04902" units="cm"/>
      <inkml:brushProperty name="height" value="0.04902" units="cm"/>
      <inkml:brushProperty name="color" value="#F2395B"/>
    </inkml:brush>
  </inkml:definitions>
  <inkml:trace contextRef="#ctx0" brushRef="#br0">66422 34639 448,'-2'-19'51,"-1"7"2,-2 8 1,-1 8 2,-3 7-4,-2 5-9,-2 7-9,-1 5-11,-3 4-6,-2 1-5,-1 1-5,-3 1-5,-2 1-3,-4 4-2,-5 2-1,-3 4-2,1-4-2,7-8-6,7-9-4,7-9-4,7-9-6,6-12-5,7-10-6,8-11-5,5-7 1,7-4 7,5-5 7,7-2 7,1-1 5,0 5 4,-1 6 5,-1 4 3,-4 5 8,-4 7 11,-5 5 10,-4 6 12,-5 4 3,-1 2-1,-3 2-2,0 2-3,-3 3 0,-1 4 0,-1 3 0,0 5-1,-2 3 0,0 1-3,-2 3-2,0 1-3,-2 1-2,0 1-5,-2-1-3,0 1-3,0-2-4,0-3-4,2-3-2,0-3-4,4-6-7,6-9-9,6-8-9,5-9-11,3-6-2,-1-3 1,-1-3 3,0-3 3,-1-3 3,2-4 4,3-4 4,2-4 4,-2 2 5,-1 7 6,-4 9 5,-3 7 6,-2 6 5,-1 1 6,-1 2 7,0 2 5,-2 6 4,-1 8 2,-1 9 2,0 10 2,-4 5-3,-4 4-8,-6 4-8,-4 5-8,-3 0-6,-2 2-6,0-1-6,-1 0-5,0-3-5,1-4-6,1-5-5,0-5-5,3-7-3,5-9 0,2-8 1,6-10 0,2-5 3,5-5 7,4-3 6,4-5 6,2-1 6,3 1 2,1 1 4,3 1 3,-1 2 1,-1 3 1,-3 3 0,-1 3 0,-3 2 0,-1 2-1,-2 2-2,-2 3 0,-3-2-5,-1-2-8,-2-4-9,-2-2-9,-2 0 0,-2 1 7,-2 2 7,-2 2 7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3:03"/>
    </inkml:context>
    <inkml:brush xml:id="br0">
      <inkml:brushProperty name="width" value="0.05759" units="cm"/>
      <inkml:brushProperty name="height" value="0.05759" units="cm"/>
      <inkml:brushProperty name="color" value="#F2395B"/>
    </inkml:brush>
  </inkml:definitions>
  <inkml:trace contextRef="#ctx0" brushRef="#br0">69039 33672 382,'7'-51'1,"-2"8"2,-2 8 3,-2 7 1,-1 6 5,0 3 5,0 3 6,0 3 6,0 3 5,2 6 5,0 4 7,2 6 5,-1 6 1,0 9-5,-2 9-4,0 9-5,-2 5-4,0 2-3,-2 2-3,0 2-3,-2 4-5,0 7-4,-1 7-6,-2 7-4,-1 7-7,-1 9-7,-3 6-8,-2 9-6,-1 2-5,-1-4-3,-1-5-3,-1-3-2,2-11 1,5-19 5,4-19 5,6-17 6,1-10-6,0 1-16,-2 1-17,0 1-15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3:03"/>
    </inkml:context>
    <inkml:brush xml:id="br0">
      <inkml:brushProperty name="width" value="0.04114" units="cm"/>
      <inkml:brushProperty name="height" value="0.04114" units="cm"/>
      <inkml:brushProperty name="color" value="#F2395B"/>
    </inkml:brush>
  </inkml:definitions>
  <inkml:trace contextRef="#ctx0" brushRef="#br0">69959 35120 534,'-8'-7'7,"0"-1"14,0 0 13,0 0 15,2 3 5,2 6-2,4 6-3,3 6-3,1 3-3,3 3-7,2 1-6,2 3-7,1 1-8,1-1-9,1 1-9,2-1-9,0-2-9,1-5-7,1-5-8,1-4-8,0-4-2,-1-2 1,0-2 0,-2-2 3,-1-2 0,-3 0 4,-1-1 2,-2-2 3,-2 1 3,0-1 5,-2 0 6,0 0 5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3:03"/>
    </inkml:context>
    <inkml:brush xml:id="br0">
      <inkml:brushProperty name="width" value="0.04922" units="cm"/>
      <inkml:brushProperty name="height" value="0.04922" units="cm"/>
      <inkml:brushProperty name="color" value="#F2395B"/>
    </inkml:brush>
  </inkml:definitions>
  <inkml:trace contextRef="#ctx0" brushRef="#br0">70369 35000 446,'-30'1'37,"7"2"6,3 2 6,6 2 7,2 4 1,1 9-2,-1 7-2,0 9-2,1 4-5,0 2-8,2 2-8,1 2-8,-1 0-9,0-2-9,-2-2-10,0-2-10,0-3-10,3-3-11,1-5-11,2-3-12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3:03"/>
    </inkml:context>
    <inkml:brush xml:id="br0">
      <inkml:brushProperty name="width" value="0.04761" units="cm"/>
      <inkml:brushProperty name="height" value="0.04761" units="cm"/>
      <inkml:brushProperty name="color" value="#F2395B"/>
    </inkml:brush>
  </inkml:definitions>
  <inkml:trace contextRef="#ctx0" brushRef="#br0">70669 33490 462,'37'-26'92,"-5"9"-13,-5 10-12,-5 10-13,-3 7-9,-1 4-7,-1 3-6,0 5-6,-3 4-4,-3 5-5,-3 4-2,-2 6-4,-5 3-2,-6 2 1,-6 2-1,-6 2 0,-5 2-6,-5 3-16,-4 4-14,-6 2-14,-2 0-10,-1-4-3,1-5-5,0-2-5,3-8 3,7-10 8,7-10 9,7-9 8,4-6 5,1 0 5,0-2 4,2 0 3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41"/>
    </inkml:context>
    <inkml:brush xml:id="br0">
      <inkml:brushProperty name="width" value="0.053" units="cm"/>
      <inkml:brushProperty name="height" value="0.053" units="cm"/>
      <inkml:brushProperty name="color" value="#F2395B"/>
    </inkml:brush>
  </inkml:definitions>
  <inkml:trace contextRef="#ctx0" brushRef="#br0">84099 12410 415,'6'-42'36,"-4"11"2,-4 11 2,-4 11 1,-2 5-1,-2 2-3,0 0-3,-1 2-4,-4 3-3,-4 7-5,-5 8-3,-4 6-5,-5 4-3,-1 1 2,-3 0-1,-1 2 1,-1 1 0,2 1-1,0 1 0,1 1 0,3-1-2,5-2 1,5-1-2,5-3 0,5-2-3,3-3-4,4-3-5,4-3-4,6-3-5,8-4-7,7-5-5,9-2-7,8-7-2,8-6 1,9-7 2,10-7 1,0-3 1,-7 3 1,-6 1 2,-7 3 1,-6 1 3,-2 0 4,-3 2 5,-3 1 4,-7 4 13,-11 8 19,-10 8 21,-11 8 19,-6 5 5,0 1-12,0 3-10,1 2-11,-1 1-9,2 2-5,1 3-5,1 1-6,2 0-3,2-3-2,4-3-2,2-3-2,4-2-4,4-3-3,4-1-5,4-2-4,4-5-5,7-8-9,5-8-9,7-8-7,1-6 0,0-7 7,-1-5 8,-1-6 7,-3-3 5,-4 0 3,-3-1 2,-5 1 2,-3 3 2,-4 4 0,-4 5-1,-5 5 0,-2 4 4,-4 1 10,-2 2 10,-3 3 9,-4 1 2,-2 4-6,-3 3-5,-3 3-6,-4 1-5,-1 3-5,-4 2-5,-3 3-4,0 2-8,3 5-9,3 5-11,3 5-9,3 1-1,4-3 8,4-3 7,5-2 8,2-3 5,2-3 1,2-1 0,2-2 1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3:04"/>
    </inkml:context>
    <inkml:brush xml:id="br0">
      <inkml:brushProperty name="width" value="0.04888" units="cm"/>
      <inkml:brushProperty name="height" value="0.04888" units="cm"/>
      <inkml:brushProperty name="color" value="#F2395B"/>
    </inkml:brush>
  </inkml:definitions>
  <inkml:trace contextRef="#ctx0" brushRef="#br0">71300 34312 450,'38'-21'7,"-4"5"7,-2 5 8,-3 4 6,-3 4 4,-3 0-3,-3 2-2,-2 1-2,-5 2 0,-3 5 3,-4 6 1,-4 4 4,-3 4-2,-2 5-4,-2 3-6,-2 4-4,-2 2-3,-2-3-5,-1-2-3,-3-1-3,0-4-5,3-3-7,1-5-7,2-3-6,4-7-6,8-8-6,6-10-6,8-7-5,5-11-1,5-7 6,4-10 4,6-8 5,2-5 3,1 1 1,-1-1 2,0 0 1,-1 4 2,-2 6 5,-1 7 3,-3 8 5,-3 4 3,-3 3 1,-5 3 1,-3 3 2,-3 1 6,-2-1 11,-3-1 11,-1-1 11,-4 7 12,-8 14 14,-6 15 15,-7 15 13,-2 6-2,2-3-19,4-3-20,3-3-18,1-1-13,2 3-4,1 1-6,0 3-4,3-2-3,2-4-2,4-3 0,2-4-2,3-3-2,2 1-4,2 0-4,1-1-5,1 1-2,-1 0-2,0-1-1,-2 1-2,-2 0-1,-4 1-2,-4 1 0,-4 1-2,-6 2 0,-6 3 3,-7 3 0,-7 3 2,-4 0 1,-1-1-1,-1-3 0,0-1 0,0-4-1,5-3-1,4-4 0,3-4-1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3:04"/>
    </inkml:context>
    <inkml:brush xml:id="br0">
      <inkml:brushProperty name="width" value="0.05053" units="cm"/>
      <inkml:brushProperty name="height" value="0.05053" units="cm"/>
      <inkml:brushProperty name="color" value="#F2395B"/>
    </inkml:brush>
  </inkml:definitions>
  <inkml:trace contextRef="#ctx0" brushRef="#br0">74077 33835 435,'-1'19'160,"-2"7"-35,-2 7-35,-2 7-34,-1 4-20,-2 6-7,0 2-5,-1 5-6,1-2-5,2-10-5,4-8-3,3-9-4,5-12-6,9-16-6,9-16-6,9-15-6,3-11-5,-1-3-3,-3-4-5,-1-3-3,-3-2-1,-3 2 2,-3 2 2,-3 2 1,-3 3 5,-4 5 5,-5 6 7,-2 4 5,-6 3 3,-4 1 2,-6 1 1,-4 1 1,-2 3 1,-1 7 0,0 5-1,1 6 0,-3 7-3,-5 8-6,-5 7-6,-5 9-6,2 0 0,9-6 5,9-5 4,9-6 5,4-3 3,0 0 2,0 0 2,0-1 1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3:04"/>
    </inkml:context>
    <inkml:brush xml:id="br0">
      <inkml:brushProperty name="width" value="0.04597" units="cm"/>
      <inkml:brushProperty name="height" value="0.04597" units="cm"/>
      <inkml:brushProperty name="color" value="#F2395B"/>
    </inkml:brush>
  </inkml:definitions>
  <inkml:trace contextRef="#ctx0" brushRef="#br0">74532 34350 478,'14'15'12,"-2"-1"8,-4-1 9,-2 0 9,-3-1 1,-1 1-5,0 1-5,-2 2-5,-1 1-5,-2 3-6,-2 3-4,-1 3-6,-1 0-2,2-1-1,2-3-1,2-1 0,2-3-1,2-1 0,2-2-1,2-3 0,2-1 1,5 0 5,4-2 4,3 0 5,2 0 2,-1 3-2,-1 3-1,0 3-1,-3 4 3,-3 3 7,-3 5 7,-2 3 7,-7 3 0,-9 2-6,-8 2-8,-9 3-6,-5 0-8,-3 0-7,-1 0-7,-2 0-8,-1-3-8,1-4-7,1-5-9,2-5-7,-1-4-3,1-1 2,-1-2 2,1-2 1,2-3 2,3-3 1,5-3 1,3-2 2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3:05"/>
    </inkml:context>
    <inkml:brush xml:id="br0">
      <inkml:brushProperty name="width" value="0.03945" units="cm"/>
      <inkml:brushProperty name="height" value="0.03945" units="cm"/>
      <inkml:brushProperty name="color" value="#F2395B"/>
    </inkml:brush>
  </inkml:definitions>
  <inkml:trace contextRef="#ctx0" brushRef="#br0">75850 34660 557,'66'-22'52,"-9"6"1,-8 5 1,-9 5 1,0 1-2,10 0-5,10-1-7,9-2-5,4 1-8,-5 1-12,-3 0-10,-4 2-10,-7 0-8,-10 2-3,-10 0-5,-9 2-3,-9 1-10,-7 2-16,-6 2-17,-8 2-17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3:05"/>
    </inkml:context>
    <inkml:brush xml:id="br0">
      <inkml:brushProperty name="width" value="0.04833" units="cm"/>
      <inkml:brushProperty name="height" value="0.04833" units="cm"/>
      <inkml:brushProperty name="color" value="#F2395B"/>
    </inkml:brush>
  </inkml:definitions>
  <inkml:trace contextRef="#ctx0" brushRef="#br0">77196 33788 455,'-22'-15'6,"4"3"11,5 1 13,3 2 12,4 5 8,4 8 8,4 8 6,4 7 6,1 9-3,-1 7-13,0 8-14,-2 8-13,0 7-12,-2 5-10,0 7-12,-2 6-9,0 0-11,-2-3-11,0-5-10,-2-3-10,1-9-1,0-13 11,2-12 9,1-12 11,0-8 2,0 1-6,0 0-7,0 0-6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3:05"/>
    </inkml:context>
    <inkml:brush xml:id="br0">
      <inkml:brushProperty name="width" value="0.05351" units="cm"/>
      <inkml:brushProperty name="height" value="0.05351" units="cm"/>
      <inkml:brushProperty name="color" value="#F2395B"/>
    </inkml:brush>
  </inkml:definitions>
  <inkml:trace contextRef="#ctx0" brushRef="#br0">79506 33761 411,'0'-13'14,"2"8"28,0 7 28,2 6 28,-1 7 5,1 7-18,0 7-19,0 7-18,-1 3-15,-2 2-13,-2 1-10,-2 0-13,-2 2-10,-3 2-9,-4 2-8,-2 2-8,-1-3-6,2-8 0,3-7 0,1-9-1,2-10-3,0-14-4,2-14-5,1-13-3,1-8 3,3 1 13,4 0 13,2 0 12,3 1 9,2 5 6,2 4 6,1 3 5,3 3 4,2 3-1,1 1 0,3 3 1,0 0 6,-1 2 15,-1 1 13,-1 0 13,-1 3 4,-1 1-9,-1 2-9,0 2-9,-2 1-7,-1 0-7,-1 0-6,0 0-6,-2 0-13,1 0-18,0 0-17,0 0-19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3:06"/>
    </inkml:context>
    <inkml:brush xml:id="br0">
      <inkml:brushProperty name="width" value="0.06728" units="cm"/>
      <inkml:brushProperty name="height" value="0.06728" units="cm"/>
      <inkml:brushProperty name="color" value="#F2395B"/>
    </inkml:brush>
  </inkml:definitions>
  <inkml:trace contextRef="#ctx0" brushRef="#br0">80526 33045 326,'0'-16'0,"0"2"0,0 1 0,0 1 0,-1-1 1,-1 0 0,0-1 0,-1-1 1,-1 0 4,2 1 7,0 0 8,2 2 8,-1 1 7,0 1 7,-2 0 7,0 2 8,0 4 1,2 8-3,2 8-4,2 7-3,0 6-5,0 3-8,-2 3-8,0 3-7,-1 3-6,0 2-2,0 4-4,0 2-2,-1 3-2,-2 2 0,-2 2 0,-2 2 1,-1 2-3,1 3-6,-1 4-5,0 2-6,-1 1-3,0-1-4,-1-1-2,-1 0-4,0-7-2,4-7-1,2-9-2,4-9-1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3:06"/>
    </inkml:context>
    <inkml:brush xml:id="br0">
      <inkml:brushProperty name="width" value="0.06501" units="cm"/>
      <inkml:brushProperty name="height" value="0.06501" units="cm"/>
      <inkml:brushProperty name="color" value="#F2395B"/>
    </inkml:brush>
  </inkml:definitions>
  <inkml:trace contextRef="#ctx0" brushRef="#br0">81050 34528 338,'9'-9'4,"1"-4"9,3-2 8,2-3 9,-1 0 5,-1 5-2,-2 3 0,-2 4-1,-2 7 0,0 10 0,-2 9-1,0 11 0,-3 2-4,-3-1-5,-2-5-6,-3-1-6,0-4-7,6-3-9,4-3-9,6-3-9,4-6-3,7-10 3,5-10 1,7-9 4,4-6 0,4 1 1,4-1-1,4 1 0,0 1 1,-2 3 2,-3 3 3,-3 3 3,-5 1 2,-4 2 3,-5 1 4,-5 1 2,-5 2 13,-7 6 19,-5 4 21,-6 6 20,-3 4 4,-2 5-13,0 5-12,-1 6-14,-1 0-9,2 0-4,1-1-6,0-1-4,2 0-4,0 0-2,2-1-3,1 1-2,1-1-2,3-2-2,4 0-3,2 0-1,3-4-2,1-3-3,3-4-3,2-4-2,1-3-3,1-2 0,1-2-2,1-2 0,2-4-2,3-6 1,3-5 0,3-7-1,-3-1 3,-6 5 2,-6 3 3,-8 5 3,-3 1 3,0 0 1,-1 0 3,1 1 1,0-3 2,-2-2-1,-1-3 1,0-3 0,-3 0 0,-4 3-1,-4 3 0,-4 3 0,-5 2 0,-5 2 0,-7 2 2,-5 2 0,-7 4-4,-8 6-8,-8 6-7,-8 6-9,2 1-5,10-1 0,12-3-2,10-1-1,5-1-3,1 0-3,-1-1-3,1 1-4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3:17"/>
    </inkml:context>
    <inkml:brush xml:id="br0">
      <inkml:brushProperty name="width" value="0.07194" units="cm"/>
      <inkml:brushProperty name="height" value="0.07194" units="cm"/>
      <inkml:brushProperty name="color" value="#F2395B"/>
    </inkml:brush>
  </inkml:definitions>
  <inkml:trace contextRef="#ctx0" brushRef="#br0">58340 25713 305,'-23'0'0,"4"0"-2,3 0-1,3 0-1,1 0 0,1 1 3,-1 2 2,0 0 2,1 0 5,0 0 5,2-1 5,1-2 7,2 0 6,4 0 10,4 0 9,4 0 9,2 0-2,1 2-11,2 1-13,0 0-11,2 1-7,3 2 1,3 0-1,4 1 0,0 0-2,1-2-3,-1-2-5,1-2-3,-1-2-3,1 0 1,-1-2 1,1 0 0,-1 0-1,-1 0 0,-1 2 0,-1 0-1,-1 1 1,1 0-1,0 0 1,-1 0 1,2 0 0,0-2 0,1 0 2,1-1 1,0-1 0,-1 2 0,-1 0 2,-1 2 0,0 0-1,1 0 1,1 0-1,1 0 0,2-1 0,1 0 0,3-2-1,1 0 1,0 0-1,-1 0 0,-3 1 0,-1 2 0,-2 0 0,-1 0-1,-1 0 1,-1 0 0,0 0 0,1 2 0,1 1 1,1 0 1,1 2 1,1 2 0,1 1 2,1 3 0,1-1 0,3-2-2,1-4-2,3-2-3,0-4-1,0-2-4,0-4-1,1-2-3,-2-1-1,0 1 1,-1 0 1,-1 2 1,-2 1 2,-1 2 0,-3 2 1,-1 3 1,-1 0 1,3 0 4,1 0 3,3 0 3,0-1 1,2-1-2,1 0-2,1-1-1,-1-1-2,-2 0-1,-1 0-2,-3 0-1,0 1 0,1 0 2,1 2 1,1 0 2,-1 1-1,-1 0 0,-3 0-1,-1 0-2,-2 1 0,1 0-2,-1 2 0,1 0-1,0 0-1,1 0-1,1-2 0,1 0-2,1-2 0,1 0-1,0-2-1,2 0 0,0-2-1,-1 0-1,-1-1 0,-1-1-1,-2 0 0,-1 2 2,-3 2 1,-1 2 1,-2 1 3,-1 0 3,-1 0 2,0 0 4,-2 0 2,1 2 2,0 0 2,-1 2 2,2 0 1,2 0 2,1-1 1,3 1 1,1 0-8,3-2-16,1 0-18,3-2-17,-2-1-16,-4-2-19,-3-2-16,-4-1-17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3:34"/>
    </inkml:context>
    <inkml:brush xml:id="br0">
      <inkml:brushProperty name="width" value="0.05246" units="cm"/>
      <inkml:brushProperty name="height" value="0.05246" units="cm"/>
      <inkml:brushProperty name="color" value="#00BFF3"/>
    </inkml:brush>
  </inkml:definitions>
  <inkml:trace contextRef="#ctx0" brushRef="#br0">4725 24993 419,'-18'-1'0,"-5"-3"0,-5-4 0,-5-2 0,1 0 2,7 2 4,7 4 4,7 3 5,5 3 7,6 7 11,4 6 11,6 5 10,2 6 2,3 3-9,2 5-8,2 3-9,0 2-6,1 2-3,-1 1-2,1 0-4,-1 1-3,1 0-2,0 0-4,-1 1-3,1-1-2,-1 0 0,1 0-2,0 0 0,-2-1 0,1-2-2,-2-2 0,-1-1 0,0-4-1,1-4-1,2-3-1,0-5 0,0-3 1,1-3 2,-1-2 4,1-4 3,-1-2 2,-1-2 1,-1-3 2,0 0 1,-1-4 0,3-2 0,2-4 1,1-2-1,5-6 0,9-9-2,7-9 0,8-8-2,10-13 0,13-14 0,13-14 1,12-16 0,14-14 0,15-17-2,15-15-2,14-15-2,7-3-7,-1 11-10,-1 10-11,0 12-11,-10 12-7,-18 16-5,-18 16-5,-16 16-4,-18 13-2,-16 12 3,-15 11 2,-15 13 2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41"/>
    </inkml:context>
    <inkml:brush xml:id="br0">
      <inkml:brushProperty name="width" value="0.04311" units="cm"/>
      <inkml:brushProperty name="height" value="0.04311" units="cm"/>
      <inkml:brushProperty name="color" value="#F2395B"/>
    </inkml:brush>
  </inkml:definitions>
  <inkml:trace contextRef="#ctx0" brushRef="#br0">85825 13450 510,'14'7'2,"-3"-1"6,-3 0 5,-2-1 6,-1-2 4,1-1 4,3 0 5,2-2 4,1 1 2,0 0-2,-1 2-1,1 0-1,-2 2-3,-2 2-5,-4 2-6,-2 2-4,-5 3-5,-2 7-4,-5 5-4,-4 7-3,-4 2-4,-3 0-3,-5 0-2,-3 1-3,0-3-1,3-2 0,5-3 0,3-3-1,4-3 0,5-3 2,3-3 1,4-2 0,3-2 4,2 1 6,2 1 6,2 2 6,2-1 4,3 1 2,3 0 2,3-1 3,1 1 0,-2 1 0,-3 2-2,-1 0-1,-3 2-2,-2 3-5,-4 3-4,-2 3-3,-7 3-6,-10 4-5,-10 4-5,-9 4-5,-6 1-9,-4-4-13,-3-2-11,-2-3-13,2-5-1,10-7 12,8-7 12,9-7 10,4-4 5,2 0-4,1-2-3,1 0-3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3:36"/>
    </inkml:context>
    <inkml:brush xml:id="br0">
      <inkml:brushProperty name="width" value="0.04267" units="cm"/>
      <inkml:brushProperty name="height" value="0.04267" units="cm"/>
      <inkml:brushProperty name="color" value="#00BFF3"/>
    </inkml:brush>
  </inkml:definitions>
  <inkml:trace contextRef="#ctx0" brushRef="#br0">17119 29547 515,'-17'-1'0,"-3"-2"0,-3-2 0,-3-2 0,-2 0-3,1 1-5,-1 0-6,1 2-6,1 0-1,3 2 6,3 0 4,3 2 4,2 0 4,2 0 0,3 0 1,1 0 1,-1 0 1,-4 0 2,-4 0 1,-3 0 1,-3 0 1,-1 0 0,-1 0 0,-1 0 1,0 0-1,1 0 2,1 0 1,1 0 0,2 0 0,1 0 2,3 0 0,1 0 0,2 0 1,2 0 1,3 0-1,1 0 2,0 0 0,0 2 1,-1 0 1,-1 2 1,-1 0 1,2 2-3,1 0-1,0 1-1,2 0-1,-1-2-1,0-2 1,0-2 0,0-1 0,-2 0 0,0 0-1,-1 0 1,2 0-1,6 0 1,6 0 0,6 0 1,2 1-1,-1 0-3,0 2-2,-2 0-2,0 0-2,2 0 0,0-2 1,1 0-1,2-1-1,2 0 0,1 0 0,3 0-1,2 0 0,5 0 2,3 0 2,5 0 2,-1 0 0,-2 0-1,-3 0-1,-3 0 0,-1 0-2,-1 2 0,1 0 0,-1 2-1,0-1 0,-3-1 1,-1 0 1,-2-1 1,-1-1 1,1 0-1,1 0 1,1 0-1,1-1 1,0-1-1,-1 0-1,1-1 1,-1-1-2,1 2 0,-1 0 0,1 2-1,-1 0-1,-1 0 1,-1 0 0,0 0-1,-2 0 1,-1 0-1,-1 0 0,0 0-1,-2 0 0,1 0 0,0 0 0,0 0 1,-1 0-1,1 0 0,0 0 0,0 0 1,0 0 0,3 0 0,2 0 1,1 0 0,3 0 1,1 0-1,3 0 1,1 0-1,2 0 0,-1 0 0,1 0 0,-1 0 0,0 0-1,-1 0 1,-1 0-1,-1 0 0,0 0 1,-1 2-1,1 0 0,-1 2 1,0-1 0,-1-1 0,-1 0 0,-1-1 1,0-1 0,0 0 0,-1 0 1,1 0 0,-1 0 0,-1 0 1,-1 0-1,-1 0 0,0-1 0,2-1-1,0 0 1,1-1 0,0-1 0,-1 2 0,-1 0 0,0 2 0,-2 0 0,1 0 0,0 0-1,-1 0-1,1-1 0,0 0 0,-1-2-1,1 0 0,0 0 1,-1 0-1,1 2 0,0 0 1,0 1-1,1 0 0,1 0 1,1 0-2,1 0 1,-1 0-1,1 0 0,0 0 0,0 0 0,1 0 0,1 0 0,1 0 1,0 0-1,1 0 0,-1 0 0,1 0 1,-1 0 0,1-2-1,-1-1 1,1 0 0,-1 0 0,-1 0 0,-1 2 0,-1 0 0,0 1 0,-1 0 0,1 0 1,0 0-1,-1 0 0,1 0 0,-1 0 1,1 0 0,-1 0-1,-3 0 1,-1 0-1,-2 0 1,-2 0-1,1 0 0,0 0 0,0 0 0,0 0 0,1-2-2,1 0 0,2-1-1,-2-2-8,-1 0-15,-2-2-16,-2 0-14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3:40"/>
    </inkml:context>
    <inkml:brush xml:id="br0">
      <inkml:brushProperty name="width" value="0.06366" units="cm"/>
      <inkml:brushProperty name="height" value="0.06366" units="cm"/>
      <inkml:brushProperty name="color" value="#F2395B"/>
    </inkml:brush>
  </inkml:definitions>
  <inkml:trace contextRef="#ctx0" brushRef="#br0">65405 11691 345,'-13'-15'62,"6"4"-7,6 3-5,6 3-7,3 1-6,2 2-6,0 0-6,1 2-7,1 0-3,0 0-1,-1 0-1,1 0-1,0-1-1,0 0 0,-1-2-1,1 0 0,1 0 0,2 0 2,1 1 0,3 2 2,0 0-1,-1 0 0,-1 0-2,0 0 0,-1 0-1,1-2-2,1-1 0,1 0-3,0 0 0,-1 0 0,-1 2-1,0 1 0,1 0 0,5 0 3,5 0 2,5 0 2,1 0 0,-2 0-2,-1 0-1,-3 0-2,0 0-2,1 0 1,1 0-1,1 0 0,0 0 0,-2 1-3,0 2-2,-1 0-2,0 0-1,-1 0 1,1-1 0,-1-2 0,1 0 1,1 2 1,1 1 2,1 0 0,0 0 1,-2 0 0,0-2 0,-1 0 0,0-1 0,1 0 0,1 0 0,1 0 0,0 0 0,1 0 0,-1 0-1,0 0 0,1 0-1,-1 2 1,1 0-1,-1 2 0,0-1-1,1-1 1,-1 0 0,0-2 0,1 1 1,1 0-1,1 2 0,1 0 0,-1 0 1,0 0-2,-1-2 1,-1 0 0,-1-1-1,1 0 1,-1 0 0,0 0 0,1 0-1,-1 0 0,1 0 0,-1 0-2,0 0 0,1 0 1,-1 0 0,0 0 1,1 0 0,-1 0 0,0 0 1,1 0-1,-2 0 1,-2 0 0,-1 0-1,-2 0 0,-1-1 1,2 0 0,3-2 1,1 0 1,1 0-1,-1 0 1,-1 2-1,-1 0 0,-1 1-1,-1-2 0,-1 0-1,-1-1-1,-1-1 0,1 2 1,0 0-1,-1 2 1,1 0 0,-1 0 1,1 0-1,-1 0-1,1 0 1,-1 0 1,1 0-1,-1 0 0,1-1 1,-1 0-1,1-2-1,-1 0 1,1 0-1,-1 0 0,1 1 0,-1 2 0,1 0 0,-1 0 0,1 0 0,0 0 0,-2 0 0,-2 0-1,-1 0 0,-2 0-1,-1 0-4,-1 0-5,1 0-6,0 0-5,-6-2-9,-11-4-13,-10-4-13,-11-3-13,-4-2-3,3 2 8,3 3 7,3 1 7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3:56"/>
    </inkml:context>
    <inkml:brush xml:id="br0">
      <inkml:brushProperty name="width" value="0.03479" units="cm"/>
      <inkml:brushProperty name="height" value="0.03479" units="cm"/>
      <inkml:brushProperty name="color" value="#F2395B"/>
    </inkml:brush>
  </inkml:definitions>
  <inkml:trace contextRef="#ctx0" brushRef="#br0">37413 12400 632,'-8'31'151,"2"-2"-41,1 0-40,0 0-40,1-3-24,0 0-6,0-1-6,1-1-7,-2 0-5,2-1-4,-1 1-3,0-1-5,0-1-2,2-4 0,0-5-1,2-3 0,1-3-1,2-2-3,2-3-2,2 0-2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3:56"/>
    </inkml:context>
    <inkml:brush xml:id="br0">
      <inkml:brushProperty name="width" value="0.03956" units="cm"/>
      <inkml:brushProperty name="height" value="0.03956" units="cm"/>
      <inkml:brushProperty name="color" value="#F2395B"/>
    </inkml:brush>
  </inkml:definitions>
  <inkml:trace contextRef="#ctx0" brushRef="#br0">38258 11800 556,'21'0'89,"-3"2"-17,-5 0-19,-3 2-18,-2 0-9,0 2-3,0 0-2,0 1-2,0 2-3,-1 0-3,1 1-3,0 2-3,-1 0-4,0 1-4,-2 1-2,0 1-5,-4 1-1,-2 2-3,-5 0-1,-4 1-3,-3 0 0,0 1 1,-1 0 1,-1-1 1,-1 0 2,-1-2 3,-2-3 2,1-1 4,-1-2 2,2-2 2,3-3 3,1-1 3,5 0 4,6 0 6,7 1 6,8 2 5,3-1 1,1-2-6,1-3-6,1 0-5,1-3-4,-1-1-3,1 0-2,0-1-3,-2-1-7,-1 0-14,-3 0-15,-1 0-13,-1 1-6,0 0 3,-1 2 2,1 0 3,-1 0 4,0-2 6,-2-2 6,-1-1 6,0-2 3,0 0 1,0 0 0,0 0 1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3:56"/>
    </inkml:context>
    <inkml:brush xml:id="br0">
      <inkml:brushProperty name="width" value="0.04925" units="cm"/>
      <inkml:brushProperty name="height" value="0.04925" units="cm"/>
      <inkml:brushProperty name="color" value="#F2395B"/>
    </inkml:brush>
  </inkml:definitions>
  <inkml:trace contextRef="#ctx0" brushRef="#br0">39750 11702 446,'0'-22'7,"0"5"14,0 3 14,0 4 14,0 5 7,2 6 2,0 6 0,2 6 1,0 3-4,0 3-9,0 1-11,0 3-9,-1 3-7,-1 5-4,0 4-6,-1 6-4,-1 3-5,0 0-9,0 2-7,0 0-7,0 2-8,0 2-8,0 2-8,0 2-8,0-5 0,0-10 6,0-11 6,0-11 6,0-5 3,0 1-1,0 1-1,0 2-2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3:58"/>
    </inkml:context>
    <inkml:brush xml:id="br0">
      <inkml:brushProperty name="width" value="0.02908" units="cm"/>
      <inkml:brushProperty name="height" value="0.02908" units="cm"/>
      <inkml:brushProperty name="color" value="#F2395B"/>
    </inkml:brush>
  </inkml:definitions>
  <inkml:trace contextRef="#ctx0" brushRef="#br0">37579 11994 756,'-2'-18'26,"0"10"8,-3 11 8,-2 12 8,-1 5-3,2 3-17,1 1-15,0 3-17,1 2-11,0 2-8,0 4-9,1 3-8,-1-2 0,0-5 6,0-7 7,0-5 6,0-4 1,2-1-4,0-1-7,2 0-4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3:58"/>
    </inkml:context>
    <inkml:brush xml:id="br0">
      <inkml:brushProperty name="width" value="0.03433" units="cm"/>
      <inkml:brushProperty name="height" value="0.03433" units="cm"/>
      <inkml:brushProperty name="color" value="#F2395B"/>
    </inkml:brush>
  </inkml:definitions>
  <inkml:trace contextRef="#ctx0" brushRef="#br0">40433 12782 640,'-6'-7'8,"4"2"16,4 2 16,4 2 17,4 1 2,3 0-10,5 0-11,4 0-9,1 0-8,1 0-5,-1 0-5,1 0-4,-1 0-7,1 0-8,-1 0-8,1 0-8,-1 0-7,-1 0-5,-1 0-4,-1 0-4,0 0-2,2 0 4,0 0 2,1 0 3,-2-1 4,-5-2 5,-5-2 5,-4-2 5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3:59"/>
    </inkml:context>
    <inkml:brush xml:id="br0">
      <inkml:brushProperty name="width" value="0.04398" units="cm"/>
      <inkml:brushProperty name="height" value="0.04398" units="cm"/>
      <inkml:brushProperty name="color" value="#F2395B"/>
    </inkml:brush>
  </inkml:definitions>
  <inkml:trace contextRef="#ctx0" brushRef="#br0">41940 11966 500,'0'-12'21,"0"8"18,0 8 20,0 8 17,0 4 3,0 1-16,0 1-16,0 1-16,0 1-9,0 1-3,0 1-4,0 1-2,0 0-4,2-1-4,0-1-4,2-1-3,0-1-2,1-1 0,2 0-1,0-2 0,1-1 0,0-1-3,0-1-1,0 0-2,-1-2-1,1-1-1,0-1 1,0 0-1,-1-1-1,-2 1 0,-3 2-1,0 0-1,-5-1 0,-2-3 1,-5-2 2,-4-4 0,-3 0 1,-1 0-3,-3 2-3,-1 0-1,-1 1-3,1 0-2,1 0-2,0 0-2,3-1-1,3-1 3,3 0 1,3-1 2,1-2 1,2-1 2,0 0 0,2-1 2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3:59"/>
    </inkml:context>
    <inkml:brush xml:id="br0">
      <inkml:brushProperty name="width" value="0.03462" units="cm"/>
      <inkml:brushProperty name="height" value="0.03462" units="cm"/>
      <inkml:brushProperty name="color" value="#F2395B"/>
    </inkml:brush>
  </inkml:definitions>
  <inkml:trace contextRef="#ctx0" brushRef="#br0">42600 12497 635,'1'-14'74,"2"4"-11,2 4-13,2 5-11,1 0-8,3-1-3,2 0-3,2-1-2,1-1-6,1 2-6,1 0-7,1 2-8,0 0-2,-1 2 3,-1 0 0,0 2 3,-3 0-3,-1 0-8,-2-1-8,-2 1-8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3:59"/>
    </inkml:context>
    <inkml:brush xml:id="br0">
      <inkml:brushProperty name="width" value="0.04955" units="cm"/>
      <inkml:brushProperty name="height" value="0.04955" units="cm"/>
      <inkml:brushProperty name="color" value="#F2395B"/>
    </inkml:brush>
  </inkml:definitions>
  <inkml:trace contextRef="#ctx0" brushRef="#br0">44048 11455 443,'-7'-13'14,"2"6"25,2 6 27,2 6 27,1 4 2,0 1-20,0 3-21,0 2-20,0 5-12,0 9-2,0 8-2,0 10-1,0 3-7,0 0-11,0-2-11,0 0-10,0 0-9,0 4-7,0 2-6,0 4-8,-1 1 1,-2 3 8,-2 1 6,-2 3 7,0-6 2,2-12-7,2-14-7,2-11-5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41"/>
    </inkml:context>
    <inkml:brush xml:id="br0">
      <inkml:brushProperty name="width" value="0.04089" units="cm"/>
      <inkml:brushProperty name="height" value="0.04089" units="cm"/>
      <inkml:brushProperty name="color" value="#F2395B"/>
    </inkml:brush>
  </inkml:definitions>
  <inkml:trace contextRef="#ctx0" brushRef="#br0">88500 13629 537,'2'-15'10,"4"4"17,4 3 19,3 2 17,7 3 5,7 0-11,8 2-10,9 0-11,7 1-7,7-2-5,9 0-4,8-1-5,3-1-4,2 0-4,1 0-5,1 0-2,-3 0-7,-7 2-6,-7 0-8,-7 2-7,-7 0-5,-8 2-4,-8 0-3,-7 2-5,-7-1 0,-3 0 0,-4-2 3,-4 0 0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4:01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45238 12446 565,'-15'0'3,"3"0"7,1 0 6,2 0 8,5-1 6,8-1 7,8 0 8,7-1 7,6-1-2,1 2-9,3 0-9,1 2-11,1-1-4,-1 0-2,-1-2-1,-1 0 0,-2 0-4,-1 0-6,-3 2-7,-1 0-6,-2 1-8,-1 0-10,-1 0-11,0 0-10,-1 0-5,1-2 1,1 0 1,1-2 1,-1 0 4,-2 1 7,-4-2 6,-3 2 7,-2-1 4,0 0 5,-2 0 5,0 0 3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4:02"/>
    </inkml:context>
    <inkml:brush xml:id="br0">
      <inkml:brushProperty name="width" value="0.04273" units="cm"/>
      <inkml:brushProperty name="height" value="0.04273" units="cm"/>
      <inkml:brushProperty name="color" value="#F2395B"/>
    </inkml:brush>
  </inkml:definitions>
  <inkml:trace contextRef="#ctx0" brushRef="#br0">47021 11532 514,'0'-19'11,"0"9"23,0 8 21,0 10 22,0 5 3,0 3-16,0 3-16,0 3-16,0 2-10,0 1-4,0 1-5,0 1-4,0 0-2,2-1-2,1-1-2,0-1-1,1-1-1,0-1 1,0-1-1,0-1 1,0-1-4,1-3-4,2-1-5,0-2-5,1-2-3,0-1 2,0 0 1,0-2 1,-1 0 2,1 0 2,0 0 2,0-1 3,-3 1 2,-6 2 0,-6 0 0,-6 2 2,-4-1-2,-1 1-5,-3 0-4,-1 0-4,-2-2-2,1-1 0,-1-2 0,1-2 0,0-2-2,2-2-6,3-2-6,1-2-6,3-3-1,2-2 4,4-3 3,3-3 5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4:02"/>
    </inkml:context>
    <inkml:brush xml:id="br0">
      <inkml:brushProperty name="width" value="0.03423" units="cm"/>
      <inkml:brushProperty name="height" value="0.03423" units="cm"/>
      <inkml:brushProperty name="color" value="#F2395B"/>
    </inkml:brush>
  </inkml:definitions>
  <inkml:trace contextRef="#ctx0" brushRef="#br0">47350 11979 642,'14'-15'3,"-3"4"6,-2 3 5,-4 2 6,0 2 5,4 0 1,2 0 3,3 1 2,2-1 0,2 2-2,0 0-4,1 2-1,0-1-3,-1 0-2,-1-2-1,-1 0-2,0-1-4,0 2-6,-1 0-7,1 2-5,0 0-8,-1 0-9,1 0-7,0 0-10,-2 0-6,-1 0-5,-2 0-4,-2 0-5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4:02"/>
    </inkml:context>
    <inkml:brush xml:id="br0">
      <inkml:brushProperty name="width" value="0.04723" units="cm"/>
      <inkml:brushProperty name="height" value="0.04723" units="cm"/>
      <inkml:brushProperty name="color" value="#F2395B"/>
    </inkml:brush>
  </inkml:definitions>
  <inkml:trace contextRef="#ctx0" brushRef="#br0">48966 10705 465,'-7'-13'66,"2"6"1,2 6 3,2 6 1,1 5-6,2 5-12,0 5-14,2 6-12,0 4-8,0 8-1,0 6-2,0 8-1,-1 6-7,-1 7-8,0 7-11,-1 7-8,-3 8-12,0 8-11,-4 10-13,0 8-11,-1-6-4,2-22 4,2-22 4,2-20 4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4:08"/>
    </inkml:context>
    <inkml:brush xml:id="br0">
      <inkml:brushProperty name="width" value="0.03057" units="cm"/>
      <inkml:brushProperty name="height" value="0.03057" units="cm"/>
      <inkml:brushProperty name="color" value="#F2395B"/>
    </inkml:brush>
  </inkml:definitions>
  <inkml:trace contextRef="#ctx0" brushRef="#br0">50161 12166 719,'-13'-7'54,"8"2"-6,7 2-4,6 2-5,5 1-6,3 0-9,3 0-7,4 0-9,-1 0-4,-1 0 0,-3 0-1,-1 0 0,-2 0-5,-1 0-6,-1 0-7,0 0-7,-1 0-5,1 0-4,1 0-5,2 0-4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4:08"/>
    </inkml:context>
    <inkml:brush xml:id="br0">
      <inkml:brushProperty name="width" value="0.03029" units="cm"/>
      <inkml:brushProperty name="height" value="0.03029" units="cm"/>
      <inkml:brushProperty name="color" value="#F2395B"/>
    </inkml:brush>
  </inkml:definitions>
  <inkml:trace contextRef="#ctx0" brushRef="#br0">50050 12900 726,'37'0'108,"-6"0"-28,-4 0-27,-4 0-29,-2 0-16,3 2-7,3 0-7,3 2-7,0 0-5,0 0-6,-1 0-6,-1 0-5,-2-1-4,-3-1-1,-3 0-1,-2-1-1,-4-2 3,-1-1 6,-2 0 8,-2-1 6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4:08"/>
    </inkml:context>
    <inkml:brush xml:id="br0">
      <inkml:brushProperty name="width" value="0.04011" units="cm"/>
      <inkml:brushProperty name="height" value="0.04011" units="cm"/>
      <inkml:brushProperty name="color" value="#F2395B"/>
    </inkml:brush>
  </inkml:definitions>
  <inkml:trace contextRef="#ctx0" brushRef="#br0">52050 11505 548,'0'-13'13,"0"6"18,0 6 17,0 6 18,0 4 2,0 3-10,0 4-11,0 2-11,0 2-9,2 3-6,0 1-6,2 3-7,-1 0-3,0 1-1,-2-1-2,0 1 1,-1-1-10,0 2-17,0 1-18,0 1-16,0-1-6,0-3 3,0-3 6,0-3 4,0-3 5,2-3 6,0-3 6,2-2 6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4:09"/>
    </inkml:context>
    <inkml:brush xml:id="br0">
      <inkml:brushProperty name="width" value="0.04384" units="cm"/>
      <inkml:brushProperty name="height" value="0.04384" units="cm"/>
      <inkml:brushProperty name="color" value="#F2395B"/>
    </inkml:brush>
  </inkml:definitions>
  <inkml:trace contextRef="#ctx0" brushRef="#br0">53160 11666 501,'6'-29'2,"-1"4"3,-2 3 4,-2 4 3,0 3 3,0 1 3,2 1 2,0 1 2,0 0 2,0 0 3,-2 0 2,0 1 2,-2-1-2,0 0-4,-2 0-6,0 1-4,-2 0-4,-2 4-3,-2 2-3,-1 4-2,-3 1-2,0 2 0,-1 0 0,-1 2-1,-1 1 0,0 3 1,1 4 0,-1 2 1,1 1-1,2-1 0,3-1-2,1 0-1,3-1-4,6 3-5,4 2-7,6 2-5,2-2-2,3-3 2,2-4 2,2-4 2,-1-3 2,1-1 2,-2 0 2,-1-2 2,-1 0 2,-1-2 3,0 0 1,-2-1 3,-1 0 11,-2 6 19,-3 2 21,-1 5 19,-2 6 2,-4 9-14,-2 9-15,-3 9-15,-4 7-10,-4 7-3,-4 7-5,-3 8-4,-3 4-8,1 4-10,-1 4-11,1 5-10,1-8-12,6-16-13,5-16-13,5-17-13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4:09"/>
    </inkml:context>
    <inkml:brush xml:id="br0">
      <inkml:brushProperty name="width" value="0.04884" units="cm"/>
      <inkml:brushProperty name="height" value="0.04884" units="cm"/>
      <inkml:brushProperty name="color" value="#F2395B"/>
    </inkml:brush>
  </inkml:definitions>
  <inkml:trace contextRef="#ctx0" brushRef="#br0">52464 14559 450,'-8'-7'4,"1"0"7,-1 2 8,0 1 7,2 0 7,4 4 6,4 0 7,4 4 5,2 0 0,0 3-8,-1 2-8,1 2-7,1 1-5,2-1-2,2 1-3,1 0-3,1 0-1,-1 1-1,0 2-1,-2 0-1,0 0-1,0-1-2,-1-1-1,1 0-1,-1-2-3,0 1-1,-2 0-1,-1 0-3,1-1-1,0-1 1,1 0-1,2-2-1,-1-1 1,1-1 1,0 0 0,0-2 1,0-1 1,3-4 0,2-2 1,1-3 1,6-6-3,7-8-4,9-7-6,7-8-5,10-12-5,13-14-5,13-15-4,12-15-5,-1 0-8,-15 14-12,-16 13-11,-16 14-13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13:34"/>
    </inkml:context>
    <inkml:brush xml:id="br0">
      <inkml:brushProperty name="width" value="0.05246" units="cm"/>
      <inkml:brushProperty name="height" value="0.05246" units="cm"/>
      <inkml:brushProperty name="color" value="#00BFF3"/>
    </inkml:brush>
  </inkml:definitions>
  <inkml:trace contextRef="#ctx0" brushRef="#br0">4725 24993 419,'-18'-1'0,"-5"-3"0,-5-4 0,-5-2 0,1 0 2,7 2 4,7 4 4,7 3 5,5 3 7,6 7 11,4 6 11,6 5 10,2 6 2,3 3-9,2 5-8,2 3-9,0 2-6,1 2-3,-1 1-2,1 0-4,-1 1-3,1 0-2,0 0-4,-1 1-3,1-1-2,-1 0 0,1 0-2,0 0 0,-2-1 0,1-2-2,-2-2 0,-1-1 0,0-4-1,1-4-1,2-3-1,0-5 0,0-3 1,1-3 2,-1-2 4,1-4 3,-1-2 2,-1-2 1,-1-3 2,0 0 1,-1-4 0,3-2 0,2-4 1,1-2-1,5-6 0,9-9-2,7-9 0,8-8-2,10-13 0,13-14 0,13-14 1,12-16 0,14-14 0,15-17-2,15-15-2,14-15-2,7-3-7,-1 11-10,-1 10-11,0 12-11,-10 12-7,-18 16-5,-18 16-5,-16 16-4,-18 13-2,-16 12 3,-15 11 2,-15 13 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42"/>
    </inkml:context>
    <inkml:brush xml:id="br0">
      <inkml:brushProperty name="width" value="0.05899" units="cm"/>
      <inkml:brushProperty name="height" value="0.05899" units="cm"/>
      <inkml:brushProperty name="color" value="#F2395B"/>
    </inkml:brush>
  </inkml:definitions>
  <inkml:trace contextRef="#ctx0" brushRef="#br0">89972 11661 372,'7'-8'2,"-2"-2"2,-2 0 2,-2-1 3,-4 2 9,-6 4 13,-6 6 14,-5 4 14,-6 5 0,-3 4-12,-5 3-13,-3 5-12,0 0-7,4-1-2,3-3-2,5-1-1,3-2-5,5-1-5,3 0-7,4-2-7,4 0-1,2 0 0,4-1 2,3 1 2,2 0 0,3 0 3,3-1 1,4 1 2,2-1 1,3-1 1,3 0 1,3-2 1,2 0 2,1-2 1,0-1 1,3 0 2,-2-2 2,-2-1 0,-2 0 1,-1-1 2,-2-1 0,-3 0 0,-1 0 1,-2 0 0,-3-2 4,-1-2 9,-2-4 8,-2-2 10,-3-3 0,-3-1-6,-2-3-5,-4-2-8,-1-1-7,-2-3-9,0-1-8,-1-3-10,-1-1-11,2-2-14,1-3-12,0-1-13,2 1-8,1 7-4,0 5-3,2 7-3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13:36"/>
    </inkml:context>
    <inkml:brush xml:id="br0">
      <inkml:brushProperty name="width" value="0.04267" units="cm"/>
      <inkml:brushProperty name="height" value="0.04267" units="cm"/>
      <inkml:brushProperty name="color" value="#00BFF3"/>
    </inkml:brush>
  </inkml:definitions>
  <inkml:trace contextRef="#ctx0" brushRef="#br0">17119 29547 515,'-17'-1'0,"-3"-2"0,-3-2 0,-3-2 0,-2 0-3,1 1-5,-1 0-6,1 2-6,1 0-1,3 2 6,3 0 4,3 2 4,2 0 4,2 0 0,3 0 1,1 0 1,-1 0 1,-4 0 2,-4 0 1,-3 0 1,-3 0 1,-1 0 0,-1 0 0,-1 0 1,0 0-1,1 0 2,1 0 1,1 0 0,2 0 0,1 0 2,3 0 0,1 0 0,2 0 1,2 0 1,3 0-1,1 0 2,0 0 0,0 2 1,-1 0 1,-1 2 1,-1 0 1,2 2-3,1 0-1,0 1-1,2 0-1,-1-2-1,0-2 1,0-2 0,0-1 0,-2 0 0,0 0-1,-1 0 1,2 0-1,6 0 1,6 0 0,6 0 1,2 1-1,-1 0-3,0 2-2,-2 0-2,0 0-2,2 0 0,0-2 1,1 0-1,2-1-1,2 0 0,1 0 0,3 0-1,2 0 0,5 0 2,3 0 2,5 0 2,-1 0 0,-2 0-1,-3 0-1,-3 0 0,-1 0-2,-1 2 0,1 0 0,-1 2-1,0-1 0,-3-1 1,-1 0 1,-2-1 1,-1-1 1,1 0-1,1 0 1,1 0-1,1-1 1,0-1-1,-1 0-1,1-1 1,-1-1-2,1 2 0,-1 0 0,1 2-1,-1 0-1,-1 0 1,-1 0 0,0 0-1,-2 0 1,-1 0-1,-1 0 0,0 0-1,-2 0 0,1 0 0,0 0 0,0 0 1,-1 0-1,1 0 0,0 0 0,0 0 1,0 0 0,3 0 0,2 0 1,1 0 0,3 0 1,1 0-1,3 0 1,1 0-1,2 0 0,-1 0 0,1 0 0,-1 0 0,0 0-1,-1 0 1,-1 0-1,-1 0 0,0 0 1,-1 2-1,1 0 0,-1 2 1,0-1 0,-1-1 0,-1 0 0,-1-1 1,0-1 0,0 0 0,-1 0 1,1 0 0,-1 0 0,-1 0 1,-1 0-1,-1 0 0,0-1 0,2-1-1,0 0 1,1-1 0,0-1 0,-1 2 0,-1 0 0,0 2 0,-2 0 0,1 0 0,0 0-1,-1 0-1,1-1 0,0 0 0,-1-2-1,1 0 0,0 0 1,-1 0-1,1 2 0,0 0 1,0 1-1,1 0 0,1 0 1,1 0-2,1 0 1,-1 0-1,1 0 0,0 0 0,0 0 0,1 0 0,1 0 0,1 0 1,0 0-1,1 0 0,-1 0 0,1 0 1,-1 0 0,1-2-1,-1-1 1,1 0 0,-1 0 0,-1 0 0,-1 2 0,-1 0 0,0 1 0,-1 0 0,1 0 1,0 0-1,-1 0 0,1 0 0,-1 0 1,1 0 0,-1 0-1,-3 0 1,-1 0-1,-2 0 1,-2 0-1,1 0 0,0 0 0,0 0 0,0 0 0,1-2-2,1 0 0,2-1-1,-2-2-8,-1 0-15,-2-2-16,-2 0-14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3:40"/>
    </inkml:context>
    <inkml:brush xml:id="br0">
      <inkml:brushProperty name="width" value="0.06366" units="cm"/>
      <inkml:brushProperty name="height" value="0.06366" units="cm"/>
      <inkml:brushProperty name="color" value="#F2395B"/>
    </inkml:brush>
  </inkml:definitions>
  <inkml:trace contextRef="#ctx0" brushRef="#br0">65405 11691 345,'-13'-15'62,"6"4"-7,6 3-5,6 3-7,3 1-6,2 2-6,0 0-6,1 2-7,1 0-3,0 0-1,-1 0-1,1 0-1,0-1-1,0 0 0,-1-2-1,1 0 0,1 0 0,2 0 2,1 1 0,3 2 2,0 0-1,-1 0 0,-1 0-2,0 0 0,-1 0-1,1-2-2,1-1 0,1 0-3,0 0 0,-1 0 0,-1 2-1,0 1 0,1 0 0,5 0 3,5 0 2,5 0 2,1 0 0,-2 0-2,-1 0-1,-3 0-2,0 0-2,1 0 1,1 0-1,1 0 0,0 0 0,-2 1-3,0 2-2,-1 0-2,0 0-1,-1 0 1,1-1 0,-1-2 0,1 0 1,1 2 1,1 1 2,1 0 0,0 0 1,-2 0 0,0-2 0,-1 0 0,0-1 0,1 0 0,1 0 0,1 0 0,0 0 0,1 0 0,-1 0-1,0 0 0,1 0-1,-1 2 1,1 0-1,-1 2 0,0-1-1,1-1 1,-1 0 0,0-2 0,1 1 1,1 0-1,1 2 0,1 0 0,-1 0 1,0 0-2,-1-2 1,-1 0 0,-1-1-1,1 0 1,-1 0 0,0 0 0,1 0-1,-1 0 0,1 0 0,-1 0-2,0 0 0,1 0 1,-1 0 0,0 0 1,1 0 0,-1 0 0,0 0 1,1 0-1,-2 0 1,-2 0 0,-1 0-1,-2 0 0,-1-1 1,2 0 0,3-2 1,1 0 1,1 0-1,-1 0 1,-1 2-1,-1 0 0,-1 1-1,-1-2 0,-1 0-1,-1-1-1,-1-1 0,1 2 1,0 0-1,-1 2 1,1 0 0,-1 0 1,1 0-1,-1 0-1,1 0 1,-1 0 1,1 0-1,-1 0 0,1-1 1,-1 0-1,1-2-1,-1 0 1,1 0-1,-1 0 0,1 1 0,-1 2 0,1 0 0,-1 0 0,1 0 0,0 0 0,-2 0 0,-2 0-1,-1 0 0,-2 0-1,-1 0-4,-1 0-5,1 0-6,0 0-5,-6-2-9,-11-4-13,-10-4-13,-11-3-13,-4-2-3,3 2 8,3 3 7,3 1 7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3:43"/>
    </inkml:context>
    <inkml:brush xml:id="br0">
      <inkml:brushProperty name="width" value="0.04166" units="cm"/>
      <inkml:brushProperty name="height" value="0.04166" units="cm"/>
      <inkml:brushProperty name="color" value="#F2395B"/>
    </inkml:brush>
  </inkml:definitions>
  <inkml:trace contextRef="#ctx0" brushRef="#br0">76449 19107 528,'0'-17'19,"1"14"14,2 14 13,0 13 12,-1 9 2,-6 3-11,-4 3-10,-5 2-11,-3 2-5,-2 1-2,0-1-2,-1 0-1,-1-1-2,1 0-1,-1-1-3,1-2-2,-1 1-5,2-1-6,1 0-7,1 0-8,1-1-4,2-2-3,3-1-3,1-3-3,2-3-2,2-3-3,2-5-1,2-3-3,2-5-1,2-6 0,2-6 2,2-6-1,1-3 3,-1-2 3,1 0 4,0-1 4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3:43"/>
    </inkml:context>
    <inkml:brush xml:id="br0">
      <inkml:brushProperty name="width" value="0.05119" units="cm"/>
      <inkml:brushProperty name="height" value="0.05119" units="cm"/>
      <inkml:brushProperty name="color" value="#F2395B"/>
    </inkml:brush>
  </inkml:definitions>
  <inkml:trace contextRef="#ctx0" brushRef="#br0">77300 19293 429,'0'-29'6,"0"6"12,0 7 11,0 5 12,1 6 5,4 6-3,2 6-4,4 6-2,-1 4-4,1 5-3,-2 3-4,0 5-3,-1 2-3,-1 0-1,1 2-2,0 1-2,-1 1-1,-2 0-1,-3 2-2,0 1-1,-2-1-1,2-4 0,0-2-1,2-3 0,-1-3 0,-1-3-1,0-3 0,-2-3 0,2-2-2,4-2-2,4-3-4,4-1-2,2-4-1,1-8 3,1-6 1,1-7 2,2-7 1,1-5 1,3-6-1,1-7 1,3-4-2,3-6-4,3-4-4,2-5-5,0-1-4,-5 6-3,-5 5-3,-5 4-4,-4 6-1,-1 6 1,-2 5-1,-2 7 2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3:44"/>
    </inkml:context>
    <inkml:brush xml:id="br0">
      <inkml:brushProperty name="width" value="0.04864" units="cm"/>
      <inkml:brushProperty name="height" value="0.04864" units="cm"/>
      <inkml:brushProperty name="color" value="#F2395B"/>
    </inkml:brush>
  </inkml:definitions>
  <inkml:trace contextRef="#ctx0" brushRef="#br0">75908 25697 452,'-7'-8'1,"0"2"4,2 1 3,1 1 2,2-1 7,6 2 10,4-1 8,5 0 10,6 0 2,5 2-7,7 0-7,5 2-5,2 1-6,-2 4-1,-2 2-3,-1 4-2,-4 0-3,-3 1-1,-5 0-2,-3 0-2,-4 0-2,-1 1-1,-2 1-1,-2 1-2,-2 1-1,-2 2 0,-3 0-2,0 1-1,-5 1 0,-4 1-1,-6 1 0,-3 1-2,-6 1-1,-2-1-3,-3 1-4,-2-1-3,-2-1-1,1-1-1,1-3-1,1-1-1,2-3 1,5-2 0,3-4 0,5-2 1,0-4-1,0-1-1,-1-2 0,-1-1-1,1-4 0,4-4 2,4-4 2,5-3 1,1-3 3,0 0 1,0 1 2,0-1 1,0 1 3,0 3 5,0 1 5,0 3 4,0 2 13,0 8 24,0 4 23,0 8 22,0 6 3,0 10-20,0 11-18,0 9-19,-1 7-15,-1 7-10,0 6-10,-1 6-11,-3 4-6,-2 6-4,-3 5-2,-3 4-3,-1 4-6,2 0-9,2 2-7,3 0-10,0-8-2,2-16 1,0-16 1,2-17 3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3:45"/>
    </inkml:context>
    <inkml:brush xml:id="br0">
      <inkml:brushProperty name="width" value="0.05572" units="cm"/>
      <inkml:brushProperty name="height" value="0.05572" units="cm"/>
      <inkml:brushProperty name="color" value="#F2395B"/>
    </inkml:brush>
  </inkml:definitions>
  <inkml:trace contextRef="#ctx0" brushRef="#br0">74605 33728 394,'-3'-10'12,"-2"12"25,-5 12 23,-4 11 25,-3 8 3,-1 3-18,-3 2-16,-1 4-17,-2 3-12,-2 2-6,0 3-5,0 4-7,-2 2-2,1 1 1,-1 3-1,1 2 1,-1-1-5,1-3-12,0-3-12,-1-2-10,3-6-6,3-6 3,4-7 2,5-7 2,3-10-2,6-11-6,4-12-6,6-11-5,5-13 0,7-11 7,7-12 6,7-11 7,3-6 6,1 3 6,-1 1 5,0 3 5,-1 4 5,-3 8 1,-3 8 2,-3 8 2,-2 5 3,-1 3 3,-1 3 3,-1 3 5,-1 3 2,-3 2 4,-1 4 3,-2 3 3,-2 2 1,-1 2-1,0 2 0,-2 2-2,-1 2-1,0 2-4,-2 2-2,0 2-3,-2 3 1,-1 3 6,0 5 6,-1 4 6,-1 3 2,0 4-1,0 5-1,0 3-2,-1 3-3,-1 4-3,0 3-4,-1 2-4,-2 2-3,0 0-2,-2 0-4,0 0-1,-1-2-4,1-3-2,-1-2-4,0-3-3,0-5-4,0-4-5,0-5-5,0-5-5,0-4-5,-1-3-5,-2-2-4,0-4-6,-2-5 1,-3-6 4,-3-7 4,-3-7 4,-2-6 4,3-2 4,-1-2 3,2-4 3,1 0 3,1 3 3,1 3 2,1 3 2,1 3 7,4 2 11,3 4 9,3 3 11,2 1 2,6 0-5,2 1-6,5-1-6,4-1-5,6 0-3,3-1-5,7-1-3,3-2-4,6-2-3,5-2-3,4-1-3,4-1-3,0 1-2,1 0-1,2 3-2,0-2 0,2-2 2,0-2 0,1-1 3,0-1-1,-2-1-2,-2 1-3,-2-1-1,-4 1 0,-4-1 2,-5 1 2,-5-1 2,-6 2 4,-6 3 3,-5 3 5,-6 3 3,-5 2 5,-2 0 6,-4 2 6,-2 1 5,-4 1 5,-2 2 5,-3 2 4,-3 2 4,-2 1 2,0 0-1,1 0-2,-1 0-1,0 1-2,1 4-1,-1 2-1,0 3-2,1 3-2,3 0-3,1 1-4,2 1-3,2 1-3,0 1-1,2 2-1,1 0-1,0 0-2,2 1-2,0-1-3,2 1-3,2-1-2,4 1-1,3 0-2,5-1-1,2 1-2,0 0 1,-1-1-1,1 1 0,0-1 0,1 1 0,1-1-1,1 1 1,0-1 0,-2-1-1,-3-1 0,-1-1-1,-2 0 1,0-2 2,-2-1 0,-1-1 2,0 0 1,-2 0-1,-1-1 1,0 1-2,-2 0 2,-2 0 2,-2-1 3,-2 1 1,-3 0 2,-2 0-1,-3-1 0,-3 1 0,-5 0-1,-6 2 0,-5 0-2,-6 1-1,-8 2-8,-8 1-16,-10 3-16,-7 1-16,0-1-3,14-5 8,12-4 9,13-6 10,6-1 2,-1 0-4,-1 1-3,0 2-3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3:47"/>
    </inkml:context>
    <inkml:brush xml:id="br0">
      <inkml:brushProperty name="width" value="0.04502" units="cm"/>
      <inkml:brushProperty name="height" value="0.04502" units="cm"/>
      <inkml:brushProperty name="color" value="#F2395B"/>
    </inkml:brush>
  </inkml:definitions>
  <inkml:trace contextRef="#ctx0" brushRef="#br0">75322 41321 488,'-2'-21'51,"0"5"-5,-3 4-4,-2 6-3,-2 3-6,-2 2-4,-2 2-4,-1 2-6,-3 3-3,-2 4-1,-1 3-3,-3 5-2,0 2-1,-1 3 1,1 1-1,-1 3 0,2-1 1,1-1-1,2-3 0,3-1 0,1-1-1,4-1-2,3 1-1,3 0-2,2-2-2,3-1-1,4-3-1,2-1-1,3-1-2,2 2 0,2 0-2,2 1 0,1 1-1,1-1 1,1 1 1,1 0 0,0-1 1,-3-1 0,-1-1 0,-2 0 0,-2-1 3,-1 1 5,0 1 4,-2 2 6,-1-1 2,0-1-1,-2-1-2,0-1-1,-2 0-1,-1 0 0,0 0-2,-1-1 0,-2 1-1,-1 0-3,0 0-1,-1-1-3,-3 2-1,-4 0-1,-4 1-3,-3 1-1,-5 0-2,-2-1-1,-3 0-2,-2-2 0,-3 0-2,-1 0-1,-1-1-2,-1 1 0,1-2-1,3-2 1,3-4 0,4-2 1,1-3-1,4-1-3,3 0-4,3-1-2,4-5-4,6-8-4,6-7-4,6-9-3,3-1-2,1 4 2,1 3 2,2 5 2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3:48"/>
    </inkml:context>
    <inkml:brush xml:id="br0">
      <inkml:brushProperty name="width" value="0.05309" units="cm"/>
      <inkml:brushProperty name="height" value="0.05309" units="cm"/>
      <inkml:brushProperty name="color" value="#F2395B"/>
    </inkml:brush>
  </inkml:definitions>
  <inkml:trace contextRef="#ctx0" brushRef="#br0">76828 40550 414,'-29'0'69,"7"0"-11,5 0-10,6 0-11,4 3-8,2 6-3,3 5-5,1 7-3,1 4-3,0 5-3,0 3-2,0 4-2,0 2-1,2 1 0,0-1-1,2 0 1,-2 0 0,-1 0-1,-2 0-1,-1 1 0,-3 0 0,-2 2 0,-2 2 0,-2 2 0,-1 0 0,-2-2-1,0-2-1,-1-2-2,0-2 0,1-2-2,1-2-2,0-1-1,3-4-3,3-5 0,2-5-3,4-5-1,3-7-4,4-10-4,3-10-6,5-9-5,4-8-1,5-5 2,5-4 2,5-6 2,2 0 3,-1 4 2,-2 4 5,0 3 2,-2 5 6,-3 6 5,-3 3 7,-3 6 7,-2 3 4,-2 3 4,-3 1 4,-1 2 4,-1 4 3,0 6 2,-1 5 3,1 7 2,-1 3 0,-2 1-4,-3 1-4,-1 1-4,-2 1-4,-4-1-3,-2 1-3,-3-1-3,-4 2-3,-4 1-1,-4 3-2,-3 1-2,-5 1-3,-3 1-5,-4-1-5,-4 0-4,-4-1-6,-1-5-6,-2-3-7,-2-5-7,1-3-6,4-4-6,3-5-4,5-2-6,4-5 0,5 0 4,5-3 6,5-2 3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3:48"/>
    </inkml:context>
    <inkml:brush xml:id="br0">
      <inkml:brushProperty name="width" value="0.05442" units="cm"/>
      <inkml:brushProperty name="height" value="0.05442" units="cm"/>
      <inkml:brushProperty name="color" value="#F2395B"/>
    </inkml:brush>
  </inkml:definitions>
  <inkml:trace contextRef="#ctx0" brushRef="#br0">75723 48318 404,'-15'-25'53,"2"13"5,2 12 6,3 14 4,0 9-1,0 9-9,0 7-9,0 8-9,1 6-8,0 5-4,2 5-6,1 5-5,-1 2-3,0-3-4,-2-1-2,0-2-3,0-3-2,0-3-4,2-3-1,1-2-3,0-5-4,2-6-5,0-6-5,2-6-6,-1-3-4,0-1-5,-2-1-5,0-1-4,-1-6-4,2-12-1,0-12-2,2-12-1,0-5 1,0-1 4,0 1 5,0-1 4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3:49"/>
    </inkml:context>
    <inkml:brush xml:id="br0">
      <inkml:brushProperty name="width" value="0.058" units="cm"/>
      <inkml:brushProperty name="height" value="0.058" units="cm"/>
      <inkml:brushProperty name="color" value="#F2395B"/>
    </inkml:brush>
  </inkml:definitions>
  <inkml:trace contextRef="#ctx0" brushRef="#br0">75622 48207 379,'8'-16'0,"-2"2"0,-1 1 0,0 1 0,-1 0 0,2 0 0,0 0 0,2 1 0,0 0 5,3 0 11,2 2 10,2 1 10,1 1 4,3 2-2,1 2-4,3 2-3,1 1-2,1 2-3,1 0-2,1 2-2,-1 2-2,-3 5-2,-3 5-2,-3 6-3,-3 3-1,-4 4-1,-5 5-2,-2 3-1,-6 3-1,-2 4-3,-5 3-1,-4 2-3,-3 1-1,-3 0-2,-3-2-1,-3 0-2,-2-4-3,1-6-4,-1-6-3,1-5-4,0-6 1,1-3 2,1-4 5,1-4 3,1-4 3,1-1 5,1-2 3,1-2 5,8-4 2,16-7 1,16-8 0,15-6 2,9-2-1,2 0 0,2 0-1,2 3-2,-1 0 0,-2 4-2,-3 3 0,-3 3-2,-5 3-1,-4 2-1,-5 4 0,-5 3-2,-4 4 0,-4 9 1,-5 8 0,-3 7 1,-5 5 0,-6 1 2,-5 1 2,-7 0 1,-4 2 0,-1-1 1,-3 0-1,-1 0 0,-2 0 0,-1-1-1,-1-1-1,-1-1-1,1-2 0,3 0 0,3-1 0,3-1 0,2-2 0,3-5-1,1-3-1,2-5 0,7-5-4,10-10-4,12-8-6,10-9-4,6-7-1,4-3 2,3-4 2,3-4 3,2-3 0,4-1 0,2-1-2,4 0-1,-2 2 0,-6 6 1,-6 5 1,-6 7 1,-4 3 1,-5 2 0,-3 3 0,-4 1 1,-4 5 9,-1 8 17,-3 8 18,0 8 18,-3 4 3,-1 1-11,-1 1-12,0 1-11,-1 0-8,0 1-4,0-1-5,0 1-4,0-2-4,2-1-4,0-3-5,1-1-3,1-1-7,0 0-7,0-1-7,0 1-9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43"/>
    </inkml:context>
    <inkml:brush xml:id="br0">
      <inkml:brushProperty name="width" value="0.04662" units="cm"/>
      <inkml:brushProperty name="height" value="0.04662" units="cm"/>
      <inkml:brushProperty name="color" value="#F2395B"/>
    </inkml:brush>
  </inkml:definitions>
  <inkml:trace contextRef="#ctx0" brushRef="#br0">91459 12561 471,'1'-13'30,"0"8"12,2 7 12,0 6 12,3 5 1,6 1-9,4 3-10,5 2-10,3 1-7,1 1-5,1 1-4,1 1-6,0-1-3,1-1-4,-1-3-3,1-1-4,-2-2-2,-1-1-1,-3-1-2,-1 0-2,-3-1-1,-3 0 0,-3-1 0,-2 1 0,-10 1 0,-16 5-1,-15 4 0,-16 3-2,-14 4-4,-10 5-10,-11 3-10,-10 4-9,1-1 0,15-7 8,15-7 9,14-7 8,9-4-2,4-1-13,2-1-14,3 0-13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3:49"/>
    </inkml:context>
    <inkml:brush xml:id="br0">
      <inkml:brushProperty name="width" value="0.05344" units="cm"/>
      <inkml:brushProperty name="height" value="0.05344" units="cm"/>
      <inkml:brushProperty name="color" value="#F2395B"/>
    </inkml:brush>
  </inkml:definitions>
  <inkml:trace contextRef="#ctx0" brushRef="#br0">78800 48450 411,'16'16'154,"-1"1"-30,1 1-28,0 1-30,-2 0-18,-1-1-7,-2-1-7,-2 0-8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3:56"/>
    </inkml:context>
    <inkml:brush xml:id="br0">
      <inkml:brushProperty name="width" value="0.03479" units="cm"/>
      <inkml:brushProperty name="height" value="0.03479" units="cm"/>
      <inkml:brushProperty name="color" value="#F2395B"/>
    </inkml:brush>
  </inkml:definitions>
  <inkml:trace contextRef="#ctx0" brushRef="#br0">37413 12400 632,'-8'31'151,"2"-2"-41,1 0-40,0 0-40,1-3-24,0 0-6,0-1-6,1-1-7,-2 0-5,2-1-4,-1 1-3,0-1-5,0-1-2,2-4 0,0-5-1,2-3 0,1-3-1,2-2-3,2-3-2,2 0-2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3:56"/>
    </inkml:context>
    <inkml:brush xml:id="br0">
      <inkml:brushProperty name="width" value="0.03956" units="cm"/>
      <inkml:brushProperty name="height" value="0.03956" units="cm"/>
      <inkml:brushProperty name="color" value="#F2395B"/>
    </inkml:brush>
  </inkml:definitions>
  <inkml:trace contextRef="#ctx0" brushRef="#br0">38258 11800 556,'21'0'89,"-3"2"-17,-5 0-19,-3 2-18,-2 0-9,0 2-3,0 0-2,0 1-2,0 2-3,-1 0-3,1 1-3,0 2-3,-1 0-4,0 1-4,-2 1-2,0 1-5,-4 1-1,-2 2-3,-5 0-1,-4 1-3,-3 0 0,0 1 1,-1 0 1,-1-1 1,-1 0 2,-1-2 3,-2-3 2,1-1 4,-1-2 2,2-2 2,3-3 3,1-1 3,5 0 4,6 0 6,7 1 6,8 2 5,3-1 1,1-2-6,1-3-6,1 0-5,1-3-4,-1-1-3,1 0-2,0-1-3,-2-1-7,-1 0-14,-3 0-15,-1 0-13,-1 1-6,0 0 3,-1 2 2,1 0 3,-1 0 4,0-2 6,-2-2 6,-1-1 6,0-2 3,0 0 1,0 0 0,0 0 1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3:56"/>
    </inkml:context>
    <inkml:brush xml:id="br0">
      <inkml:brushProperty name="width" value="0.04925" units="cm"/>
      <inkml:brushProperty name="height" value="0.04925" units="cm"/>
      <inkml:brushProperty name="color" value="#F2395B"/>
    </inkml:brush>
  </inkml:definitions>
  <inkml:trace contextRef="#ctx0" brushRef="#br0">39750 11702 446,'0'-22'7,"0"5"14,0 3 14,0 4 14,0 5 7,2 6 2,0 6 0,2 6 1,0 3-4,0 3-9,0 1-11,0 3-9,-1 3-7,-1 5-4,0 4-6,-1 6-4,-1 3-5,0 0-9,0 2-7,0 0-7,0 2-8,0 2-8,0 2-8,0 2-8,0-5 0,0-10 6,0-11 6,0-11 6,0-5 3,0 1-1,0 1-1,0 2-2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3:58"/>
    </inkml:context>
    <inkml:brush xml:id="br0">
      <inkml:brushProperty name="width" value="0.02908" units="cm"/>
      <inkml:brushProperty name="height" value="0.02908" units="cm"/>
      <inkml:brushProperty name="color" value="#F2395B"/>
    </inkml:brush>
  </inkml:definitions>
  <inkml:trace contextRef="#ctx0" brushRef="#br0">37579 11994 756,'-2'-18'26,"0"10"8,-3 11 8,-2 12 8,-1 5-3,2 3-17,1 1-15,0 3-17,1 2-11,0 2-8,0 4-9,1 3-8,-1-2 0,0-5 6,0-7 7,0-5 6,0-4 1,2-1-4,0-1-7,2 0-4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3:58"/>
    </inkml:context>
    <inkml:brush xml:id="br0">
      <inkml:brushProperty name="width" value="0.03433" units="cm"/>
      <inkml:brushProperty name="height" value="0.03433" units="cm"/>
      <inkml:brushProperty name="color" value="#F2395B"/>
    </inkml:brush>
  </inkml:definitions>
  <inkml:trace contextRef="#ctx0" brushRef="#br0">40433 12782 640,'-6'-7'8,"4"2"16,4 2 16,4 2 17,4 1 2,3 0-10,5 0-11,4 0-9,1 0-8,1 0-5,-1 0-5,1 0-4,-1 0-7,1 0-8,-1 0-8,1 0-8,-1 0-7,-1 0-5,-1 0-4,-1 0-4,0 0-2,2 0 4,0 0 2,1 0 3,-2-1 4,-5-2 5,-5-2 5,-4-2 5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3:59"/>
    </inkml:context>
    <inkml:brush xml:id="br0">
      <inkml:brushProperty name="width" value="0.04398" units="cm"/>
      <inkml:brushProperty name="height" value="0.04398" units="cm"/>
      <inkml:brushProperty name="color" value="#F2395B"/>
    </inkml:brush>
  </inkml:definitions>
  <inkml:trace contextRef="#ctx0" brushRef="#br0">41940 11966 500,'0'-12'21,"0"8"18,0 8 20,0 8 17,0 4 3,0 1-16,0 1-16,0 1-16,0 1-9,0 1-3,0 1-4,0 1-2,0 0-4,2-1-4,0-1-4,2-1-3,0-1-2,1-1 0,2 0-1,0-2 0,1-1 0,0-1-3,0-1-1,0 0-2,-1-2-1,1-1-1,0-1 1,0 0-1,-1-1-1,-2 1 0,-3 2-1,0 0-1,-5-1 0,-2-3 1,-5-2 2,-4-4 0,-3 0 1,-1 0-3,-3 2-3,-1 0-1,-1 1-3,1 0-2,1 0-2,0 0-2,3-1-1,3-1 3,3 0 1,3-1 2,1-2 1,2-1 2,0 0 0,2-1 2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3:59"/>
    </inkml:context>
    <inkml:brush xml:id="br0">
      <inkml:brushProperty name="width" value="0.03462" units="cm"/>
      <inkml:brushProperty name="height" value="0.03462" units="cm"/>
      <inkml:brushProperty name="color" value="#F2395B"/>
    </inkml:brush>
  </inkml:definitions>
  <inkml:trace contextRef="#ctx0" brushRef="#br0">42600 12497 635,'1'-14'74,"2"4"-11,2 4-13,2 5-11,1 0-8,3-1-3,2 0-3,2-1-2,1-1-6,1 2-6,1 0-7,1 2-8,0 0-2,-1 2 3,-1 0 0,0 2 3,-3 0-3,-1 0-8,-2-1-8,-2 1-8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3:59"/>
    </inkml:context>
    <inkml:brush xml:id="br0">
      <inkml:brushProperty name="width" value="0.04955" units="cm"/>
      <inkml:brushProperty name="height" value="0.04955" units="cm"/>
      <inkml:brushProperty name="color" value="#F2395B"/>
    </inkml:brush>
  </inkml:definitions>
  <inkml:trace contextRef="#ctx0" brushRef="#br0">44048 11455 443,'-7'-13'14,"2"6"25,2 6 27,2 6 27,1 4 2,0 1-20,0 3-21,0 2-20,0 5-12,0 9-2,0 8-2,0 10-1,0 3-7,0 0-11,0-2-11,0 0-10,0 0-9,0 4-7,0 2-6,0 4-8,-1 1 1,-2 3 8,-2 1 6,-2 3 7,0-6 2,2-12-7,2-14-7,2-11-5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4:01"/>
    </inkml:context>
    <inkml:brush xml:id="br0">
      <inkml:brushProperty name="width" value="0.03892" units="cm"/>
      <inkml:brushProperty name="height" value="0.03892" units="cm"/>
      <inkml:brushProperty name="color" value="#F2395B"/>
    </inkml:brush>
  </inkml:definitions>
  <inkml:trace contextRef="#ctx0" brushRef="#br0">45238 12446 565,'-15'0'3,"3"0"7,1 0 6,2 0 8,5-1 6,8-1 7,8 0 8,7-1 7,6-1-2,1 2-9,3 0-9,1 2-11,1-1-4,-1 0-2,-1-2-1,-1 0 0,-2 0-4,-1 0-6,-3 2-7,-1 0-6,-2 1-8,-1 0-10,-1 0-11,0 0-10,-1 0-5,1-2 1,1 0 1,1-2 1,-1 0 4,-2 1 7,-4-2 6,-3 2 7,-2-1 4,0 0 5,-2 0 5,0 0 3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44"/>
    </inkml:context>
    <inkml:brush xml:id="br0">
      <inkml:brushProperty name="width" value="0.0479" units="cm"/>
      <inkml:brushProperty name="height" value="0.0479" units="cm"/>
      <inkml:brushProperty name="color" value="#F2395B"/>
    </inkml:brush>
  </inkml:definitions>
  <inkml:trace contextRef="#ctx0" brushRef="#br0">95639 12046 459,'8'-10'0,"0"-4"1,-1-4 1,1-3 0,-3 1 6,-8 9 11,-6 7 10,-7 8 10,-7 7 3,-5 7-5,-6 7-7,-7 7-5,-1 2-4,2-2-3,2-1-4,2-3-1,2-1-4,3-1-2,3-1-2,3-1-2,4-2-5,7-3-6,5-3-7,6-2-6,6-4-3,7-3 1,8-2 1,6-4 1,5-2 1,5 0 2,3-2 3,4 0 2,0-1 1,-4 0-1,-3 0 1,-5 1-1,-4-1 3,-5 2 6,-5 0 5,-4 2 7,-5 2 4,-1 4 4,-2 3 3,-2 5 4,-2 3 3,-2 1 0,-2 3 3,-1 1 0,-1 2 0,2-1-3,2 1-3,2-1-4,1-1-1,0-3-1,0-3-2,0-2 0,3-4-7,7-4-13,8-5-11,6-2-12,3-7-5,1-8 4,-1-7 5,1-9 3,-3-3 2,-2 0 1,-2-1 1,-4 1 0,-4 1 2,-3 2 4,-4 1 4,-4 3 3,-3 2 3,-2 5 4,-2 3 3,-2 5 3,0 1 2,-1 2 1,0 1 1,0 0 1,7 2-2,12-1-5,13 0-7,13 0-4,3 1-3,-4 4 1,-5 3 1,-5 2 1,-4 3 0,-3 0 2,-3 1 1,-3 2 1,-2 0 1,-2 3 1,-2 2 2,-2 2 1,-3 1 1,-2 3 2,-4 2 2,-2 1 1,-3 1 0,-2-1-1,-2-1 0,-1-1-1,-1-1 0,0-1 2,2-1 1,1 0 2,2-2-3,2-1-6,4-1-5,3 0-7,5-3-6,9-3-7,9-2-6,9-4-6,6-4-2,4-8 3,4-6 2,5-7 2,0-4 2,-1-3 1,0-1 1,-1-2 1,-3-2 0,-2-1 3,-4 0 1,-2-2 2,-5 1 2,-7 3 3,-7 4 2,-7 2 2,-3 2 4,-2 3 5,-1 1 6,0 3 4,-2 2 5,-1 2 4,0 4 4,-1 3 4,-1 4 4,0 6 6,0 6 6,0 6 6,-1 5-1,-1 5-7,0 5-8,-1 5-6,-1 2-5,0 2-3,0 1-1,0 0-4,0 4-1,0 4-1,0 6-1,0 4-2,0 4-1,1 3-2,-1 4-1,0 2-1,0 0-2,2-3 0,0-3-1,2-3 0,0-3-4,0-4-4,0-4-5,0-4-5,-1-4-3,-2-2-3,-2-3-2,-2-3-2,-1-7-6,-2-9-9,0-10-9,-1-10-8,0-7 0,0-4 10,2-3 11,1-5 10,0 0 3,2 1-1,1 2-3,0 3-1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4:02"/>
    </inkml:context>
    <inkml:brush xml:id="br0">
      <inkml:brushProperty name="width" value="0.04273" units="cm"/>
      <inkml:brushProperty name="height" value="0.04273" units="cm"/>
      <inkml:brushProperty name="color" value="#F2395B"/>
    </inkml:brush>
  </inkml:definitions>
  <inkml:trace contextRef="#ctx0" brushRef="#br0">47021 11532 514,'0'-19'11,"0"9"23,0 8 21,0 10 22,0 5 3,0 3-16,0 3-16,0 3-16,0 2-10,0 1-4,0 1-5,0 1-4,0 0-2,2-1-2,1-1-2,0-1-1,1-1-1,0-1 1,0-1-1,0-1 1,0-1-4,1-3-4,2-1-5,0-2-5,1-2-3,0-1 2,0 0 1,0-2 1,-1 0 2,1 0 2,0 0 2,0-1 3,-3 1 2,-6 2 0,-6 0 0,-6 2 2,-4-1-2,-1 1-5,-3 0-4,-1 0-4,-2-2-2,1-1 0,-1-2 0,1-2 0,0-2-2,2-2-6,3-2-6,1-2-6,3-3-1,2-2 4,4-3 3,3-3 5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4:02"/>
    </inkml:context>
    <inkml:brush xml:id="br0">
      <inkml:brushProperty name="width" value="0.03423" units="cm"/>
      <inkml:brushProperty name="height" value="0.03423" units="cm"/>
      <inkml:brushProperty name="color" value="#F2395B"/>
    </inkml:brush>
  </inkml:definitions>
  <inkml:trace contextRef="#ctx0" brushRef="#br0">47350 11979 642,'14'-15'3,"-3"4"6,-2 3 5,-4 2 6,0 2 5,4 0 1,2 0 3,3 1 2,2-1 0,2 2-2,0 0-4,1 2-1,0-1-3,-1 0-2,-1-2-1,-1 0-2,0-1-4,0 2-6,-1 0-7,1 2-5,0 0-8,-1 0-9,1 0-7,0 0-10,-2 0-6,-1 0-5,-2 0-4,-2 0-5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4:02"/>
    </inkml:context>
    <inkml:brush xml:id="br0">
      <inkml:brushProperty name="width" value="0.04723" units="cm"/>
      <inkml:brushProperty name="height" value="0.04723" units="cm"/>
      <inkml:brushProperty name="color" value="#F2395B"/>
    </inkml:brush>
  </inkml:definitions>
  <inkml:trace contextRef="#ctx0" brushRef="#br0">48966 10705 465,'-7'-13'66,"2"6"1,2 6 3,2 6 1,1 5-6,2 5-12,0 5-14,2 6-12,0 4-8,0 8-1,0 6-2,0 8-1,-1 6-7,-1 7-8,0 7-11,-1 7-8,-3 8-12,0 8-11,-4 10-13,0 8-11,-1-6-4,2-22 4,2-22 4,2-20 4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4:08"/>
    </inkml:context>
    <inkml:brush xml:id="br0">
      <inkml:brushProperty name="width" value="0.03057" units="cm"/>
      <inkml:brushProperty name="height" value="0.03057" units="cm"/>
      <inkml:brushProperty name="color" value="#F2395B"/>
    </inkml:brush>
  </inkml:definitions>
  <inkml:trace contextRef="#ctx0" brushRef="#br0">50161 12166 719,'-13'-7'54,"8"2"-6,7 2-4,6 2-5,5 1-6,3 0-9,3 0-7,4 0-9,-1 0-4,-1 0 0,-3 0-1,-1 0 0,-2 0-5,-1 0-6,-1 0-7,0 0-7,-1 0-5,1 0-4,1 0-5,2 0-4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4:08"/>
    </inkml:context>
    <inkml:brush xml:id="br0">
      <inkml:brushProperty name="width" value="0.03029" units="cm"/>
      <inkml:brushProperty name="height" value="0.03029" units="cm"/>
      <inkml:brushProperty name="color" value="#F2395B"/>
    </inkml:brush>
  </inkml:definitions>
  <inkml:trace contextRef="#ctx0" brushRef="#br0">50050 12900 726,'37'0'108,"-6"0"-28,-4 0-27,-4 0-29,-2 0-16,3 2-7,3 0-7,3 2-7,0 0-5,0 0-6,-1 0-6,-1 0-5,-2-1-4,-3-1-1,-3 0-1,-2-1-1,-4-2 3,-1-1 6,-2 0 8,-2-1 6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4:08"/>
    </inkml:context>
    <inkml:brush xml:id="br0">
      <inkml:brushProperty name="width" value="0.04011" units="cm"/>
      <inkml:brushProperty name="height" value="0.04011" units="cm"/>
      <inkml:brushProperty name="color" value="#F2395B"/>
    </inkml:brush>
  </inkml:definitions>
  <inkml:trace contextRef="#ctx0" brushRef="#br0">52050 11505 548,'0'-13'13,"0"6"18,0 6 17,0 6 18,0 4 2,0 3-10,0 4-11,0 2-11,0 2-9,2 3-6,0 1-6,2 3-7,-1 0-3,0 1-1,-2-1-2,0 1 1,-1-1-10,0 2-17,0 1-18,0 1-16,0-1-6,0-3 3,0-3 6,0-3 4,0-3 5,2-3 6,0-3 6,2-2 6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4:09"/>
    </inkml:context>
    <inkml:brush xml:id="br0">
      <inkml:brushProperty name="width" value="0.04384" units="cm"/>
      <inkml:brushProperty name="height" value="0.04384" units="cm"/>
      <inkml:brushProperty name="color" value="#F2395B"/>
    </inkml:brush>
  </inkml:definitions>
  <inkml:trace contextRef="#ctx0" brushRef="#br0">53160 11666 501,'6'-29'2,"-1"4"3,-2 3 4,-2 4 3,0 3 3,0 1 3,2 1 2,0 1 2,0 0 2,0 0 3,-2 0 2,0 1 2,-2-1-2,0 0-4,-2 0-6,0 1-4,-2 0-4,-2 4-3,-2 2-3,-1 4-2,-3 1-2,0 2 0,-1 0 0,-1 2-1,-1 1 0,0 3 1,1 4 0,-1 2 1,1 1-1,2-1 0,3-1-2,1 0-1,3-1-4,6 3-5,4 2-7,6 2-5,2-2-2,3-3 2,2-4 2,2-4 2,-1-3 2,1-1 2,-2 0 2,-1-2 2,-1 0 2,-1-2 3,0 0 1,-2-1 3,-1 0 11,-2 6 19,-3 2 21,-1 5 19,-2 6 2,-4 9-14,-2 9-15,-3 9-15,-4 7-10,-4 7-3,-4 7-5,-3 8-4,-3 4-8,1 4-10,-1 4-11,1 5-10,1-8-12,6-16-13,5-16-13,5-17-13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4:09"/>
    </inkml:context>
    <inkml:brush xml:id="br0">
      <inkml:brushProperty name="width" value="0.04884" units="cm"/>
      <inkml:brushProperty name="height" value="0.04884" units="cm"/>
      <inkml:brushProperty name="color" value="#F2395B"/>
    </inkml:brush>
  </inkml:definitions>
  <inkml:trace contextRef="#ctx0" brushRef="#br0">52464 14559 450,'-8'-7'4,"1"0"7,-1 2 8,0 1 7,2 0 7,4 4 6,4 0 7,4 4 5,2 0 0,0 3-8,-1 2-8,1 2-7,1 1-5,2-1-2,2 1-3,1 0-3,1 0-1,-1 1-1,0 2-1,-2 0-1,0 0-1,0-1-2,-1-1-1,1 0-1,-1-2-3,0 1-1,-2 0-1,-1 0-3,1-1-1,0-1 1,1 0-1,2-2-1,-1-1 1,1-1 1,0 0 0,0-2 1,0-1 1,3-4 0,2-2 1,1-3 1,6-6-3,7-8-4,9-7-6,7-8-5,10-12-5,13-14-5,13-15-4,12-15-5,-1 0-8,-15 14-12,-16 13-11,-16 14-13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4:47"/>
    </inkml:context>
    <inkml:brush xml:id="br0">
      <inkml:brushProperty name="width" value="0.03685" units="cm"/>
      <inkml:brushProperty name="height" value="0.03685" units="cm"/>
      <inkml:brushProperty name="color" value="#F2395B"/>
    </inkml:brush>
  </inkml:definitions>
  <inkml:trace contextRef="#ctx0" brushRef="#br0">62800 43645 596,'16'-2'89,"-1"0"-20,1-3-19,0-2-19,3-1-10,7-2-1,6 0-1,8-1-1,0 0-2,-9 2-3,-8 2-3,-7 3-3,-3-1-2,3 2-2,3-1 0,4 0-2,0 0 0,-2 2 1,0 0 1,0 2 1,-1 0 0,1 0-2,1 0-1,1 0-1,1 1-1,1 2 0,1 2 1,1 2-1,0 0 1,1-1 1,-1-1 0,1 0 1,-2-2 0,0 0 0,0-2 0,-2 0 0,0-1 0,1 2-2,1 0 0,1 2 0,0-1-1,1-1 1,-1 0-1,0-1 1,1-1-1,-1 0 1,1 0-1,-1 0 0,1 0 1,3 0-1,1 0 0,3 0 1,0-2 0,2 0-1,1-3 1,1-2 0,0-1 0,2 0 0,1 1-1,0-1 1,2 0 0,0 0-1,2 0 1,1 0 0,0 1 0,3 1 0,2 0 1,2 2-1,1-1 0,0 0 0,0-1 0,0-2 1,-1 1-1,-1 1 0,0 0 0,-1 2-1,-1 0 0,1 0 0,2 0 0,0 0 0,1 0-1,0 0 0,0 0 1,0 0-1,-1 1 1,-1 1-1,0 0 0,-2 2 0,0-1 0,0-1 0,0 0 0,0-1 0,0-2-1,0 0 1,0-1 0,0-2 0,0 0 0,0 1 0,0-1 0,0 0 0,-1 0 0,0 2 0,-2 1 0,0 0-1,-2 1 1,0 1-2,-2-1 1,0 0-2,-1 0 1,-2 2 0,0 0-1,-1 2 1,0-1 0,2 0 0,2-2 0,2 0 0,1-1-1,0 0 1,0 0 0,1 0-1,-3 0 1,0 1 0,-3-1 0,-2 0 0,-1 0 0,0 2 1,1 0 0,-1 2 1,0-1-1,2 0 0,1-2 0,0 0 0,1-1 0,-2 0 0,0 0 0,-1 0 0,-1 0 1,0 1-1,1-1 0,-1 0-1,0 0 1,0 2 0,0 0 0,1 2 0,-1-1 1,0 0-1,0-2 1,0 0 0,2 0 0,1 0 0,2 2-1,2 0-1,2 1 0,4-2-1,2 0-1,4-2-1,0 0 0,-1-2 0,-1 0 2,0-1-1,-1-1 1,0 2-1,0 1-1,-1 0-1,2 1 0,0 1 0,2-1 1,0 0-1,0 0 2,1 0 2,0 0 3,0 0 2,1 0 1,1 0-1,3 0 0,2 0 0,0 0-1,-1-2 0,-1 0 0,0-1 0,-1-1-1,1 0 1,1 0-1,1 1 0,1-1 0,0 2 0,-1 0 0,1 2 0,-1-1 0,-1-2 0,-1-2-1,0-1 1,-1-2 0,1 2-1,1 1 1,1 1 0,2 0-1,1 0 1,3 0-1,2 0 0,-1 0 0,0 1 0,-1-1 0,0 0 0,-1 0 0,3 0 0,1 0 0,3 1 0,0-1 0,0 2-1,1 0 0,-1 2 0,-1 0 0,-1 0-1,-3 0-1,-1 0 0,-1 0-1,1 1-2,1-2-1,1 2 0,0-1-2,-1 2 0,-1 0-1,-1 2 0,-7-1 0,-14 0 1,-14-2 0,-13 0 2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4:5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86000 19250 999,'21'0'-85,"-3"0"21,-4 0 21,-4 0 23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3:02"/>
    </inkml:context>
    <inkml:brush xml:id="br0">
      <inkml:brushProperty name="width" value="0.05801" units="cm"/>
      <inkml:brushProperty name="height" value="0.05801" units="cm"/>
      <inkml:brushProperty name="color" value="#00BFF3"/>
    </inkml:brush>
  </inkml:definitions>
  <inkml:trace contextRef="#ctx0" brushRef="#br0">47457 32571 379,'-13'-1'22,"6"0"1,6-2 0,6 0 1,4 0 0,2 0-3,2 2-2,1 0-2,1 1-1,0 0 0,-2 0-1,-1 0 1,0 1 0,0 2 0,-1 2 1,1 2 0,-1 2-2,0 1-2,-2 3-3,0 2-2,-3 1-3,-1 1-1,-2 1-2,-2 2-2,-2 1-1,-2 2-2,-2 4-3,-1 3-1,-4 1-3,-2-1 1,-3-1 0,-3-1-1,-3-1 1,0-1 2,-1-1 1,-1-1 1,0-1 2,1-1 1,1-1 1,1-1 1,0-1 2,1-3 1,-1-1 1,1-2 1,3-3 2,8-1 4,8-2 2,8-2 3,5-2 1,3 0-5,3-2-3,3 0-4,2-2-3,0-2-3,-1-2-3,1-2-3,0-2-1,4-3 1,3-4 0,3-2 0,1-3 2,-1-5-1,-1-3 1,-1-4-1,-2-4-4,-2-3-10,-1-2-11,-2-4-10,-3 0-2,0 2 5,-1 2 7,0 2 5,-4 3 6,-3 5 5,-4 5 6,-4 5 4,-2 6 16,0 7 26,0 6 26,0 8 26,-2 5 5,-1 7-18,-2 6-17,-1 5-18,-2 3-11,2-1-5,0-2-5,2 1-4,0-2-4,2 2-3,0 1-2,2 1-3,-1-1-2,1-3-1,0-3-3,0-3-2,1-2-2,0 1-1,1 0 0,2-1-2,0 0 0,0-1 0,-1 0 0,1-2-1,-1 0 0,0-1-1,-2 1-2,0 0 0,-3-2 0,-4-1 3,-4-3 2,-4 0 3,-2-3 2,-2 1 0,0 0 3,-1 0 0,-2 0 0,-1 1-4,-3 2-4,-1 0-3,-2 1-4,-2 0-5,0-1-3,0 1-4,-3-1-2,-1-2 3,-3-3 2,-1-1 1,1-3-1,3-6-6,5-4-5,3-5-6,4-2 0,5 0 5,3 2 4,4 1 4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45"/>
    </inkml:context>
    <inkml:brush xml:id="br0">
      <inkml:brushProperty name="width" value="0.03747" units="cm"/>
      <inkml:brushProperty name="height" value="0.03747" units="cm"/>
      <inkml:brushProperty name="color" value="#F2395B"/>
    </inkml:brush>
  </inkml:definitions>
  <inkml:trace contextRef="#ctx0" brushRef="#br0">99066 11601 587,'-2'-31'47,"-2"17"4,-4 17 5,-2 16 4,-4 9-2,-3 2-11,-5 2-10,-3 3-10,-3-2-9,-1-2-9,-1-3-7,-1-3-7,0-2-8,0-1-7,-1-1-7,1-1-7,0-2-3,1-2-2,1-4 0,1-3-1,3-2-2,3 0 0,4-2 0,5 0-2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4:54"/>
    </inkml:context>
    <inkml:brush xml:id="br0">
      <inkml:brushProperty name="width" value="0.02912" units="cm"/>
      <inkml:brushProperty name="height" value="0.02912" units="cm"/>
      <inkml:brushProperty name="color" value="#F2395B"/>
    </inkml:brush>
  </inkml:definitions>
  <inkml:trace contextRef="#ctx0" brushRef="#br0">86794 18962 755,'7'-8'-1,"-2"-2"-2,-3 0-1,0-1-2,-2 2 3,0 4 11,0 6 10,0 4 10,-2 5 2,-2 4-5,-4 3-4,-2 5-5,-1 2-3,1 1-2,0 1-2,2 1-2,0 0 0,0 1-1,1-1-1,-1 0 0,1 0-1,2-3-2,2-1-1,2-3-1,1 1-1,0 0 0,0 0 0,0 3 0,1-2 0,2-1 0,2-3 1,2-1 0,1-3-1,3-1 1,2-2-1,2-2 0,2-2 0,3-2 0,3-3-1,3 0 0,3-5 1,2-6-1,4-6 0,3-5 1,2-6-1,0-3 1,2-5 0,1-3 1,-2-3 0,-4-2 4,-4-2 2,-3-2 4,-5-1 0,-3 2-2,-5 0-2,-3 2-1,-4 1-1,-2 3 1,-4 3-1,-2 4 0,-4 1-1,0 3-2,-3 2-1,-2 1-2,-2 4-2,-4 5-3,-2 5-2,-3 4-3,-5 6-3,-7 6-5,-7 6-5,-6 6-4,-5 5-2,0 6 4,-2 7 3,0 5 4,3 0 0,8-6-4,7-5-4,9-7-3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4:55"/>
    </inkml:context>
    <inkml:brush xml:id="br0">
      <inkml:brushProperty name="width" value="0.03278" units="cm"/>
      <inkml:brushProperty name="height" value="0.03278" units="cm"/>
      <inkml:brushProperty name="color" value="#F2395B"/>
    </inkml:brush>
  </inkml:definitions>
  <inkml:trace contextRef="#ctx0" brushRef="#br0">87283 26581 671,'-15'-13'1,"2"3"5,2 4 2,3 4 4,-2 2 5,-2 0 6,-3 0 7,-3 0 5,-2 1 0,1 4-6,-1 2-7,0 4-6,1 0-5,-1 1-4,0 0-3,1 0-3,0 0-2,1 3 0,0 1 2,2 3 0,2 1 1,3-1 0,2 1 0,4 0 1,2-2 1,0 0-1,2 0 1,0-2 1,3 0-2,4 1-3,4 1-4,4 2-2,2 0-1,1 1 1,1 0 1,1 3 1,1-1 1,-1-2 0,1 0 1,0 0 0,-2-2 1,1 1 1,-2-1 2,-1 1 1,-2-1 1,-2-1 1,-4-1 0,-3 0 2,-1-2 0,0 1 0,0 0 1,0-1-1,-1 0 1,-2-1-2,-2 0 0,-2-2 0,-4 1-2,-6 1-3,-5 3-1,-7 2-2,-6 2-1,-8 5 0,-8 3 1,-8 5-1,-7 4-8,-6 7-17,-5 8-18,-6 6-17,3-1-5,14-10 9,14-10 9,14-9 8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4:57"/>
    </inkml:context>
    <inkml:brush xml:id="br0">
      <inkml:brushProperty name="width" value="0.03349" units="cm"/>
      <inkml:brushProperty name="height" value="0.03349" units="cm"/>
      <inkml:brushProperty name="color" value="#F2395B"/>
    </inkml:brush>
  </inkml:definitions>
  <inkml:trace contextRef="#ctx0" brushRef="#br0">87702 33578 656,'-8'-7'2,"0"-1"2,0 0 4,0 0 2,1 1 3,-1 0 3,0 2 2,0 1 3,0-1 0,0 2-3,1-1-3,-1 0-4,-1 0-1,-2 2 1,-2 0 0,-1 2 0,-3 0 0,0 2-2,-1 0-1,-1 2-2,-1 1-1,-1 1 2,-1 3 0,-1 2 0,0 0 1,1 0-1,1-2 0,1-1-1,1 1 0,2 0 0,2 1 1,3 2 0,1-1-1,0 1-1,2 0-1,1 0-2,1-1-1,2 1-1,2 0 0,2 0-2,1 0 1,0 1-1,0 1 0,0 2 1,1-1-1,4 1 1,2 0 0,4-1-1,1 1 2,1 0-1,1-1 1,1 1 0,1-1 1,0-1 0,-1-1 1,1 0 1,0-2 0,-1 1 0,1 0-1,0 0 0,-2-1-1,-1-1 0,-2 0-2,-2-2 1,-1 0-2,0 0 1,-1 0-1,1-1 1,-1 1-1,0 0 1,-2 0 0,0 0 0,-2 0 0,-1 1 0,0 2-1,-1 0 1,-2 1-1,-1 0 0,0-1-1,-1 1 0,-3 0 0,-2 1-2,-3 2-1,-3 0-1,-3 1 0,-2-1-1,-2 1-1,-1 0 1,-1-1-1,1-1 0,1-1 1,1 0-1,1-3 2,1-1 1,0-2 3,2-2 2,6-2 0,10-2-2,12-2-3,10-2-1,6-2-1,3 0 1,1-1 2,2-2 0,1 1 2,-1-1 2,-1 0 3,-1 0 1,2-1 1,6-4-1,6-2-1,6-3-2,0-1 1,-4 1-1,-6 1 0,-4 1 0,-3 0-1,-3 2-3,-2 1-1,-1 1-3,-3-1-2,-3 0-2,-3-1-2,-3-1-1,-3-1-1,-3 2 2,-2 1 2,-4 1 1,-2 0 2,0 0 2,-1 1 2,-2-1 3,0 1 1,-2 0 2,-1 2 1,0 1 3,-2 0 1,-2 2 2,-1 1 3,-3 0 2,-1 1 1,0 0-3,0 0-1,1 1-3,0-1 1,0 2 3,2 0 2,1 2 4,0 1 0,0 1 0,0 3 0,0 2-1,0 1-1,1 0-1,-1 0-3,0 0-1,0 1-2,2 3 2,1 3-1,0 4 1,2-1-1,0 1-2,2-2-2,1-1-1,1 1-4,5 1-3,4 3-5,4 2-3,4-1-5,3 0-5,5-1-5,3 0-5,4-2-1,2-1 2,4-1 1,3-1 2,-2-1 2,-4-2 2,-5-3 0,-5-1 2,-3-1-1,-3-2-1,-1-1-1,-2 0-2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5:00"/>
    </inkml:context>
    <inkml:brush xml:id="br0">
      <inkml:brushProperty name="width" value="0.03389" units="cm"/>
      <inkml:brushProperty name="height" value="0.03389" units="cm"/>
      <inkml:brushProperty name="color" value="#F2395B"/>
    </inkml:brush>
  </inkml:definitions>
  <inkml:trace contextRef="#ctx0" brushRef="#br0">86436 40479 649,'-15'0'4,"2"0"8,3 0 8,1 0 9,4 0 4,6 0 0,6 0 0,6 0 1,5 0-2,7 0-4,5 0-4,6 0-5,6-2-2,5-2-4,4-4-4,5-2-2,2-1-3,-2 0-5,-2 2-4,-2 1-4,-3 1-5,-4 2-8,-4 2-7,-4 2-7,-3 1-3,-3 0 0,-3 0 0,-3 0 1,-4 0 2,-5 2 4,-5 0 4,-4 2 4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5:01"/>
    </inkml:context>
    <inkml:brush xml:id="br0">
      <inkml:brushProperty name="width" value="0.0356" units="cm"/>
      <inkml:brushProperty name="height" value="0.0356" units="cm"/>
      <inkml:brushProperty name="color" value="#F2395B"/>
    </inkml:brush>
  </inkml:definitions>
  <inkml:trace contextRef="#ctx0" brushRef="#br0">87659 40950 617,'-35'3'44,"11"6"3,9 5 4,10 7 3,6 4-4,2 5-10,2 3-10,2 4-11,-1 3-7,-1 0 0,-2 2-2,-1 1-1,-3 1-5,-1 4-7,0 2-9,-1 4-8,-2 0-6,0 1-4,-2 0-5,0 0-3,-1 2-3,0 3-4,0 5-3,1 3-4,-1-4 4,2-14 9,0-14 10,2-13 9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5:01"/>
    </inkml:context>
    <inkml:brush xml:id="br0">
      <inkml:brushProperty name="width" value="0.0313" units="cm"/>
      <inkml:brushProperty name="height" value="0.0313" units="cm"/>
      <inkml:brushProperty name="color" value="#F2395B"/>
    </inkml:brush>
  </inkml:definitions>
  <inkml:trace contextRef="#ctx0" brushRef="#br0">89000 41832 702,'22'-1'-57,"-1"0"20,-2-2 21,-2 0 20,-1-2 11,1 0 0,1-1-1,1-2 0,1 0-2,-1-1 0,1-2 0,0 0-2,-2 0-2,-1 1-1,-2 0-3,-2 2-3,-2 0-1,-1-2 0,-1 0-1,0-1-1,-3-1-1,-1 1 0,-2-1-1,-2 0-1,-1 1 0,-2 1-1,0 0-1,-1 2 1,-2 0-1,-2 0 2,-2 0 1,-2 1 2,-1 0 0,1 2 0,-1 2 0,0 2-1,0 1 3,-2 2 5,0 0 5,-1 2 4,-1 1 5,1 1 1,-1 3 1,0 2 3,1 1 1,1 2 0,1 0 1,0 1 0,2 2-1,3 1-2,1 3-3,2 1-2,2 2-3,2-1-2,2 1-3,2-1-2,3 0-6,4-1-9,3-1-8,5-1-8,4-2-8,5-3-8,5-2-8,5-4-8,1-2 1,-4-2 7,-2-3 8,-3 0 8,-3-4 7,-3 0 5,-3-3 6,-2-2 5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5:07"/>
    </inkml:context>
    <inkml:brush xml:id="br0">
      <inkml:brushProperty name="width" value="0.03508" units="cm"/>
      <inkml:brushProperty name="height" value="0.03508" units="cm"/>
      <inkml:brushProperty name="color" value="#F2395B"/>
    </inkml:brush>
  </inkml:definitions>
  <inkml:trace contextRef="#ctx0" brushRef="#br0">62771 40081 627,'-24'-13'27,"1"3"-2,-1 4-5,1 4-3,-2 2-3,0 2 1,-1 0-1,0 2-1,-3 1 1,1 6 0,-2 2 1,-1 5 1,1 1-1,1 1-1,3-1 0,1 1-2,3 0-1,3-1 1,3 1 1,3 0-1,2 0-1,2 1-4,2 1-4,2 1-4,2 0-2,0 1 0,2-1 1,1 1 0,2-1-1,5 1 0,6-1 0,4 1-2,2-2 0,-1-1 2,-1-3 1,-1-1 0,0-1 2,0 1 0,-1 2 1,1 0 0,-2 0 1,-1 1 1,-2-1 0,-2 1 1,-2-1 0,0-1-1,-2-1 1,0 0-1,-2-2 0,1 1-1,0 0 1,0-1-1,-1 1 0,-2 0 0,-2-1 1,-2 1-1,-2 0 1,-4-1 0,-2 1 0,-3 0 1,-3 0 0,-3 3 0,-3 1-1,-3 3 1,-2 0-2,-1-1 0,-1-1 0,-1-1-2,-1 0 0,-3-1-2,-1 1-1,-2 0-2,-1-3-2,2-1 0,0-4-3,1-3 0,2-1-2,3-2 0,3-1-1,4 0-1,2-2-1,4-2-1,5-2-1,3-2-2,4-2-4,4 0-5,4-1-5,4-2-6,3 1-1,1-1 2,3 0 3,2 0 2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5:07"/>
    </inkml:context>
    <inkml:brush xml:id="br0">
      <inkml:brushProperty name="width" value="0.04869" units="cm"/>
      <inkml:brushProperty name="height" value="0.04869" units="cm"/>
      <inkml:brushProperty name="color" value="#F2395B"/>
    </inkml:brush>
  </inkml:definitions>
  <inkml:trace contextRef="#ctx0" brushRef="#br0">64827 42522 451,'-14'-19'53,"4"7"-2,4 8-2,5 8-2,1 6-4,1 4-10,2 3-9,0 5-9,1 2-5,-2 1-4,0 1-2,-2 0-2,-1 3-3,-2 1-1,-2 2 0,-1 3-2,-3-1 1,0 0-1,-2-1 1,0-1 1,0-3-1,3-3 2,1-5-1,2-3 1,5-10-1,8-14-1,8-15-3,7-15-1,6-8-2,3-2-2,2-2-2,4-2-2,0 1 1,-1 4 4,-3 4 4,-2 4 3,-3 4 4,-3 7 1,-5 5 2,-3 7 2,-4 7 6,-4 10 9,-5 10 10,-2 9 10,-5 6 1,0 1-7,-3 1-6,-2 1-7,-1 0-4,2 2-2,1 1-2,1 1-1,0-1-3,2 0-1,0-1-3,2-1-1,0-1-4,0-2-2,0 0-3,0-1-4,-1-1-6,-1-3-9,0-1-11,-1-3-9,-2-1-2,0-1 5,-1-1 7,-2 0 5,0-3-2,-2-1-11,0-2-10,-1-2-11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5:20"/>
    </inkml:context>
    <inkml:brush xml:id="br0">
      <inkml:brushProperty name="width" value="0.04114" units="cm"/>
      <inkml:brushProperty name="height" value="0.04114" units="cm"/>
      <inkml:brushProperty name="color" value="#F2395B"/>
    </inkml:brush>
  </inkml:definitions>
  <inkml:trace contextRef="#ctx0" brushRef="#br0">55893 22313 534,'9'-28'56,"3"9"-9,3 7-7,4 8-9,0 5-4,1 2-3,-1 2-2,1 2-3,-1 1-1,-1-1-1,0 1-2,-2 0-1,-2 0-2,-1 0-3,-2 0-1,-2-1-3,-2 2-3,-1 0-4,0 1-4,-2 2-3,-1 0-3,-4 3 1,-2 2 1,-3 1 0,-4 2 0,-2 0-1,-3-1-1,-3 1-1,-2-2 0,0-1 0,1-2 0,-1-3 0,0-1 2,1 0 2,-1-2 2,1 0 3,0-2 0,4-1 1,3-1 0,3 0 0,3-2 4,6 0 10,4-2 10,6 0 10,3-1 3,5 2-3,3 0-3,5 2-2,0 0-3,-3 0-2,-3-1-4,-3 2-1,-1-1-4,0 3-1,0 2-3,-1 2-3,-3 2-1,-6 3-3,-8 3-1,-6 3-1,-4 0-2,-2-2-2,0-4-2,-1-3-1,-2-1-2,-1 0 0,-3-1 0,-1 1-1,-2-1 0,2-1-2,1 0 0,1-2-2,1-1-1,-1 0-2,0-2-1,1 0-2,1-3-6,2-4-10,4-4-11,3-4-10,3-1-1,4 0 12,4 2 10,4 1 10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5:20"/>
    </inkml:context>
    <inkml:brush xml:id="br0">
      <inkml:brushProperty name="width" value="0.05038" units="cm"/>
      <inkml:brushProperty name="height" value="0.05038" units="cm"/>
      <inkml:brushProperty name="color" value="#F2395B"/>
    </inkml:brush>
  </inkml:definitions>
  <inkml:trace contextRef="#ctx0" brushRef="#br0">57299 21940 436,'22'-7'33,"-4"0"-5,-5 2-4,-3 1-3,-3-1-4,0 0 0,-2-2-2,0 0 0,-2-1-2,-1-2 0,0 0-1,-1-1-2,-1-1 0,0 0-1,0 0-2,0 1 0,-2-2-1,0 0 0,-3-1-1,-2-1 0,-1 0 1,0 1 1,0 0 2,1 2 0,-2 2 1,0 5-1,-2 2-1,0 6 0,-1 3-1,1 5-1,-1 5-1,0 5-2,0 4 0,1 1 1,-1 3-1,0 1 1,1 0 0,2-1-1,2-3 1,3-1-1,0-2 0,0-1 0,0-2 0,0 1 0,1-3-1,2-1-5,2-2-2,2-2-5,2-3 0,2-3 1,1-3 0,3-2 2,3-5 1,2-6-1,3-6 1,3-5-1,2-5 0,1-3-2,1-3-1,1-2-1,0-5-2,-1-3 0,-1-4-2,-1-4-1,-2-3 0,-1-4 3,-2-2 3,-2-3 1,-2 1 3,-1 4-1,-1 6 1,-1 5 1,-1 4 3,-2 5 5,-2 5 6,-2 5 6,-2 4 5,-1 3 4,0 3 6,-1 3 3,-2 4 1,-1 6-7,0 6-5,-1 6-7,-2 6-2,-2 7-1,-2 7 0,-2 7-1,0 3 1,1 2-1,0 1 0,2 0 0,0 1 0,1-2-1,-1 0-1,0-1-1,1-2 0,2-2 0,2-2 1,2-1 1,1-2-3,0 0-3,0 1-5,0-1-5,0 0-5,2-1-9,1-2-8,0 1-8,2-3-5,2 0-1,1-1 0,3-1-1,1-2 3,0-4 5,0-5 6,-1-3 6,0-3-1,0-2-6,-2-3-7,0 0-6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45"/>
    </inkml:context>
    <inkml:brush xml:id="br0">
      <inkml:brushProperty name="width" value="0.04056" units="cm"/>
      <inkml:brushProperty name="height" value="0.04056" units="cm"/>
      <inkml:brushProperty name="color" value="#F2395B"/>
    </inkml:brush>
  </inkml:definitions>
  <inkml:trace contextRef="#ctx0" brushRef="#br0">100700 12050 542,'23'2'45,"-1"4"3,-1 4 2,-1 3 3,0 4 0,1 1-4,1 3-3,1 2-3,0-1-7,-3-1-13,-1-3-12,-2-1-11,-3-1-11,-1-1-8,-2 1-9,-2 0-7,-4-2-10,-2-3-11,-6-3-11,-2-2-11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5:21"/>
    </inkml:context>
    <inkml:brush xml:id="br0">
      <inkml:brushProperty name="width" value="0.03962" units="cm"/>
      <inkml:brushProperty name="height" value="0.03962" units="cm"/>
      <inkml:brushProperty name="color" value="#F2395B"/>
    </inkml:brush>
  </inkml:definitions>
  <inkml:trace contextRef="#ctx0" brushRef="#br0">59745 21098 555,'-8'-7'7,"2"1"17,0 0 14,2 2 16,1 4 5,0 10-5,1 8-6,2 9-5,-1 4-6,0 2-6,-2 1-7,0 1-6,-2 0-10,0 0-13,-1 1-13,-1-1-12,-1-1-9,2-2-5,0-1-5,2-3-5,0-3-1,2-5 3,0-5 2,2-4 3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5:21"/>
    </inkml:context>
    <inkml:brush xml:id="br0">
      <inkml:brushProperty name="width" value="0.04304" units="cm"/>
      <inkml:brushProperty name="height" value="0.04304" units="cm"/>
      <inkml:brushProperty name="color" value="#F2395B"/>
    </inkml:brush>
  </inkml:definitions>
  <inkml:trace contextRef="#ctx0" brushRef="#br0">60866 21030 511,'-7'-11'116,"2"8"-24,2 9-23,2 10-24,1 3-14,0 1-4,0-1-6,0 1-4,0 0-3,0-1-1,0 1-1,0 0-1,0-2-2,0-1-2,0-2-4,0-3-2,1-1-3,4-2-3,2-2-4,4-2-4,0-3 0,1-4 2,0-4 1,0-4 3,-1-3 0,1-3 1,0-4 0,0-1 0,-1-3 1,-1 0 1,0 1 1,-2-1 1,-1 2 0,0 1 0,-2 3-1,0 1 0,-3 2-1,-4 2-1,-4 3-1,-4 1-2,-2 3-5,0 4-9,1 4-11,-1 4-8,-1 2-5,0 1 1,-1 2 2,-1 0 0,0 0 4,4-1 6,3 0 4,3-2 6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5:21"/>
    </inkml:context>
    <inkml:brush xml:id="br0">
      <inkml:brushProperty name="width" value="0.0438" units="cm"/>
      <inkml:brushProperty name="height" value="0.0438" units="cm"/>
      <inkml:brushProperty name="color" value="#F2395B"/>
    </inkml:brush>
  </inkml:definitions>
  <inkml:trace contextRef="#ctx0" brushRef="#br0">61616 21200 502,'-8'22'167,"0"-1"-40,0-3-42,0-1-41,-1 1-22,-3 4-4,-4 3-3,-1 4-5,-3 1-3,2-1-5,1-3-3,1-1-4,-1-1-4,-1 1-1,-3 1-1,-1 1-2,-1-2 0,4-3 2,3-4 2,3-5 2,6-1 2,10 0 1,10-1 0,9 1 1,5-2 1,-3-2-2,-1-4-1,-3-2-1,1-2-2,0 0-1,0 0-3,3 0-2,-2 0-2,-1 0-3,-3 0-3,-1 0-2,-2 0-3,-1 0-2,0 0-4,-2 0-2,-1 0 0,-1 0 4,0 0 4,-2 0 3,0 0 3,0 2 1,0 0 1,0 2 1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5:22"/>
    </inkml:context>
    <inkml:brush xml:id="br0">
      <inkml:brushProperty name="width" value="0.0435" units="cm"/>
      <inkml:brushProperty name="height" value="0.0435" units="cm"/>
      <inkml:brushProperty name="color" value="#F2395B"/>
    </inkml:brush>
  </inkml:definitions>
  <inkml:trace contextRef="#ctx0" brushRef="#br0">61934 21947 505,'-22'-7'4,"6"0"9,5 2 8,5 1 9,2 3 8,0 7 7,0 7 9,0 8 7,-1 4-1,0 5-11,-1 3-10,-1 4-10,-2 3-8,-2 2-5,-2 2-6,-1 3-6,-2 0-6,0 0-8,1 0-10,-1 0-8,1-2-8,4-2-7,3-4-9,3-2-7,1-5 0,2-7 10,0-7 9,2-7 9,-1-3 5,0 0 0,-2 0-1,0 0 0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5:22"/>
    </inkml:context>
    <inkml:brush xml:id="br0">
      <inkml:brushProperty name="width" value="0.04753" units="cm"/>
      <inkml:brushProperty name="height" value="0.04753" units="cm"/>
      <inkml:brushProperty name="color" value="#F2395B"/>
    </inkml:brush>
  </inkml:definitions>
  <inkml:trace contextRef="#ctx0" brushRef="#br0">63171 21444 462,'-1'-16'7,"-1"1"15,0-1 13,-1 0 14,-2 3 6,-2 3-2,-2 4-4,-2 4-2,-1 3-6,1 4-7,-1 2-8,0 4-7,0 2-5,1 3-3,-1 3-1,0 3-3,1 2-1,1-1 1,0 1-1,2-1 1,1-1 0,2-1-2,2-3-1,2-1-1,2-1-1,2 2 1,2 0 0,2 1 0,2 0-1,1-1-2,3-1-2,2-1-2,1-1-2,-1-1-2,1 0-1,0-2-1,0-1 0,-1-1 0,1 0 1,0-2 2,-2 0 0,-1 0 1,-2 0 0,-2 0 2,-3 0 2,-3 3 2,-2 2 4,-4 2 2,-3 0 1,-5-1 0,-5-1-2,-5 0 0,-5-3-2,-1 1 0,-4-2 0,-3 0-1,-2-1-2,-1-1-4,0 1-5,-2 0-4,2-1-5,3-2-6,5-3-5,3 0-6,5-4-4,3 0-2,4-3-2,5-2-1,2-1-1,2 0 2,2 1 0,2-1 2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5:22"/>
    </inkml:context>
    <inkml:brush xml:id="br0">
      <inkml:brushProperty name="width" value="0.048" units="cm"/>
      <inkml:brushProperty name="height" value="0.048" units="cm"/>
      <inkml:brushProperty name="color" value="#F2395B"/>
    </inkml:brush>
  </inkml:definitions>
  <inkml:trace contextRef="#ctx0" brushRef="#br0">65360 20396 458,'-8'-22'6,"2"4"14,1 5 12,0 3 13,1 4 8,0 4 3,0 4 3,1 4 3,-1 4-4,2 3-11,0 5-11,2 4-10,-1 1-7,-1 1-7,0-1-4,-1 1-6,-2 0-6,0 1-8,-1 1-8,-2 1-9,1-1-2,-1 0 3,0 0 2,0-2 3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5:23"/>
    </inkml:context>
    <inkml:brush xml:id="br0">
      <inkml:brushProperty name="width" value="0.04413" units="cm"/>
      <inkml:brushProperty name="height" value="0.04413" units="cm"/>
      <inkml:brushProperty name="color" value="#F2395B"/>
    </inkml:brush>
  </inkml:definitions>
  <inkml:trace contextRef="#ctx0" brushRef="#br0">66028 20859 498,'-13'1'11,"3"1"23,4 3 22,4 2 23,2 2 3,0 2-14,0 2-16,0 1-14,0 2-10,2 0-6,0-1-6,2 1-6,1-2-5,3-1-4,4-2-5,2-2-5,1-2-2,-1-2-1,0-3 0,-2 0-1,1-5 0,1-4 0,3-6 1,2-3 0,-1-4 2,-3 2 4,-3 1 2,-2 1 3,-3 0 4,-1 1 4,0-1 3,-2 0 5,-2 2 1,-6 1-1,-4 2 0,-5 2-1,-5 3-6,-3 2-11,-5 4-11,-3 3-12,-1 1-5,3 1 2,3 1 0,3 2 2,1 0-6,2 0-13,1 0-12,1-1-12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6:51"/>
    </inkml:context>
    <inkml:brush xml:id="br0">
      <inkml:brushProperty name="width" value="0.05223" units="cm"/>
      <inkml:brushProperty name="height" value="0.05223" units="cm"/>
      <inkml:brushProperty name="color" value="#F2395B"/>
    </inkml:brush>
  </inkml:definitions>
  <inkml:trace contextRef="#ctx0" brushRef="#br0">17250 36816 421,'16'0'152,"-1"0"-36,1 0-38,0 0-36,-1 0-22,1 0-5,0 0-5,0 0-5,0-1-4,5-1-4,2 0-3,3-1-3,0-1-3,-3 2-2,-3 0-3,-3 2-1,-2 0-1,-1 0 4,0 0 2,-2 0 3,-3 0 4,-6 2 8,-6 0 7,-6 2 7,-2 0 4,0 2 0,2 0 0,1 1 1,0 1 0,0 2 2,0 0 0,0 2 2,1 0-3,1 3-6,0 1-6,2 3-6,0 0-3,2-1 0,0-1 1,2 0 0,-1-1 0,0 1 0,-2 1 0,0 1 1,-1 1-1,0 1 1,0 1 0,1 1 1,-2 1-2,2 1-1,-1 1-4,0 1-1,0 1-1,2-1 0,0 0 0,2 1 1,0-2 0,0-1-2,0-3 1,0-1-2,0-2-1,0-1-4,0-1-4,0 0-3,0-2-1,0-1 0,0-1-1,0-1 1,0 1-4,2 0-7,0 1-9,2 1-7,0 0 0,0-1 7,-1 0 7,2-2 7,-3-1 3,-1-1 0,-2 0-1,-1-2 0,-3 0 1,-1 0 2,0 0 4,-1 0 2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6:52"/>
    </inkml:context>
    <inkml:brush xml:id="br0">
      <inkml:brushProperty name="width" value="0.04498" units="cm"/>
      <inkml:brushProperty name="height" value="0.04498" units="cm"/>
      <inkml:brushProperty name="color" value="#F2395B"/>
    </inkml:brush>
  </inkml:definitions>
  <inkml:trace contextRef="#ctx0" brushRef="#br0">16343 39891 489,'-43'-7'38,"11"2"-5,9 2-5,11 2-6,6 1 1,4 0 8,4 0 8,4 0 7,4 0 1,3 0-7,5 0-7,4 0-6,2-1-5,4-2-2,3-2-3,3-2-2,2-1-3,2-1-3,3-2-3,1 0-4,1 0-4,2 1-10,0 0-8,2 2-8,-1 1-8,-4 1-4,-2 0-5,-3 2-5,-3 0 1,-2 2 5,-1 0 6,-3 2 6,-3 0 2,-5 2-1,-5 0-2,-4 2-1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6:52"/>
    </inkml:context>
    <inkml:brush xml:id="br0">
      <inkml:brushProperty name="width" value="0.06057" units="cm"/>
      <inkml:brushProperty name="height" value="0.06057" units="cm"/>
      <inkml:brushProperty name="color" value="#F2395B"/>
    </inkml:brush>
  </inkml:definitions>
  <inkml:trace contextRef="#ctx0" brushRef="#br0">19832 39050 363,'-8'-16'3,"2"2"9,0 1 6,2 1 8,0 2 9,2 6 11,0 4 10,2 6 11,0 3 1,2 3-7,0 4-8,2 2-7,-1 1-9,0-1-7,-2-1-8,0-1-8,-1 2-4,0 3-1,0 5 1,0 3 0,0 4-6,0 1-11,0 2-11,0 2-11,0 4-9,2 4-6,0 6-8,2 4-6,-1-2-5,-1-10-2,0-10-3,-1-9-2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48"/>
    </inkml:context>
    <inkml:brush xml:id="br0">
      <inkml:brushProperty name="width" value="0.04537" units="cm"/>
      <inkml:brushProperty name="height" value="0.04537" units="cm"/>
      <inkml:brushProperty name="color" value="#F2395B"/>
    </inkml:brush>
  </inkml:definitions>
  <inkml:trace contextRef="#ctx0" brushRef="#br0">76742 3579 484,'-1'-11'55,"-2"9"-5,-2 8-4,-2 9-5,-3 6-5,-6 3-8,-4 3-8,-4 3-7,-4 1-5,1-1-4,-1-1-2,1-1-3,0-3-5,3-1-8,1-4-7,3-3-7,2-2-4,2-1 1,4-1 0,3 0 1,1-3 0,0-3 1,1-2 1,-1-4 0,1-2 3,2-2 3,2-2 5,2-1 4,3-5 2,6-4 4,4-5 1,5-5 3,4-2 1,1-1 0,3 1 1,1-1 0,0 3 2,-3 3 1,-3 5 1,-3 3 2,-1 3 4,-2 2 3,-1 2 4,-1 3 3,0 1 6,0 2 5,-1 2 5,1 2 6,-1 1-1,-2 3-4,-2 2-5,-2 2-6,-2 1-3,2 1-3,-2 2-1,1 0-2,0 1-1,0 1-1,0 1-1,0 1 0,0 0-1,0-2-4,0-3-2,0-1-4,0-2-4,3-1-7,2 0-7,2-2-7,6-5 0,9-10 4,10-9 4,10-11 4,3-5 4,-3-1 0,-5 0 2,-4-2 1,-4 1 0,-6 1 2,-3 3 0,-6 2 1,-4 1 0,-3 3 1,-3 1 0,-2 3 0,-3 1 2,0 2 0,-2 2 3,0 3 0,-1 6 5,0 12 7,0 12 7,0 11 6,-1 5 2,0-2-3,-2-1-4,0-3-4,-2 0-1,0 1-2,-1 1-2,-2 1-1,0 0-3,-1 1-4,-2-1-4,0 0-5,-1-1-4,1-3-3,-1-3-4,0-3-4,2-7-11,2-10-17,4-12-18,3-10-18,3-7 0,4-3 15,3-3 17,5-2 15,1 0 13,-1 5 9,-1 5 9,0 5 9,-1 3 7,-1 4 5,1 3 6,0 3 6,1 1 1,3 0-3,3 0-2,4 0-2,0 1-4,2 0-3,1 2-4,1 0-3,0 1-6,-1 0-6,-1 0-7,-1 0-7,-1 0-4,-3 0-4,-1 0-4,-2 0-2,-3-1-2,-3-2 1,-3-2 1,-2-1 0,-3-3 2,-1 0 4,0-2 2,-1 0 3,-2-1 3,-1 1 2,0-1 2,-1 0 3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7:00"/>
    </inkml:context>
    <inkml:brush xml:id="br0">
      <inkml:brushProperty name="width" value="0.03914" units="cm"/>
      <inkml:brushProperty name="height" value="0.03914" units="cm"/>
      <inkml:brushProperty name="color" value="#F2395B"/>
    </inkml:brush>
  </inkml:definitions>
  <inkml:trace contextRef="#ctx0" brushRef="#br0">26066 35291 562,'-12'-32'4,"8"-1"9,8 0 9,8-2 9,2 4 2,-1 7-6,-2 9-4,-2 7-6,3 0-2,9-6 2,9-7 3,9-7 1,6-4 0,4-1-1,4 0-2,4-2-1,1 2-1,1 4-2,0 3-2,0 5-1,-3 3-2,-4 4 0,-6 4-1,-4 5-1,-5 2 0,-6 3-1,-4 4 1,-4 2-1,-4 4-1,-1 4-4,-1 3-1,-1 5-4,-2 2-1,-2 3 0,-4 1 1,-3 3 1,-2 2-1,-4 4 0,-2 4 0,-3 4-1,-4 3 0,-4 0 2,-4 2 0,-3 0 0,-3 1-1,-1 0-7,-1 0-6,-1 0-6,-1 1-6,1 1-7,-1 3-7,1 2-5,0 0-2,-1-2 5,1-2 4,-1-2 5,3-6 5,5-9 5,5-8 5,5-8 4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7:00"/>
    </inkml:context>
    <inkml:brush xml:id="br0">
      <inkml:brushProperty name="width" value="0.0387" units="cm"/>
      <inkml:brushProperty name="height" value="0.0387" units="cm"/>
      <inkml:brushProperty name="color" value="#F2395B"/>
    </inkml:brush>
  </inkml:definitions>
  <inkml:trace contextRef="#ctx0" brushRef="#br0">27250 40450 568,'0'15'27,"2"-1"-3,0-1-1,2 0-3,0-2 0,0 1 1,-1 0 2,2 0 1,-1 1 2,3 5 1,2 4 2,2 3 2,1 2-1,1-1-3,1-1-4,2-1-2,0 0-5,1-1-4,1 1-6,1-1-5,1 0-3,-1-1-1,1-1-3,0-1-2,-2 0-6,-1 0-12,-3-1-10,-1 1-12,-2-2-7,-2-3-2,-2-3-3,-2-2-2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7:22"/>
    </inkml:context>
    <inkml:brush xml:id="br0">
      <inkml:brushProperty name="width" value="0.03045" units="cm"/>
      <inkml:brushProperty name="height" value="0.03045" units="cm"/>
      <inkml:brushProperty name="color" value="#F2395B"/>
    </inkml:brush>
  </inkml:definitions>
  <inkml:trace contextRef="#ctx0" brushRef="#br0">14800 49100 722,'0'44'79,"2"-4"-15,0-5-14,2-5-14,-1-4-11,0-1-9,-2-3-9,0-1-8,-1-3-8,2-1-7,0-2-8,2-3-7,0-1-6,2-2-8,0-2-6,2-2-6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7:22"/>
    </inkml:context>
    <inkml:brush xml:id="br0">
      <inkml:brushProperty name="width" value="0.03804" units="cm"/>
      <inkml:brushProperty name="height" value="0.03804" units="cm"/>
      <inkml:brushProperty name="color" value="#F2395B"/>
    </inkml:brush>
  </inkml:definitions>
  <inkml:trace contextRef="#ctx0" brushRef="#br0">14109 48539 578,'14'-5'51,"-3"6"-3,-3 6-2,-2 6-3,-3 5-5,-2 5-6,-2 5-8,-2 5-7,-4 3-6,-4 6-3,-5 3-4,-5 4-3,-4 1-6,-1-2-5,-3-2-7,-1-2-5,-3-3-3,-2-2 1,-4-3 1,-3-3 1,-1-4 3,0-2 1,0-3 3,0-2 2,0-5 3,1-1 1,2-4 3,0-3 3,2-1 1,3-2 1,4-1 2,2 0 1,4-2 3,5-1 3,4 0 5,6-1 3,7-4 4,10-2 4,10-5 5,9-4 5,9-3 0,9-1-4,6-3-5,9-1-3,5-1-4,2 1-2,1 1-2,3 1-2,-2 1-3,-5 2-3,-5 3-2,-4 1-3,-4 3-4,-2 2-2,-2 4-4,-2 3-4,-3 1-1,-5 0 0,-5 0 0,-5 0 0,-4 0-2,-3 2-3,-3 0-2,-3 2-3,-3 0-3,-2 3-3,-4 2-1,-2 2-3,-5 0 0,-4 1 0,-6 0 2,-4 0 1,-3-1 3,-1 1 3,-1 0 4,-1 0 4,2-1 3,3-3 3,4-1 2,4-2 4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7:23"/>
    </inkml:context>
    <inkml:brush xml:id="br0">
      <inkml:brushProperty name="width" value="0.05341" units="cm"/>
      <inkml:brushProperty name="height" value="0.05341" units="cm"/>
      <inkml:brushProperty name="color" value="#F2395B"/>
    </inkml:brush>
  </inkml:definitions>
  <inkml:trace contextRef="#ctx0" brushRef="#br0">13555 51361 411,'-23'6'1,"-1"-1"3,1-2 1,-1-2 3,3 1 3,5 2 5,5 4 6,4 2 4,4 3 2,0 3-2,2 3-4,1 3-3,0 4-1,1 3 0,2 4-1,0 5 0,1 1-2,-2 2-1,0 1-3,-2 0-1,-1 0-3,-2 0-4,-2-1-2,-1-1-4,-2-3-1,2-2-2,0-3 1,2-3-2,4-12-5,10-19-12,8-19-10,9-20-12,4-12-1,1-4 10,-1-4 8,0-3 9,-1 1 8,-3 6 4,-3 8 6,-3 6 5,-3 7 4,-2 8 6,-4 6 5,-3 7 5,-2 7 5,-2 8 1,-2 8 4,-2 7 2,-2 6-2,-2 3-6,-2 3-7,-2 3-6,0 0-5,0-3-3,2-3-3,1-3-3,4-5-4,8-5-7,7-6-5,9-6-7,2-5 0,-1-4 3,-3-3 4,-1-5 4,-2-2 4,-1 1 3,-1-1 3,0 1 4,-3 5 4,-3 12 5,-3 12 6,-2 12 5,-3 4 2,-2-2-3,-2-1-3,-2-3-2,1-2-6,6-4-9,4-4-8,5-5-8,4-5-6,1-7 1,3-9-1,2-8-1,0-4 1,-1-2 3,-1-3 2,-1-1 2,-1 1 4,-1 4 3,-1 3 5,0 5 4,-3 2 4,-1 4 4,-2 3 4,-2 3 5,-2 1 2,-1 0 3,0 0 3,-2 0 2,1-1-2,2-1-6,2-3-6,2-2-6,-1 6-1,-1 12 7,-2 13 7,-2 14 6,-3 9 1,-2 8-3,-4 8-5,-2 7-3,-1 6-3,0 1-1,2 3-1,1 1-1,0 6-7,2 10-10,0 10-12,2 10-12,1 5-10,2 1-11,2 1-10,1 1-11,2-11 1,-2-22 10,-1-23 10,0-22 10,-1-12 7,0-1 2,0-1 2,0-1 2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7:23"/>
    </inkml:context>
    <inkml:brush xml:id="br0">
      <inkml:brushProperty name="width" value="0.03722" units="cm"/>
      <inkml:brushProperty name="height" value="0.03722" units="cm"/>
      <inkml:brushProperty name="color" value="#F2395B"/>
    </inkml:brush>
  </inkml:definitions>
  <inkml:trace contextRef="#ctx0" brushRef="#br0">18048 50280 591,'-8'-15'6,"2"2"12,0 3 11,2 1 13,0 3 4,2 4-3,0 4-5,2 4-3,-1 6-4,0 9-2,-2 9-4,0 9-2,-1 4-4,2 2-6,0 0-4,2 2-7,0-1-7,0 0-11,0-2-12,0 0-10,1-3-7,2-4-2,2-3-3,2-5-1,1-5 0,0-5 6,0-6 4,0-6 6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7:24"/>
    </inkml:context>
    <inkml:brush xml:id="br0">
      <inkml:brushProperty name="width" value="0.04962" units="cm"/>
      <inkml:brushProperty name="height" value="0.04962" units="cm"/>
      <inkml:brushProperty name="color" value="#F2395B"/>
    </inkml:brush>
  </inkml:definitions>
  <inkml:trace contextRef="#ctx0" brushRef="#br0">18550 50422 443,'22'-35'0,"-1"8"0,-2 7 0,-3 8 0,-1 5 1,-2 1 2,-3 0 2,0 2 3,0-1 0,7 0-1,5-1 0,7-2 0,3 1-3,3 1-2,1 0-4,2 2-2,1 0-2,-2 2 1,0 0 2,-1 2 0,-2 0 1,-5 2 0,-4 0 1,-3 2 0,-4 0 2,-3 2 4,-2 0 3,-4 1 4,-2 2 5,-2 0 9,-3 1 7,0 2 9,-2 1 2,0 3-1,0 3-2,0 3-2,0 2-2,0-1-6,0 1-3,0-1-5,0 1-3,0 1-2,0 1-4,0 1-1,0 1-3,0 1-1,0 1-2,0 1-1,-1-1-1,-1 0-4,0-1-1,-1-1-3,-1-1-1,0-1-1,0-1-1,0-1 0,-3-4-7,-6-6-15,-5-8-13,-7-7-13,-3-8-3,-1-9 11,-1-11 10,0-9 10,-1-6 3,3 0-2,1-2-2,3 0-3,2 1 1,2 6 8,4 4 7,3 5 7,1 4 5,1 5 4,-1 3 5,0 5 3,1 2 3,1 2 1,0 2 0,2 2 1,0 4 2,0 6 3,0 6 3,1 6 2,-1 3 0,0 3-5,0 1-5,0 3-4,1-2-4,2-1-1,2-4-2,3-3-1,1-3-5,5-1-6,4-2-7,4-2-6,3-4-3,3-6 1,3-6 0,3-6 1,2-4 1,1-1 4,1-3 4,1-1 3,-2-1 3,-3 3 1,-5 1 3,-3 3 2,-7 5 6,-8 10 10,-10 9 10,-8 11 10,-5 6 1,-1 3-7,-1 3-6,-1 3-7,-1 0-5,-1 0-4,-1-1-4,-1-1-5,0-1 0,3-1 2,1-1 2,3-1 2,1-3 1,2-3 1,3-5 0,1-3 1,4-2-4,4 0-6,5-1-7,6 1-8,5-3-4,7-4-5,7-6-3,7-4-5,5-5-1,3-3 1,2-5 0,4-4 1,-3 0 2,-7 3 5,-9 3 5,-7 3 4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7:25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22389 50195 525,'-6'-13'5,"2"4"17,4 6 17,3 5 17,1 4 4,1 7-7,2 5-7,0 7-8,0 3-5,-2 3-4,-3 1-3,0 3-3,-4 0-5,0 2-4,-3 1-6,-2 0-3,0 2-7,0 1-8,2 0-6,1 2-8,0-3-6,0-6-8,0-5-6,0-7-8,1-6-2,2-8 2,2-8 1,2-8 2,1-5 5,0 0 8,0-1 7,0-1 9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7:25"/>
    </inkml:context>
    <inkml:brush xml:id="br0">
      <inkml:brushProperty name="width" value="0.05774" units="cm"/>
      <inkml:brushProperty name="height" value="0.05774" units="cm"/>
      <inkml:brushProperty name="color" value="#F2395B"/>
    </inkml:brush>
  </inkml:definitions>
  <inkml:trace contextRef="#ctx0" brushRef="#br0">23450 48678 381,'44'-34'2,"-8"9"7,-6 11 6,-7 9 5,-4 5 1,-1 0-3,0 0-4,-2 0-3,0 1-3,-1 4-3,1 2-1,0 4-3,-1-1-1,1 1 1,0-2 1,-1 0 1,-1-1 1,-2-1-1,-4 1 0,-2 0 1,-2 0 0,3 2 3,2 0 2,2 1 3,0 0 1,-1-2 0,0-2 1,-2-2 1,-1 0 3,0 5 4,-2 4 5,0 4 4,-2 2 2,2 1-4,-2 1-3,1 1-2,0 2-3,0 5-1,0 3 0,0 4-2,0 4-1,2 2-2,0 4-2,2 2-2,-1 2-2,1 0 0,0 0-2,0 0-1,0-1-1,2 0-3,0-2-1,1 0-4,1-2 0,0-2-2,-1-2 1,1-1-1,-1-4-1,0-2-1,-2-3-2,-1-3 0,0-4-2,0-3 1,0-5-1,0-3 1,-6-7-6,-12-10-10,-12-10-10,-11-9-11,-7-12-6,-2-11-4,-3-12-3,0-11-2,2-1 2,9 13 10,9 10 9,9 13 10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7:26"/>
    </inkml:context>
    <inkml:brush xml:id="br0">
      <inkml:brushProperty name="width" value="0.0368" units="cm"/>
      <inkml:brushProperty name="height" value="0.0368" units="cm"/>
      <inkml:brushProperty name="color" value="#F2395B"/>
    </inkml:brush>
  </inkml:definitions>
  <inkml:trace contextRef="#ctx0" brushRef="#br0">23573 49985 597,'-8'-7'0,"0"0"0,0 2 0,0 1 0,0-1 2,0 0 5,1-2 3,-1 0 4,2-1 5,4-2 3,4 0 4,4-1 4,3 0-1,3 0-4,3 2-4,4 1-6,-1 1-5,-1 2-9,-2 2-9,-3 2-7,-2 2-4,-2 4 0,-4 2 2,-2 4 1,-2 0 1,0-1 0,0-1 2,0 0 0,-2 1 0,-2 7-2,-4 6-2,-2 5-1,-2 3 1,-3 1 2,-2-1 4,-1 1 3,-3-2 4,0-2 4,-1-2 5,-1-1 3,1-3 4,3-1 2,3-2 3,3-2 2,5-6 1,8-7-1,8-8-1,8-7-2,5-8-3,2-4-6,4-5-7,3-4-7,1-4-3,-3-1-2,-2-1-3,-1 0-1,-3 0 0,-5 1 2,-3 3 2,-4 2 1,-3 2 4,-2 5 4,-3 3 6,0 5 5,-5 2 4,-2 2 4,-5 2 5,-4 3 4,-1 1 2,-1 2 3,0 2 2,1 2 1,-1 2 0,2 4-4,1 2-3,1 4-3,0 2-4,2 3-4,1 3-3,0 3-3,2 2-3,1-1 0,0 1-2,2-1 0,2 1-3,4-1-1,4 1-4,4-1-2,2 1-1,1-1 1,1 1 2,2-1 1,-1 2 0,-1 1-2,-1 2-2,-1 3-2,-1-1-2,0-1-1,-2-3-2,0-1-1,-3-3-1,-1-1 2,-2-3 1,-2-1 0,-2-3 4,-4-1 2,-2-2 4,-3-2 4,-3-2 1,-2-2-2,-1-3 0,-3 0-1,0-4 2,1-2 5,0-4 5,2-2 5,2-3-1,1-3-7,2-3-9,2-3-7,3-3-4,5-1-3,2-3-2,5-1-1,4 0-4,2 5-3,3 3-4,3 5-4,1 2-3,-3 0 2,-1 2-1,-2 1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48"/>
    </inkml:context>
    <inkml:brush xml:id="br0">
      <inkml:brushProperty name="width" value="0.04964" units="cm"/>
      <inkml:brushProperty name="height" value="0.04964" units="cm"/>
      <inkml:brushProperty name="color" value="#F2395B"/>
    </inkml:brush>
  </inkml:definitions>
  <inkml:trace contextRef="#ctx0" brushRef="#br0">79837 2444 443,'14'-47'9,"-4"16"18,-5 15 19,-2 16 17,-4 12 5,-1 7-12,0 9-10,-1 7-10,-2 5-7,0 4 0,-2 3-1,0 2-1,-1 4-2,-2 4-4,0 3-4,-1 5-4,-2 3-3,-2 3-5,-1 3-4,-3 3-3,0 1-4,1-1-1,0-1-2,2-1-1,2-4-6,5-7-13,3-7-11,4-6-13,2-8-3,0-6 4,0-7 5,0-7 5,-1-5 1,0-3 0,-2-3-1,0-2 0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7:26"/>
    </inkml:context>
    <inkml:brush xml:id="br0">
      <inkml:brushProperty name="width" value="0.04191" units="cm"/>
      <inkml:brushProperty name="height" value="0.04191" units="cm"/>
      <inkml:brushProperty name="color" value="#F2395B"/>
    </inkml:brush>
  </inkml:definitions>
  <inkml:trace contextRef="#ctx0" brushRef="#br0">26045 49358 524,'-13'-16'32,"4"2"-3,6 1-3,5 1-2,4 0-4,5 2-2,5 1-4,5 1-3,5-2-1,5 0 1,5-3 0,5-1 1,2-1-1,0 2-1,0 2-1,0 2-2,-1 2-2,-4-1-2,-2 0-4,-3 0-2,-4 1-4,-3 2-4,-5 2-4,-3 2-5,-6 1-5,-6-2-6,-8 0-8,-6-1-6,-6-2 0,-3-2 9,-5-2 8,-3-2 9,-4-1 5,1 1 4,-2-1 3,-1 0 4,1 0 3,1 1 2,3-1 2,1 0 1,4 1 2,3 2 0,4 3 0,5 1-1,1 1 7,0 2 10,0 0 12,0 2 10,1 5 6,2 9-2,2 11-1,3 9-2,-1 7-3,-1 5-4,0 3-4,-1 4-4,-2 1-6,0-1-4,-2-1-6,0 0-4,0-2-7,0 0-8,2-1-6,1-2-8,0-3-4,2-6-1,0-5-1,2-7-2,0-4-2,2-5-5,0-3-3,2-4-5,1-5 1,3-6 3,3-6 5,4-6 3,-1-4 3,-1-3 2,-2-3 1,-2-3 2,-1-1 2,0 1 1,-1 1 2,1 1 2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7:27"/>
    </inkml:context>
    <inkml:brush xml:id="br0">
      <inkml:brushProperty name="width" value="0.04267" units="cm"/>
      <inkml:brushProperty name="height" value="0.04267" units="cm"/>
      <inkml:brushProperty name="color" value="#F2395B"/>
    </inkml:brush>
  </inkml:definitions>
  <inkml:trace contextRef="#ctx0" brushRef="#br0">26234 48558 515,'0'-15'3,"0"0"4,0 2 6,0 1 4,0 4 8,-2 6 10,0 7 9,-1 8 10,-1 7 0,2 11-9,0 9-9,2 10-9,0 5-6,0 0 0,0-1 0,0 1-1,0-1-2,0-2-6,0-2-4,0-2-4,-2-3-5,0-2-2,-3-4-2,-2-2-2,0-4-4,0-5-6,2-5-5,1-5-6,-2-6-6,-2-8-9,-4-8-8,-2-8-9,0-5 2,3-1 12,3-3 11,2-1 11,3-2 7,0 1 2,2-1 2,0 1 2,2 0 3,2 1 5,2 1 5,2 1 6,1 1 1,2 0-1,0 2 0,1 1-2,-1 3 0,-2 7-3,-4 5-2,-2 6-3,-5 6 1,-4 9-1,-6 7 1,-3 9 1,-6 3 1,-4 0 0,-3 0 2,-4 0 1,-2-1 2,1-1 1,1-3 2,2-2 1,0-2 3,3-1 2,1-3 3,3-1 2,3-3 2,5-3-1,4-3 0,6-2-1,7-4-1,10-3-5,9-3-4,11-2-4,5-5-2,2-8-1,2-6-1,2-7 1,1-3-2,-2 1 1,0 1-1,-1 1-1,-3 2 2,-6 3 4,-4 3 2,-4 3 4,-10 6 0,-11 10-1,-12 10-2,-11 9-1,-8 6-2,-1 1-5,-2 1-3,-3 1-4,2-2-5,4-2-4,3-3-6,5-2-4,3-5-4,2-1-3,4-4-2,3-3-3,3-1 0,6-2 3,4-1 3,6 0 2,2-2 5,3-1 7,2 0 8,1-1 6,2-2 6,0-1 4,-1 0 4,1-1 4,0-1 1,1 2-1,1 0 0,1 2 0,1 0 0,-1 0 4,1 0 2,-1 0 4,0 0-2,-1 0-5,-1 0-5,-1 0-5,0 0-7,-1 0-7,1 0-8,0 0-7,-2-1-5,-1 0-2,-3-2-4,-1 0-1,-2-1 0,-2 0 4,-2 0 5,-2 1 4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7:27"/>
    </inkml:context>
    <inkml:brush xml:id="br0">
      <inkml:brushProperty name="width" value="0.04216" units="cm"/>
      <inkml:brushProperty name="height" value="0.04216" units="cm"/>
      <inkml:brushProperty name="color" value="#F2395B"/>
    </inkml:brush>
  </inkml:definitions>
  <inkml:trace contextRef="#ctx0" brushRef="#br0">28304 50196 521,'-8'-15'0,"2"2"0,1 2 0,0 3 0,1 0 10,0 2 17,0 0 20,1 2 17,-2 5 6,-1 10-7,0 9-9,-1 11-7,-1 6-8,-2 4-11,0 4-8,-1 4-11,-1 3-9,0 2-12,0 2-12,1 2-11,0-2-5,0-5-1,2-4-1,1-5 0,1-7 1,2-8 0,2-7 2,2-8 1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7:28"/>
    </inkml:context>
    <inkml:brush xml:id="br0">
      <inkml:brushProperty name="width" value="0.05613" units="cm"/>
      <inkml:brushProperty name="height" value="0.05613" units="cm"/>
      <inkml:brushProperty name="color" value="#F2395B"/>
    </inkml:brush>
  </inkml:definitions>
  <inkml:trace contextRef="#ctx0" brushRef="#br0">28603 48644 391,'7'-22'3,"-1"5"4,0 3 4,-1 4 6,-1 3 0,3 1 0,2 0-3,2 2-1,1 0-2,1 2-3,1 0-3,2 2-3,-1 1-1,-1 4-1,-1 2-1,0 4 0,-3 0 0,-1 1 1,-2 0 2,-2 0 0,-1-1 3,0 1 3,0 0 3,0 0 3,-1 0 3,-2 3 2,-2 1 3,-2 3 2,-1 2 1,0 1 0,0 3 0,0 1-1,0 3 0,0 3-3,0 2-1,1 4-3,-1 2 0,2 1-1,0 0-1,2 2 1,0-1-2,0 0-1,0-1-1,0-2-2,0 1-1,0-1 0,0 0-1,0 0 0,0 2 0,0 2-1,0 4-2,0 2 0,0 2-1,2-2-1,0 0-2,2-2 0,-1-2-3,-1-4 0,0-4-2,-2-3-2,0-5-2,0-3-3,0-5-3,0-3-4,-3-4-3,-7-1-6,-8-2-4,-6-2-5,-3-4-1,1-6 4,1-6 2,1-6 3,1-6 2,-1-7 0,1-7 0,-1-6 0,2-7 0,5-4 3,3-6 0,4-4 3,4-2 1,2-1 5,4 0 3,3 1 3,2 2 3,3 6 2,3 6 1,4 6 2,0 4 3,1 3 2,0 3 3,0 4 2,-1 3 1,-1 5 1,-1 4-1,0 6 1,-2 4-2,-1 2-3,-1 4-3,0 2-3,-4 5-3,-2 8-2,-6 6-3,-2 7-2,-5 4 0,-2 4-1,-3 3 1,-3 3 0,-1-1 1,2-2 2,3-3 2,1-3 1,2-4 3,0-2 3,2-3 3,1-3 3,1-3 1,2-2 1,2-4 0,2-3-1,2-2 0,4-2-2,2-2-3,4-2-1,1-3-1,3-2-3,2-4 0,1-2-3,0-1-1,-2 1-4,-4 0-3,-3 2-3,-1 0-4,0 1-5,0-1-4,0 0-4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7:29"/>
    </inkml:context>
    <inkml:brush xml:id="br0">
      <inkml:brushProperty name="width" value="0.04567" units="cm"/>
      <inkml:brushProperty name="height" value="0.04567" units="cm"/>
      <inkml:brushProperty name="color" value="#F2395B"/>
    </inkml:brush>
  </inkml:definitions>
  <inkml:trace contextRef="#ctx0" brushRef="#br0">35139 49631 481,'-5'-7'10,"6"1"12,6 0 10,6 2 12,3 0 0,3 2-9,2 0-9,1 2-10,0 0-7,-2 0-2,-4 0-4,-3 0-3,-3 2 2,-2 6 6,-4 4 8,-2 5 6,-4 3 3,0 1-2,-3 1-2,-2 1 0,-1 0-3,2-1-2,1-1-1,0 0-2,1-1-2,1 1 0,-2 1-1,2 1-1,-1 0-1,2 1-2,0-1-1,2 1-2,0-1-1,0-1 0,0-1 0,0-1-1,0 0-2,0 1-7,0 1-7,0 1-7,0 0-1,0-1 2,0-1 2,0 0 3,-1-1-6,0 1-14,-2 1-13,0 1-13,-1-1-3,0-3 10,0-3 10,0-3 10,0-2 6,0-2 4,0-2 4,0-2 3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7:29"/>
    </inkml:context>
    <inkml:brush xml:id="br0">
      <inkml:brushProperty name="width" value="0.03875" units="cm"/>
      <inkml:brushProperty name="height" value="0.03875" units="cm"/>
      <inkml:brushProperty name="color" value="#F2395B"/>
    </inkml:brush>
  </inkml:definitions>
  <inkml:trace contextRef="#ctx0" brushRef="#br0">34375 52463 567,'-8'7'0,"-2"-2"0,0-3 0,-1 0 0,1-3 10,4-1 17,4 0 20,4-1 18,4-2 3,6 0-11,4-2-12,5 0-11,5-1-8,5 0-5,5 1-5,4-1-4,3 1-8,1 2-11,-1 2-11,0 2-13,-1 2-7,0 2-8,-1 2-5,-1 2-6,-5 0-1,-6-1 5,-7 0 5,-6-2 5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7:30"/>
    </inkml:context>
    <inkml:brush xml:id="br0">
      <inkml:brushProperty name="width" value="0.03349" units="cm"/>
      <inkml:brushProperty name="height" value="0.03349" units="cm"/>
      <inkml:brushProperty name="color" value="#F2395B"/>
    </inkml:brush>
  </inkml:definitions>
  <inkml:trace contextRef="#ctx0" brushRef="#br0">35155 49612 656,'-13'0'1,"6"0"17,6 0 18,6 0 16,6-1 5,5-1-11,7 0-10,5-1-9,4-1-7,-1 0-3,0 0-3,1 0-3,-1 0-4,0 0-6,1 0-4,-1 0-7,0 0-6,-1 0-6,-2 0-8,1 1-6,-3-2-6,-2 2-3,-1-1-4,-2 0-2,-4 0 2,-3 0 9,-4 0 8,-4 0 10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7:30"/>
    </inkml:context>
    <inkml:brush xml:id="br0">
      <inkml:brushProperty name="width" value="0.03704" units="cm"/>
      <inkml:brushProperty name="height" value="0.03704" units="cm"/>
      <inkml:brushProperty name="color" value="#F2395B"/>
    </inkml:brush>
  </inkml:definitions>
  <inkml:trace contextRef="#ctx0" brushRef="#br0">36277 49789 594,'-14'-5'39,"4"6"4,4 6 5,4 6 4,2 3-2,0 3-8,0 1-9,0 3-8,0 2-5,-2 5-3,0 3-2,-1 4-3,-2 3-5,0 1-5,-2 0-5,0 2-5,0 3-7,0 6-9,2 5-7,1 7-8,0-1-6,2-8-1,0-8-1,2-8-2,-1-7 2,0-4 5,-2-4 5,0-6 6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7:36"/>
    </inkml:context>
    <inkml:brush xml:id="br0">
      <inkml:brushProperty name="width" value="0.04077" units="cm"/>
      <inkml:brushProperty name="height" value="0.04077" units="cm"/>
      <inkml:brushProperty name="color" value="#F2395B"/>
    </inkml:brush>
  </inkml:definitions>
  <inkml:trace contextRef="#ctx0" brushRef="#br0">41400 48765 539,'0'-36'0,"0"8"0,0 6 0,0 7 0,1 2 3,2-2 7,2-2 6,2-1 7,1 4 4,3 14 1,2 12 1,2 13 1,0 8 0,1 3-4,0 3-4,-1 2-3,0 3-2,-2 0-4,-3 2-2,0 0-2,-3 1-1,1 0-1,0 0 0,0 0 0,0 1 0,0 0 1,-1 2 0,1 0 2,0-1-3,0-2-2,0-3-4,0-4-4,-1-4-1,1-5 1,0-7-1,0-5 1,1-9 3,3-12 4,4-12 5,2-11 5,2-10 1,1-7-1,1-6-4,1-7-1,2-5-2,3-2-3,3-2-1,3-1-3,2-3-2,0-1-4,2-3-5,1-1-4,-1-2-2,-2 1 1,-2 0 1,-1-1 0,-4 5-5,-5 7-12,-5 8-11,-5 8-12,-4 8-2,-2 10 8,-4 8 7,-2 9 8,-3 4 5,-1 2 2,0 0 3,-1 2 3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7:37"/>
    </inkml:context>
    <inkml:brush xml:id="br0">
      <inkml:brushProperty name="width" value="0.03706" units="cm"/>
      <inkml:brushProperty name="height" value="0.03706" units="cm"/>
      <inkml:brushProperty name="color" value="#F2395B"/>
    </inkml:brush>
  </inkml:definitions>
  <inkml:trace contextRef="#ctx0" brushRef="#br0">44858 49033 593,'6'-6'2,"-3"4"15,-2 4 15,-4 4 15,-2 4 3,-3 3-8,-4 5-7,-2 4-8,-4 5-4,-3 8-1,-5 8 0,-3 8-1,-3 4-2,-1-2-3,-1-1-3,0 0-3,-2-1-3,1 2-5,0 0-5,0 1-4,1 2-3,3 2-2,3 2-3,3 2-2,3-3-4,5-5-5,3-6-7,4-6-4,4-6-4,2-7 1,4-7 0,3-7-1,2-6 3,3-4 3,3-6 4,4-4 3,-1-3 6,-1-2 4,-2 0 5,-2-1 5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49"/>
    </inkml:context>
    <inkml:brush xml:id="br0">
      <inkml:brushProperty name="width" value="0.03956" units="cm"/>
      <inkml:brushProperty name="height" value="0.03956" units="cm"/>
      <inkml:brushProperty name="color" value="#F2395B"/>
    </inkml:brush>
  </inkml:definitions>
  <inkml:trace contextRef="#ctx0" brushRef="#br0">80338 4246 556,'6'-8'11,"-3"2"25,-2 1 23,-4 0 23,-3 4 3,-7 6-20,-6 6-18,-5 6-19,-5 4-13,-3 2-4,-3 4-6,-2 3-6,-3 0-3,1-3 0,0-3-1,0-3 0,2-2-1,5-3-2,5-1-1,5-2-1,4-2 1,1-3 7,2-1 5,3-2 5,6-1 1,14 0-5,12 0-5,12 0-4,9-1-3,2-2 0,4-2-1,3-2 1,-1-1 0,-4 2 2,-4 0 0,-4 2 2,-2 0 0,-2 0-2,0 0-1,-1 0-3,-3 0-6,-7 2-15,-5 0-14,-6 2-14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7:38"/>
    </inkml:context>
    <inkml:brush xml:id="br0">
      <inkml:brushProperty name="width" value="0.04162" units="cm"/>
      <inkml:brushProperty name="height" value="0.04162" units="cm"/>
      <inkml:brushProperty name="color" value="#F2395B"/>
    </inkml:brush>
  </inkml:definitions>
  <inkml:trace contextRef="#ctx0" brushRef="#br0">45850 49238 528,'1'-16'0,"2"2"0,2 1 0,2 1 0,0 0 3,-1 0 5,0 0 5,-2 1 6,1 1 3,0 4 2,1 4 2,2 4 2,0 4-1,0 2-2,-1 3-2,1 3-3,-1 4 0,0 4 0,-2 3 0,0 4 2,-2 4-2,-1 3 0,0 2-1,-1 4-1,-1 0-1,0 0-1,0-1-2,0-1-1,0-1-3,0 2-6,0 0-4,0 2-6,0-1-2,0-2 0,0-2 0,0-1 0,-1-3-2,-1 0-7,0-1-5,-1-1-7,-1-2-5,0-4-2,0-2-3,0-2-4,0-4 0,0-1 1,0-3 2,0-1 0,0-3 4,-2-2 5,0-4 5,-1-2 6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7:38"/>
    </inkml:context>
    <inkml:brush xml:id="br0">
      <inkml:brushProperty name="width" value="0.03434" units="cm"/>
      <inkml:brushProperty name="height" value="0.03434" units="cm"/>
      <inkml:brushProperty name="color" value="#F2395B"/>
    </inkml:brush>
  </inkml:definitions>
  <inkml:trace contextRef="#ctx0" brushRef="#br0">44887 51241 640,'-29'-16'36,"8"2"-2,7 1-1,7 1-2,4 1-2,2 0-1,2 2 0,2 1-2,4 0-2,7 2-1,7 1-4,8 0-2,4 1-3,4 1-5,4-1-3,4 0-4,1 0-6,-2 2-9,-2 0-9,-1 2-9,-5 0-6,-6 0-4,-5 0-4,-6 0-4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7:39"/>
    </inkml:context>
    <inkml:brush xml:id="br0">
      <inkml:brushProperty name="width" value="0.02863" units="cm"/>
      <inkml:brushProperty name="height" value="0.02863" units="cm"/>
      <inkml:brushProperty name="color" value="#F2395B"/>
    </inkml:brush>
  </inkml:definitions>
  <inkml:trace contextRef="#ctx0" brushRef="#br0">37137 49772 768,'0'-15'0,"0"2"0,0 3 0,0 1 0,0 1 0,0-2-1,0 0 0,0-1-1,-1 1 4,-1 4 6,0 4 7,-1 4 7,-2 5 1,-2 6-1,-2 5-2,-2 7-2,-2 5-1,-5 4-1,-4 6-1,-3 5 0,-3 2-1,-1 0-3,-1 0-3,-1 0-1,0 2-4,-1 6-5,1 4-4,0 5-4,1 1-3,5-3 1,3-2 0,4-4-1,5-5-1,3-8-6,4-8-4,4-7-6,3-8-2,4-5 0,2-6-1,4-6 0,0-5 2,-1-2 6,-1-4 4,0-2 5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7:39"/>
    </inkml:context>
    <inkml:brush xml:id="br0">
      <inkml:brushProperty name="width" value="0.03161" units="cm"/>
      <inkml:brushProperty name="height" value="0.03161" units="cm"/>
      <inkml:brushProperty name="color" value="#F2395B"/>
    </inkml:brush>
  </inkml:definitions>
  <inkml:trace contextRef="#ctx0" brushRef="#br0">38100 49467 695,'7'-28'0,"0"5"0,-2 7 0,0 5 0,-1 6 4,1 6 7,2 6 7,0 6 7,1 5 2,0 5-2,0 5-3,0 5-2,-1 3-2,-1 2-1,-1 2 0,0 2 0,-1 2-1,0 2 0,0 2 0,0 2 0,-1 2-3,-1 0-7,0 1-5,-1 2-7,-1-1-4,0-1 0,0 0-2,0-2-1,0-2-3,0-6-7,0-4-6,0-5-5,-1-6-2,-1-5 3,0-7 3,-1-5 4,-1-4 1,0 0-1,0-2-2,0 0-1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7:39"/>
    </inkml:context>
    <inkml:brush xml:id="br0">
      <inkml:brushProperty name="width" value="0.0262" units="cm"/>
      <inkml:brushProperty name="height" value="0.0262" units="cm"/>
      <inkml:brushProperty name="color" value="#F2395B"/>
    </inkml:brush>
  </inkml:definitions>
  <inkml:trace contextRef="#ctx0" brushRef="#br0">37244 51063 839,'-18'-22'6,"10"6"11,11 5 11,12 5 12,8 2-2,9 2-15,7 0-14,8 2-16,3 0-7,0 2 2,-1 0 0,-2 2 2,-3 0-6,-7 0-12,-8-1-12,-5 2-12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7:40"/>
    </inkml:context>
    <inkml:brush xml:id="br0">
      <inkml:brushProperty name="width" value="0.03679" units="cm"/>
      <inkml:brushProperty name="height" value="0.03679" units="cm"/>
      <inkml:brushProperty name="color" value="#F2395B"/>
    </inkml:brush>
  </inkml:definitions>
  <inkml:trace contextRef="#ctx0" brushRef="#br0">48705 48866 597,'-5'-7'59,"6"2"-11,6 2-11,6 2-12,4 1-5,5 2-3,3 0-1,5 2-1,3-1-3,2-1-4,4 0-3,3-1-4,-1-1-5,-4 0-5,-4 0-6,-3 0-6,-6 1-7,-7 3-5,-7 4-8,-6 2-6,-8 2 0,-6 0 7,-7-1 8,-7 1 7,-4 0 6,-1 0 7,-1-1 5,-1 1 7,0-1 4,1-2-1,2-2 0,0-2 0,1-2 1,1 1 4,1 0 3,1 0 4,2 1 3,3 0 4,3 1 3,2 2 4,3 1 2,1 5-2,0 4-2,2 3-1,1 4-1,2 1-1,2 3-2,3 1-1,0 3-1,0 2 1,0 4 1,0 3 0,-1 1-2,-1 2-2,0 0-2,-1 2-3,-2 1-4,0 4-3,-2 2-4,0 4-3,-1 0-5,-2 1-9,0 0-8,-1 0-7,0-4-5,2-7-1,2-6-1,3-7-1,0-7 0,2-5 4,0-7 3,2-5 3,-1-4 2,0 0-2,-2-2 1,0 0-1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7:41"/>
    </inkml:context>
    <inkml:brush xml:id="br0">
      <inkml:brushProperty name="width" value="0.0314" units="cm"/>
      <inkml:brushProperty name="height" value="0.0314" units="cm"/>
      <inkml:brushProperty name="color" value="#F2395B"/>
    </inkml:brush>
  </inkml:definitions>
  <inkml:trace contextRef="#ctx0" brushRef="#br0">48871 50522 700,'8'-15'0,"0"1"0,0 1 0,0 1 0,1-1 2,3 0 3,4-1 4,2-1 3,0 1 0,-3 4-5,-3 4-3,-2 4-5,1 1 4,7-2 11,7-2 12,7-1 12,1-1 1,-1 2-7,-5 2-8,-1 2-7,-5 3-6,-3 4-1,-5 4-3,-3 3-3,-4 4-1,-4 1 0,-4 3-1,-4 2 0,-6 2-2,-7 5-4,-9 3-4,-7 4-2,-4 3-4,0 0-3,0 2-2,-1 1-2,2-2-3,4-4-3,2-4-3,3-3-2,3-6 0,3-7 1,3-7 3,3-6 2,2-8 2,4-8 3,3-8 1,3-7 3,2-6 2,3-1 5,4-2 3,2-2 4,2 0 4,0 3 1,0 4 3,0 2 2,0 3 4,1 5 7,2 3 7,0 4 8,1 4 3,3 2 1,2 4 2,2 3 1,1 3-2,3 4-4,1 3-4,3 5-5,0 2-3,1 1-4,-1 2-3,1 0-3,-2 0-5,0 1-9,-1-1-6,0 1-8,-3-2-7,0-3-8,-1-3-8,0-2-7,-3-4-3,-3 0 3,-3-4 1,-2 0 3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7:41"/>
    </inkml:context>
    <inkml:brush xml:id="br0">
      <inkml:brushProperty name="width" value="0.03097" units="cm"/>
      <inkml:brushProperty name="height" value="0.03097" units="cm"/>
      <inkml:brushProperty name="color" value="#F2395B"/>
    </inkml:brush>
  </inkml:definitions>
  <inkml:trace contextRef="#ctx0" brushRef="#br0">52850 47285 710,'8'-29'8,"2"5"16,0 5 15,2 5 16,-2 5 2,-3 6-12,-2 6-13,-3 6-11,-2 4-13,1 3-9,2 3-12,0 4-10,0 0-7,-4 2-4,-2 2-2,-3 0-3,-2-3 0,2-4 6,0-4 6,2-6 5,0-3 2,0 0-1,0-2-2,0 0-2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7:41"/>
    </inkml:context>
    <inkml:brush xml:id="br0">
      <inkml:brushProperty name="width" value="0.03104" units="cm"/>
      <inkml:brushProperty name="height" value="0.03104" units="cm"/>
      <inkml:brushProperty name="color" value="#F2395B"/>
    </inkml:brush>
  </inkml:definitions>
  <inkml:trace contextRef="#ctx0" brushRef="#br0">51950 48000 708,'22'29'117,"-1"-3"-30,-2-5-31,-2-3-30,-3-3-20,-1 1-11,-2 0-11,-2-1-9,0-1-9,3-4-8,3-5-7,4-2-7,-1-4 0,-3-1 10,-3 0 9,-2-1 9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27:42"/>
    </inkml:context>
    <inkml:brush xml:id="br0">
      <inkml:brushProperty name="width" value="0.04212" units="cm"/>
      <inkml:brushProperty name="height" value="0.04212" units="cm"/>
      <inkml:brushProperty name="color" value="#F2395B"/>
    </inkml:brush>
  </inkml:definitions>
  <inkml:trace contextRef="#ctx0" brushRef="#br0">51952 47185 522,'7'-9'1,"0"-2"1,-2-2 2,0-1 1,-1-1 4,0 3 5,-1 1 6,1 2 5,-2 5 3,-6 8 1,-4 8 0,-5 7 2,-5 6-2,-3 1-7,-5 3-4,-3 1-7,-4 2-3,-1 1-4,-2 0-2,-2 2-2,-1 0-6,3-1-5,2-2-8,1 0-5,2-2-6,2-3-1,0-3-3,1-3-3,1-3 1,3-3 3,1-2 3,3-4 4,1-2 3,0-2 5,2-3 3,1 0 5,1-2 2,1 2 3,1 0 2,0 1 3,2 1 3,1-2 4,0 0 4,2-2 5,1 1 2,0 2-2,2 2 0,1 2-2,0 1 3,2 2 4,0 0 5,2 1 5,0 2 2,0 1-2,0 3-2,0 2-2,0 1-2,0 1-3,0 1-3,0 1-4,-2 1-1,0 1-3,-3 1-3,-2 1-2,-1 0-1,-2 1-3,0-1-1,-1 0-2,0 0-4,0-3-6,2-1-8,1-3-6,0-2-5,2-2-4,0-4-3,2-3-3,1-3 0,2-4 1,2-4 3,2-4 2,2-4 4,2-5 6,1-5 6,3-5 6,2-3 3,0-1 3,1-1 1,1-1 3,1 0 0,2 1 1,0 2 0,1 0 0,1 0 5,1 1 7,1-1 7,1 1 8,3 0 3,3 1 0,4 1 0,5 1 0,2 1 0,4 1-1,2 1 0,4 1-1,0 1-1,0 3-3,-2 1-3,0 3-3,-4 1-2,-8 2-2,-6 2-2,-7 2-1,-6 3-4,-4 4-3,-6 4-4,-4 4-5,-7 3-3,-6 5-3,-7 3-4,-7 5-3,-5 2-2,-1 3-2,-3 1-1,-1 2-1,-1 1-1,0-3 1,-1-2 1,1-1 2,0-4 0,1-5 2,1-5 1,2-5 2,1-3 4,5 0 4,3-2 5,5 0 4,2-2 5,2-1 2,2 0 3,3-1 4,2-1 1,4 0 3,4 0 1,4 0 3,2 0-2,1 1-4,2 2-4,0 0-5,0 1-3,1-2-1,0 0-1,0-2-2,0 0 0,1 0-1,1 0-1,2 0 0,-1 0 0,-1-2 1,-1 0-1,0-2 1,-2 1-1,-1 0-1,-1 2-1,0 1-1,-3 1 0,-2 3 4,-4 4 4,-2 2 3,-4 3 2,-4 1 1,-4 3-1,-3 2 1,-4 0 0,0 1 1,-1-1 1,-1 1 1,0 0 2,-1 1 2,1 1 2,-1 1 1,1-1 2,-1-1-1,1-2 0,-1-2-1,2-2-2,1-1-1,2-1-1,3-1-3,4-2-2,10-2-5,8-4-4,10-2-5,6-5-3,6-6-4,7-6-3,5-5-3,4-4-1,0 1 0,2-1 1,0 1 1,0 0 1,-2 3 4,-1 1 3,-3 3 3,-3 0 3,-3 2 2,-5 1 4,-4 1 1,-3 1 2,-2 2-2,-4 2 0,-3 2-2,-4 4 3,-4 6 6,-6 6 5,-4 6 7,-4 2 0,-2 1-7,-2-1-8,-1 1-6,-3 0-5,-2 1-4,-1 1-2,-3 1-3,0-1-3,-1-3-3,1-3-3,-1-2-4,3-4 1,3-1 2,4-2 4,5-2 2,0-2 0,0-2-6,-2-2-4,0-2-4,0-4 0,3-6 4,1-5 6,2-7 5,1-2 4,0 0 3,0-1 1,0 1 4,1 0 2,0 1 3,2 1 3,0 1 3,1 2 4,0 3 6,0 3 6,0 2 5,0 6 6,0 6 8,0 8 8,0 6 6,1 8-1,0 7-11,2 8-11,0 9-11,-1 9-9,-2 15-7,-3 13-8,-4 14-6,-3 13-9,-5 11-9,-5 12-9,-5 12-9,-1 5-5,3-4 2,3-3 2,3-2 1,2-14 1,4-25-2,3-24 0,2-24-2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49"/>
    </inkml:context>
    <inkml:brush xml:id="br0">
      <inkml:brushProperty name="width" value="0.04874" units="cm"/>
      <inkml:brushProperty name="height" value="0.04874" units="cm"/>
      <inkml:brushProperty name="color" value="#F2395B"/>
    </inkml:brush>
  </inkml:definitions>
  <inkml:trace contextRef="#ctx0" brushRef="#br0">80940 4384 451,'-8'-15'4,"0"2"7,0 3 8,0 1 7,0 3 10,1 6 11,-1 4 11,0 6 12,0 4-1,2 5-13,1 5-13,0 5-12,1 3-9,1 1-2,-1 0-4,0 2-3,0 1-6,0 1-7,0 0-9,0 2-7,0 0-9,0 2-7,0 1-8,0 1-9,0-3-2,1-6 0,-2-6 1,2-5 2,-1-5 1,0-3 3,0-3 2,0-2 3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3:43"/>
    </inkml:context>
    <inkml:brush xml:id="br0">
      <inkml:brushProperty name="width" value="0.06566" units="cm"/>
      <inkml:brushProperty name="height" value="0.06566" units="cm"/>
      <inkml:brushProperty name="color" value="#00BFF3"/>
    </inkml:brush>
  </inkml:definitions>
  <inkml:trace contextRef="#ctx0" brushRef="#br0">6724 17236 335,'-21'-8'1,"3"2"3,4 1 3,4 0 3,3 1 1,1-2 2,0 0 0,2-1 2,0-1 2,0 0 1,0 0 4,0 1 2,3 4 4,6 13 6,6 12 6,6 11 6,1 7-1,1 0-7,-2 2-8,-1 1-7,0 0-6,1 0-2,2 0-4,0 0-3,0 0-2,1-2 0,-1 0 0,1-1-1,-1-2 0,1-2-2,0-2-3,-1-1-2,0-3 0,-1-3-1,0-4 1,-2-1 1,0-5-1,-1-3 2,1-4-1,0-4 2,2-4 1,7-4 5,5-4 4,6-4 3,5-6 3,2-9-1,4-9 0,3-8 0,6-11-1,13-10-2,11-11-2,12-11-1,7-3-4,0 2-4,2 3-6,0 3-4,0 2-4,-2 1-3,-2 2-5,-2 0-2,-8 5-7,-15 12-11,-15 11-9,-14 10-10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02:13:43"/>
    </inkml:context>
    <inkml:brush xml:id="br0">
      <inkml:brushProperty name="width" value="0.06566" units="cm"/>
      <inkml:brushProperty name="height" value="0.06566" units="cm"/>
      <inkml:brushProperty name="color" value="#00BFF3"/>
    </inkml:brush>
  </inkml:definitions>
  <inkml:trace contextRef="#ctx0" brushRef="#br0">6950 18300 335,'-69'-24'1,"13"4"3,12 3 3,13 3 3,7-1 1,4-2 2,3-3 0,3-3 2,1-2 2,1 0 1,-1 0 4,1 0 2,8 18 4,20 39 6,18 36 6,20 39 6,6 19-1,-2 4-7,-3 3-8,-3 3-7,-1 1-6,4 1-2,3-1-4,3 1-3,1-3-2,1-2 0,-1-3 0,1-3-1,-1-6 0,1-5-2,-1-7-3,1-5-2,-3-9 0,-2-9-1,-3-10 1,-3-8 1,-2-12-1,0-12 2,0-13-1,0-12 2,9-13 1,19-12 5,19-13 4,19-12 3,13-21 3,10-28-1,10-28 0,9-27 0,23-33-1,38-33-2,37-35-2,38-34-1,20-13-4,3 9-4,3 10-6,4 10-4,-3 5-4,-5 4-3,-7 3-5,-5 3-2,-28 18-7,-46 35-11,-47 35-9,-47 34-10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17"/>
    </inkml:context>
    <inkml:brush xml:id="br0">
      <inkml:brushProperty name="width" value="0.04684" units="cm"/>
      <inkml:brushProperty name="height" value="0.04684" units="cm"/>
      <inkml:brushProperty name="color" value="#F2395B"/>
    </inkml:brush>
  </inkml:definitions>
  <inkml:trace contextRef="#ctx0" brushRef="#br0">18250 44800 469,'0'-179'8,"0"45"16,0 43 16,0 45 15,0 28 4,0 17-11,0 15-11,0 16-9,-7 24-7,-11 35 1,-14 35 0,-11 34-1,-12 18 0,-9 4-3,-10 3-1,-8 3-2,-3-1-2,7-2 0,6-3-1,7-3-1,8-18-2,14-31-2,11-31-1,14-31-3,-1 1-3,-12 34-1,-13 35-2,-12 35-2,-1 2 0,14-28 1,11-28 2,14-27 1,14-34-9,20-37-19,18-38-20,20-37-18,3-18-9,-8 4 4,-10 3 4,-9 3 4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18"/>
    </inkml:context>
    <inkml:brush xml:id="br0">
      <inkml:brushProperty name="width" value="0.04839" units="cm"/>
      <inkml:brushProperty name="height" value="0.04839" units="cm"/>
      <inkml:brushProperty name="color" value="#F2395B"/>
    </inkml:brush>
  </inkml:definitions>
  <inkml:trace contextRef="#ctx0" brushRef="#br0">18200 44900 454,'-44'4'31,"13"10"11,12 10 11,13 9 12,10 7-1,10 7-12,10 6-10,9 7-12,2 4-8,-2 3-2,-3 3-2,-3 4-3,-2 5-3,0 10 1,0 10-2,0 9 0,0 7-1,0 7-2,0 6-1,0 7-2,0-3 0,0-8-2,0-10 0,0-9-1,-2-13-1,-3-16-1,-3-15-3,-2-15-1,3-20-1,14-21 2,11-22 0,14-22 1,7-27 1,3-31 0,3-31 2,4-31 0,4-20 0,6-5-2,7-7-1,6-5-2,4-4 0,4 0 0,3 0 0,3 0 0,-5 4-1,-12 10-2,-13 10-4,-12 9-1,-12 15-5,-8 22-5,-10 22-4,-9 23-5,-15 24-9,-18 28-12,-19 28-13,-18 29-11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18"/>
    </inkml:context>
    <inkml:brush xml:id="br0">
      <inkml:brushProperty name="width" value="0.0355" units="cm"/>
      <inkml:brushProperty name="height" value="0.0355" units="cm"/>
      <inkml:brushProperty name="color" value="#F2395B"/>
    </inkml:brush>
  </inkml:definitions>
  <inkml:trace contextRef="#ctx0" brushRef="#br0">18150 42650 619,'1'-41'70,"4"19"-11,3 19-8,3 19-11,1 13-6,1 10-3,-1 10-4,1 9-3,1 4-4,3 1-6,3-1-6,4 1-5,1-1-9,0 1-10,0-1-10,0 1-11,0-6-8,0-8-9,0-10-7,0-9-7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18"/>
    </inkml:context>
    <inkml:brush xml:id="br0">
      <inkml:brushProperty name="width" value="0.04049" units="cm"/>
      <inkml:brushProperty name="height" value="0.04049" units="cm"/>
      <inkml:brushProperty name="color" value="#F2395B"/>
    </inkml:brush>
  </inkml:definitions>
  <inkml:trace contextRef="#ctx0" brushRef="#br0">19400 42250 543,'3'-38'91,"6"26"-8,7 24-7,6 26-8,1 10-11,-3-3-16,-3-3-13,-2-2-15,-3 5-15,1 16-15,-1 15-14,1 17-14,-3 0-11,-2-11-6,-3-14-6,-3-11-7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21"/>
    </inkml:context>
    <inkml:brush xml:id="br0">
      <inkml:brushProperty name="width" value="0.03935" units="cm"/>
      <inkml:brushProperty name="height" value="0.03935" units="cm"/>
      <inkml:brushProperty name="color" value="#F2395B"/>
    </inkml:brush>
  </inkml:definitions>
  <inkml:trace contextRef="#ctx0" brushRef="#br0">15750 43200 559,'29'-68'27,"10"17"6,10 15 8,9 16 5,1 16 2,-6 20-6,-6 18-4,-6 20-6,-2 13-3,3 9-3,3 10-3,4 10-3,2 2-5,4-3-4,3-3-6,3-2-5,3-6-2,3-6 2,3-6 2,4-6 2,-1-9-4,-3-8-12,-3-10-11,-2-9-12,-6-7-4,-6-3 2,-6-3 1,-6-2 3,-4-5-3,1-2-7,-1-3-6,1-3-7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21"/>
    </inkml:context>
    <inkml:brush xml:id="br0">
      <inkml:brushProperty name="width" value="0.02877" units="cm"/>
      <inkml:brushProperty name="height" value="0.02877" units="cm"/>
      <inkml:brushProperty name="color" value="#F2395B"/>
    </inkml:brush>
  </inkml:definitions>
  <inkml:trace contextRef="#ctx0" brushRef="#br0">13250 41800 764,'-44'-91'-38,"13"19"5,12 19 4,13 19 6,6 7 9,0-3 12,0-3 13,0-2 12,4 8 11,10 22 8,10 22 9,9 23 9,2 16-3,-2 13-13,-3 12-14,-3 13-14,-6 9-9,-5 6-9,-7 7-6,-5 6-8,-4 1-5,0-3-3,0-3-2,0-2-3,-2-6-3,-3-6-2,-3-6-3,-2-6-3,-3-12 2,1-15 7,-1-15 7,1-16 7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21"/>
    </inkml:context>
    <inkml:brush xml:id="br0">
      <inkml:brushProperty name="width" value="0.02359" units="cm"/>
      <inkml:brushProperty name="height" value="0.02359" units="cm"/>
      <inkml:brushProperty name="color" value="#F2395B"/>
    </inkml:brush>
  </inkml:definitions>
  <inkml:trace contextRef="#ctx0" brushRef="#br0">13450 42750 932,'21'-49'-6,"-5"4"-11,-7 3-11,-5 3-11,-1 3 3,6 3 21,7 3 20,6 4 20,9 1 9,13 0-1,12 0 0,13 0-2,2 1-6,-5 4-9,-7 3-10,-5 3-9,2 3-10,13 3-9,12 3-9,13 4-10,-2 1 0,-16 0 6,-15 0 6,-15 0 7,-12-2 5,-6-3 4,-6-3 4,-6-2 3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22"/>
    </inkml:context>
    <inkml:brush xml:id="br0">
      <inkml:brushProperty name="width" value="0.03325" units="cm"/>
      <inkml:brushProperty name="height" value="0.03325" units="cm"/>
      <inkml:brushProperty name="color" value="#F2395B"/>
    </inkml:brush>
  </inkml:definitions>
  <inkml:trace contextRef="#ctx0" brushRef="#br0">15050 41350 661,'-25'-22'-11,"0"6"7,0 7 7,0 6 7,3 6 7,6 6 6,7 7 6,6 6 6,1 17 0,-3 28-4,-3 28-6,-2 29-4,-5 19-3,-2 14 0,-3 11-1,-3 14-1,-4 13-1,-3 16-3,-3 15-4,-2 17-3,0-12-2,7-37 1,6-38 0,7-37 0,2-21-12,1-3-27,-1-3-27,1-2-26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50"/>
    </inkml:context>
    <inkml:brush xml:id="br0">
      <inkml:brushProperty name="width" value="0.03908" units="cm"/>
      <inkml:brushProperty name="height" value="0.03908" units="cm"/>
      <inkml:brushProperty name="color" value="#F2395B"/>
    </inkml:brush>
  </inkml:definitions>
  <inkml:trace contextRef="#ctx0" brushRef="#br0">82416 3827 563,'-15'-10'92,"2"10"-12,2 12-12,3 10-13,-1 7-10,0 5-9,-2 3-9,0 4-8,0-1-8,1-4-8,0-5-7,2-5-8,0 0-5,0 3-3,1 4-3,-1 5-3,0-3-2,2-6-5,1-7-3,0-7-4,1-8-3,0-12-2,0-10-2,1-11-2,0-5 4,3 0 10,4-1 10,2 1 10,2 1 6,-2 3 4,-1 3 1,0 3 4,0 3 7,2 5 12,1 3 12,3 4 12,2 2 5,2 0-4,1 0-2,3 0-4,2 0-3,1 0-5,3 0-5,1 1-5,1-1-4,-1 2-4,-1 0-3,-1 2-4,-1 0-5,-1 0-5,-1 0-5,0 0-5,-3 0-2,-3 0 1,-3 0 1,-2 0 1,-4-1-6,-3-2-12,-2-2-12,-4-2-14,0-1 1,1-2 13,0 0 12,2-1 13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22"/>
    </inkml:context>
    <inkml:brush xml:id="br0">
      <inkml:brushProperty name="width" value="0.0361" units="cm"/>
      <inkml:brushProperty name="height" value="0.0361" units="cm"/>
      <inkml:brushProperty name="color" value="#F2395B"/>
    </inkml:brush>
  </inkml:definitions>
  <inkml:trace contextRef="#ctx0" brushRef="#br0">15400 47750 609,'-69'0'5,"13"0"9,12 0 10,13 0 10,13-2 5,17-3 2,15-3 1,16-2 2,13-9-2,14-12-7,11-13-7,14-12-7,7-7-7,3 1-7,3-1-7,4 1-7,-1 1-8,-3 3-8,-3 3-7,-2 4-8,-8 2-4,-8 4 1,-10 3-1,-9 3 0,-9 4 2,-5 7 0,-7 6 3,-5 7 1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22"/>
    </inkml:context>
    <inkml:brush xml:id="br0">
      <inkml:brushProperty name="width" value="0.03364" units="cm"/>
      <inkml:brushProperty name="height" value="0.03364" units="cm"/>
      <inkml:brushProperty name="color" value="#F2395B"/>
    </inkml:brush>
  </inkml:definitions>
  <inkml:trace contextRef="#ctx0" brushRef="#br0">12900 46300 654,'-25'-15'51,"0"23"-2,0 22-1,0 22-1,3 15-4,6 9-8,7 10-8,6 10-7,3 8-6,0 10-5,0 10-6,0 9-6,-2 6-6,-3 3-10,-3 3-8,-2 4-9,-1-3-5,3-5 1,3-7-1,4-5 0,1-15 1,0-22 2,0-22 2,0-21 2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22"/>
    </inkml:context>
    <inkml:brush xml:id="br0">
      <inkml:brushProperty name="width" value="0.02797" units="cm"/>
      <inkml:brushProperty name="height" value="0.02797" units="cm"/>
      <inkml:brushProperty name="color" value="#F2395B"/>
    </inkml:brush>
  </inkml:definitions>
  <inkml:trace contextRef="#ctx0" brushRef="#br0">12800 48050 786,'29'-140'-11,"10"23"13,10 22 13,9 22 12,7 12 7,7 3 0,6 3 1,7 4-1,0 5-6,-2 10-14,-3 10-12,-3 9-15,-7 6-10,-9 3-8,-10 3-8,-8 4-9,-8 1-1,-2 0 5,-3 0 7,-3 0 4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23"/>
    </inkml:context>
    <inkml:brush xml:id="br0">
      <inkml:brushProperty name="width" value="0.03874" units="cm"/>
      <inkml:brushProperty name="height" value="0.03874" units="cm"/>
      <inkml:brushProperty name="color" value="#F2395B"/>
    </inkml:brush>
  </inkml:definitions>
  <inkml:trace contextRef="#ctx0" brushRef="#br0">14250 46550 567,'-47'-49'0,"6"4"0,7 3 0,6 3 0,6 17 11,6 31 21,7 32 22,6 31 21,4 28 3,4 25-15,3 25-15,3 25-15,-2 21-12,-6 20-8,-6 18-8,-6 20-9,-4 11-2,1 7 2,-1 6 3,1 7 1,1-23-13,3-49-28,3-51-28,4-49-28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24"/>
    </inkml:context>
    <inkml:brush xml:id="br0">
      <inkml:brushProperty name="width" value="0.04895" units="cm"/>
      <inkml:brushProperty name="height" value="0.04895" units="cm"/>
      <inkml:brushProperty name="color" value="#F2395B"/>
    </inkml:brush>
  </inkml:definitions>
  <inkml:trace contextRef="#ctx0" brushRef="#br0">22050 45250 449,'-41'-2'30,"19"-3"20,19-3 22,19-2 20,16-1 0,17 3-19,15 3-20,16 4-20,10-1-12,7-3-5,6-3-6,7-2-4,0-3-4,-2 1-2,-3-1-1,-3 1-3,-4-1 0,-3 1-1,-3-1 0,-2 1-1,-3-1 1,1 1 1,-1-1 0,1 1 1,-3-1 0,-2 1 1,-3-1 0,-3 1 0,-4-1-1,-3 1-2,-3-1 0,-2 1-2,-3-1-1,1 1 1,-1-1-1,1 1-1,-3 1 1,-2 3-1,-3 3 1,-3 4-2,-4 1 1,-3 0-2,-3 0 0,-2 0-1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25"/>
    </inkml:context>
    <inkml:brush xml:id="br0">
      <inkml:brushProperty name="width" value="0.03801" units="cm"/>
      <inkml:brushProperty name="height" value="0.03801" units="cm"/>
      <inkml:brushProperty name="color" value="#F2395B"/>
    </inkml:brush>
  </inkml:definitions>
  <inkml:trace contextRef="#ctx0" brushRef="#br0">27350 43900 578,'-24'-77'57,"4"47"2,3 47 1,3 48 2,-1 22-6,-2 1-10,-3-1-12,-3 1-12,-6 7-7,-5 16-7,-7 15-5,-5 17-7,-3-1-2,4-16 1,3-15 0,3-15 1,3-11-4,3-2-6,3-3-7,4-3-7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26"/>
    </inkml:context>
    <inkml:brush xml:id="br0">
      <inkml:brushProperty name="width" value="0.04391" units="cm"/>
      <inkml:brushProperty name="height" value="0.04391" units="cm"/>
      <inkml:brushProperty name="color" value="#F2395B"/>
    </inkml:brush>
  </inkml:definitions>
  <inkml:trace contextRef="#ctx0" brushRef="#br0">27250 44100 501,'21'-25'0,"-5"0"0,-7 0 0,-5 0 0,-4 0 3,0 0 8,0 0 8,0 0 7,3 6 5,6 13 4,7 12 3,6 13 4,4 13-1,4 17-6,3 15-4,3 16-6,-1 10-4,-2 7-2,-3 6-3,-3 7-2,-2-1-2,0-6-1,0-6-1,0-6-2,-2-7-2,-3-6-2,-3-6-4,-2-6-3,-1-9-2,3-8 0,3-10-1,4-9 0,2-12 1,4-11 6,3-14 3,3-11 6,3-20 1,3-24 0,3-26-1,4-24-1,4-20-1,6-11-3,7-14-3,6-11-4,-4-1-3,-11 13-4,-14 12-4,-11 13-5,-9 13-2,-3 17-1,-3 15-1,-2 16 0,-5 10-3,-2 7-5,-3 6-5,-3 7-5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26"/>
    </inkml:context>
    <inkml:brush xml:id="br0">
      <inkml:brushProperty name="width" value="0.03128" units="cm"/>
      <inkml:brushProperty name="height" value="0.03128" units="cm"/>
      <inkml:brushProperty name="color" value="#F2395B"/>
    </inkml:brush>
  </inkml:definitions>
  <inkml:trace contextRef="#ctx0" brushRef="#br0">27450 41950 703,'-25'-27'4,"0"-3"9,0-3 9,0-2 8,9 10 7,19 25 3,19 25 3,19 25 5,5 10-9,-5-2-19,-7-3-20,-5-3-18,-6-6-9,-3-5 5,-3-7 3,-2-5 5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26"/>
    </inkml:context>
    <inkml:brush xml:id="br0">
      <inkml:brushProperty name="width" value="0.02987" units="cm"/>
      <inkml:brushProperty name="height" value="0.02987" units="cm"/>
      <inkml:brushProperty name="color" value="#F2395B"/>
    </inkml:brush>
  </inkml:definitions>
  <inkml:trace contextRef="#ctx0" brushRef="#br0">28550 41350 736,'25'-61'88,"0"28"-17,0 28-18,0 29-17,1 18-20,4 9-23,3 10-20,3 10-23,-1-1-9,-2-9 3,-3-10 4,-3-8 2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26"/>
    </inkml:context>
    <inkml:brush xml:id="br0">
      <inkml:brushProperty name="width" value="0.03401" units="cm"/>
      <inkml:brushProperty name="height" value="0.03401" units="cm"/>
      <inkml:brushProperty name="color" value="#F2395B"/>
    </inkml:brush>
  </inkml:definitions>
  <inkml:trace contextRef="#ctx0" brushRef="#br0">29450 44000 646,'170'-190'141,"-9"23"-36,-10 22-37,-8 22-37,-6 10-23,1 1-10,-1-1-10,1 1-11,-6 4-6,-8 9-5,-10 10-4,-9 10-3,-15 11-4,-18 17 0,-19 15-2,-18 16-1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50"/>
    </inkml:context>
    <inkml:brush xml:id="br0">
      <inkml:brushProperty name="width" value="0.04717" units="cm"/>
      <inkml:brushProperty name="height" value="0.04717" units="cm"/>
      <inkml:brushProperty name="color" value="#F2395B"/>
    </inkml:brush>
  </inkml:definitions>
  <inkml:trace contextRef="#ctx0" brushRef="#br0">83563 3440 466,'7'-77'-15,"-2"17"10,-3 18 11,0 18 11,-2 9 7,0 2 3,0 2 5,0 3 3,0 3 4,0 8 3,0 6 4,0 7 3,-1 5-2,-1 3-7,0 3-8,-1 3-6,-2 4-6,0 4-1,-2 6-2,0 5-2,-1 0-3,0-3-5,1-2-5,-1-3-6,1-3-6,2 0-9,2-2-8,2 1-8,1-5-7,2-4-5,0-5-5,2-5-4,1-4-2,2-4 4,1-5 2,3-2 3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27"/>
    </inkml:context>
    <inkml:brush xml:id="br0">
      <inkml:brushProperty name="width" value="0.04003" units="cm"/>
      <inkml:brushProperty name="height" value="0.04003" units="cm"/>
      <inkml:brushProperty name="color" value="#F2395B"/>
    </inkml:brush>
  </inkml:definitions>
  <inkml:trace contextRef="#ctx0" brushRef="#br0">31800 41550 549,'0'-40'67,"0"23"-5,0 22-3,0 22-5,1 15-5,4 9-7,3 10-8,3 10-8,1 7-5,1 6-5,-1 7-5,1 6-4,-3 4-4,-2 4-6,-3 3-4,-3 3-4,-4-1-8,-3-2-9,-3-3-10,-2-3-9,-1-9-4,3-11 2,3-14 1,4-11 2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27"/>
    </inkml:context>
    <inkml:brush xml:id="br0">
      <inkml:brushProperty name="width" value="0.02766" units="cm"/>
      <inkml:brushProperty name="height" value="0.02766" units="cm"/>
      <inkml:brushProperty name="color" value="#F2395B"/>
    </inkml:brush>
  </inkml:definitions>
  <inkml:trace contextRef="#ctx0" brushRef="#br0">32350 42300 795,'51'-97'6,"4"6"11,3 7 13,3 6 11,1 9 1,1 13-9,-1 12-11,1 13-10,-3 7-11,-2 4-12,-3 3-12,-3 3-13,-4-1-7,-3-2-1,-3-3-2,-2-3-2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27"/>
    </inkml:context>
    <inkml:brush xml:id="br0">
      <inkml:brushProperty name="width" value="0.03998" units="cm"/>
      <inkml:brushProperty name="height" value="0.03998" units="cm"/>
      <inkml:brushProperty name="color" value="#F2395B"/>
    </inkml:brush>
  </inkml:definitions>
  <inkml:trace contextRef="#ctx0" brushRef="#br0">33550 40650 550,'-91'-8'60,"19"34"0,19 35 2,19 35-1,13 24-3,10 16-9,10 15-9,9 17-10,6 10-10,3 6-11,3 7-11,4 6-11,-1-1-5,-3-5 3,-3-7 3,-2-5 2,-3-19-9,1-27-23,-1-28-23,1-28-23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27"/>
    </inkml:context>
    <inkml:brush xml:id="br0">
      <inkml:brushProperty name="width" value="0.04293" units="cm"/>
      <inkml:brushProperty name="height" value="0.04293" units="cm"/>
      <inkml:brushProperty name="color" value="#F2395B"/>
    </inkml:brush>
  </inkml:definitions>
  <inkml:trace contextRef="#ctx0" brushRef="#br0">29500 45400 512,'-105'-22'67,"41"6"-1,40 7-1,42 6-2,25 9-4,14 13-10,11 12-8,14 13-10,7 10-8,3 10-8,3 10-7,4 9-8,2 7-6,4 7-5,3 6-6,3 7-5,4 5-8,7 7-10,6 6-11,7 7-10,-10-10-3,-25-25 5,-25-25 4,-25-25 4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28"/>
    </inkml:context>
    <inkml:brush xml:id="br0">
      <inkml:brushProperty name="width" value="0.03971" units="cm"/>
      <inkml:brushProperty name="height" value="0.03971" units="cm"/>
      <inkml:brushProperty name="color" value="#F2395B"/>
    </inkml:brush>
  </inkml:definitions>
  <inkml:trace contextRef="#ctx0" brushRef="#br0">32800 45900 554,'-22'51'141,"6"4"-32,7 3-33,6 3-33,4 7-19,4 14-4,3 11-4,3 14-5,-1 8-5,-2 7-7,-3 6-5,-3 7-6,-4-4-5,-3-12-2,-3-13-4,-2-12-2,-3-10-6,1-6-9,-1-6-9,1-6-8,-1-9-2,1-8 7,-1-10 7,1-9 6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28"/>
    </inkml:context>
    <inkml:brush xml:id="br0">
      <inkml:brushProperty name="width" value="0.03688" units="cm"/>
      <inkml:brushProperty name="height" value="0.03688" units="cm"/>
      <inkml:brushProperty name="color" value="#F2395B"/>
    </inkml:brush>
  </inkml:definitions>
  <inkml:trace contextRef="#ctx0" brushRef="#br0">32950 47400 596,'23'-27'0,"-3"-3"0,-3-3 0,-2-2 0,-1-5 8,3-2 17,3-3 15,4-3 17,5-1 4,10 4-6,10 3-8,9 3-7,6 4-9,3 7-8,3 6-10,4 7-10,2 4-9,4 3-10,3 3-11,3 4-10,-7 1-3,-15 0 7,-15 0 6,-16 0 6,-8-2-2,0-3-11,0-3-11,0-2-10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28"/>
    </inkml:context>
    <inkml:brush xml:id="br0">
      <inkml:brushProperty name="width" value="0.05154" units="cm"/>
      <inkml:brushProperty name="height" value="0.05154" units="cm"/>
      <inkml:brushProperty name="color" value="#F2395B"/>
    </inkml:brush>
  </inkml:definitions>
  <inkml:trace contextRef="#ctx0" brushRef="#br0">34700 45600 426,'-24'-50'23,"4"0"6,3 0 7,3 0 6,4 23 8,7 47 9,6 47 8,7 48 9,4 38-4,3 31-18,3 32-17,4 31-18,1 21-12,0 14-4,0 11-7,0 14-4,-4 21-10,-5 31-14,-7 32-13,-5 31-14,-4-24 0,0-78 11,0-78 12,0-77 12,-2-44 1,-3-5-12,-3-7-10,-2-5-11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29"/>
    </inkml:context>
    <inkml:brush xml:id="br0">
      <inkml:brushProperty name="width" value="0.0417" units="cm"/>
      <inkml:brushProperty name="height" value="0.0417" units="cm"/>
      <inkml:brushProperty name="color" value="#F2395B"/>
    </inkml:brush>
  </inkml:definitions>
  <inkml:trace contextRef="#ctx0" brushRef="#br0">32650 46100 527,'1'-46'0,"4"10"0,3 10 1,3 9 0,3 4-1,3 1 1,3-1 0,4 1 1,1 10 10,0 22 21,0 22 23,0 23 20,-5 25 4,-9 32-17,-10 31-17,-8 32-15,-6 16-11,1 4-2,-1 3-3,1 3-2,-1 1-9,1 1-17,-1-1-16,1 1-17,-1-20-11,1-36-7,-1-39-6,1-36-8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43"/>
    </inkml:context>
    <inkml:brush xml:id="br0">
      <inkml:brushProperty name="width" value="0.04203" units="cm"/>
      <inkml:brushProperty name="height" value="0.04203" units="cm"/>
      <inkml:brushProperty name="color" value="#F2395B"/>
    </inkml:brush>
  </inkml:definitions>
  <inkml:trace contextRef="#ctx0" brushRef="#br0">43800 36400 523,'57'-4'111,"17"-5"-26,15-7-27,16-5-26,10-6-15,7-3-3,6-3-4,7-2-3,0-3-4,-2 1-5,-3-1-3,-3 1-5,-7-1-3,-9 1-3,-10-1-2,-8 1-4,-14 1 0,-15 3 1,-15 3 2,-16 4 1,-13-1-1,-9-3-5,-10-3-4,-8-2-6,-11-1 0,-8 3 4,-10 3 3,-9 4 5,-7-1 3,-3-3 4,-3-3 3,-2-2 4,0-3 2,7 1 3,6-1 1,7 1 3,4 1 1,3 3 2,3 3 1,4 4 2,2-1 2,4-3 4,3-3 2,3-2 4,1 0 1,1 7 1,-1 6 0,1 7 1,1 16 6,3 29 10,3 28 10,4 28 11,-3 20-1,-5 13-9,-7 12-11,-5 13-9,-4 10-7,0 10-3,0 10-2,0 9-3,1-1-5,4-8-8,3-10-6,3-9-7,3-2-7,3 6-5,3 7-6,4 6-6,1-5-2,0-16 1,0-15 2,0-15 1,1-18 1,4-19 0,3-18-1,3-19 1,3-19 0,3-19 2,3-18 2,4-19 2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44"/>
    </inkml:context>
    <inkml:brush xml:id="br0">
      <inkml:brushProperty name="width" value="0.04475" units="cm"/>
      <inkml:brushProperty name="height" value="0.04475" units="cm"/>
      <inkml:brushProperty name="color" value="#F2395B"/>
    </inkml:brush>
  </inkml:definitions>
  <inkml:trace contextRef="#ctx0" brushRef="#br0">45200 36550 491,'-30'-82'19,"-9"39"5,-10 36 4,-8 39 6,-9 24-1,-6 13-6,-6 12-7,-6 13-6,-6 6-5,-2 0-1,-3 0-2,-3 0-2,2-2 0,10-3 0,10-3 0,9-2 1,4-5 0,1-2-1,-1-3-2,1-3 0,4-7-2,9-9-1,10-10-2,10-8 0,11-17-3,17-21-3,15-22-4,16-22-2,21-26-3,29-27 1,28-28 0,28-28-1,17-10 2,6 9 5,7 10 2,6 10 5,-2 8 3,-9 10 4,-10 10 3,-8 9 4,-12 12 1,-12 16 2,-13 15 0,-12 17 1,-13 10 2,-12 6 1,-13 7 2,-12 6 2,-10 9 1,-6 13 1,-6 12 1,-6 13 2,-4 10-1,1 10-2,-1 10-2,1 9-2,-3 6-2,-2 3-1,-3 3-3,-3 4-1,-4 1-2,-3 0-2,-3 0-2,-2 0-2,-8 1-2,-8 4-6,-10 3-4,-9 3-5,-7-2-1,-3-6 1,-3-6 2,-2-6 0,2-12-1,9-15-6,10-15-6,10-16-5,4-18-3,0-18 0,0-19 0,0-18 0,1-23 0,4-24 1,3-26 2,3-24 0,6-10 3,9 6 5,10 7 5,10 6 4,4 7 7,0 10 6,0 10 6,0 9 7,-2 12 4,-3 16 4,-3 15 3,-2 17 3,-6 16 3,-6 19 2,-6 19 1,-6 19 3,-12 15-2,-15 13-5,-15 12-5,-16 13-5,-8 6-7,0 0-8,0 0-9,0 0-8,1-4-7,4-5-4,3-7-5,3-5-4,4-9-3,7-9-2,6-10-2,7-8-2,5-15 1,7-19 3,6-18 4,7-19 3,7-18 4,9-15 4,10-15 5,10-16 4,7-5 4,6 6 4,7 7 3,6 6 4,4 7 1,4 10-2,3 10-1,3 9-3,6 9 5,9 9 11,10 10 10,10 10 11,7 8 5,6 10 0,7 10-1,6 9-1,-1 9-3,-5 9-7,-7 10-8,-5 10-7,-6 4-5,-3 0-3,-3 0-5,-2 0-3,-8-2-5,-8-3-8,-10-3-8,-9-2-7,-10-8-4,-9-8 0,-10-10-1,-8-9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51"/>
    </inkml:context>
    <inkml:brush xml:id="br0">
      <inkml:brushProperty name="width" value="0.05354" units="cm"/>
      <inkml:brushProperty name="height" value="0.05354" units="cm"/>
      <inkml:brushProperty name="color" value="#F2395B"/>
    </inkml:brush>
  </inkml:definitions>
  <inkml:trace contextRef="#ctx0" brushRef="#br0">84440 3584 410,'21'-37'7,"-7"7"12,-5 5 12,-6 7 13,-4 7 5,-4 10-2,-2 10-2,-3 10-2,-5 5-5,-4 4-5,-4 3-8,-6 3-5,-2 1-5,1-2-1,1 0-2,1-1 0,2-3-3,3-3-2,3-5-2,3-3-2,6-4-9,10-2-13,10-4-14,10-3-14,8-4-3,8-6 7,8-5 7,8-7 7,3-3 4,-2-1 1,-2-1 0,-2-1 0,-5 1 3,-8 5 6,-7 3 5,-9 4 5,-6 5 15,-8 4 21,-7 6 23,-6 4 23,-4 4 3,-1 1-14,-1 3-14,-2 2-14,2 1-10,1 1-6,2 1-4,2 1-5,2 0-4,1-1 0,0-1-2,2-1 0,2-1-5,6-3-11,4-1-10,5-2-10,3-4-5,2-3 1,0-4-1,1-4 0,1-4 1,3-7 5,1-6 2,3-5 5,0-5 3,-1-1 3,-1-2 3,-1-3 3,-3 2 4,-5 4 3,-5 3 4,-4 5 3,-4 0 3,-1-1 3,0-3 3,-1-1 3,-3 0 1,0 5-1,-4 3-2,0 4-2,-3 3-2,-2 3-6,-2 1-4,-1 2-5,-3 3-7,-2 2-7,-1 3-8,-2 4-7,-1 3-5,2 3-1,3 5-2,1 4-1,4 0 2,5-3 6,4-3 5,6-3 6,4-2 4,7-2 4,6-3 4,5-1 5,5-1 3,1 0 3,2 0 4,3 0 4,-1-1 5,-2 0 7,-1-2 7,-3 0 7,-2 0 3,-1 2-2,-3 2-2,-1 2-1,-3 1-3,-4 3-4,-5 2-2,-3 2-2,-4 1-4,-4 3-3,-4 1-2,-3 3-4,-5 1-2,-2 1-1,-3 1-3,-3 1-2,0-2 0,5-1 0,3-4-1,4-3 1,5-1-1,4-1-2,6 1-2,4 0-2,4-1 0,1-1 3,3-1 4,2-1 2,0 1 2,-1 0 2,-1 1 2,-1 1 1,-2 2 0,-4 3 0,-5 3-1,-2 3 1,-6 3-2,-4 1-1,-6 2-2,-3 3-1,-6 1-3,-4 0-2,-3 2-4,-4 1-3,-3-2-2,-1-4-2,-1-4-1,0-3-2,-1-4-3,0-1-6,-1-3-5,1-1-5,3-3-5,7-4-2,7-5-2,7-2-2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44"/>
    </inkml:context>
    <inkml:brush xml:id="br0">
      <inkml:brushProperty name="width" value="0.03486" units="cm"/>
      <inkml:brushProperty name="height" value="0.03486" units="cm"/>
      <inkml:brushProperty name="color" value="#F2395B"/>
    </inkml:brush>
  </inkml:definitions>
  <inkml:trace contextRef="#ctx0" brushRef="#br0">47100 36650 631,'1'71'70,"4"-5"-9,3-7-9,3-5-10,1-1-8,1 6-4,-1 7-5,1 6-5,-3-1-5,-2-5-4,-3-7-5,-3-5-3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44"/>
    </inkml:context>
    <inkml:brush xml:id="br0">
      <inkml:brushProperty name="width" value="0.04623" units="cm"/>
      <inkml:brushProperty name="height" value="0.04623" units="cm"/>
      <inkml:brushProperty name="color" value="#F2395B"/>
    </inkml:brush>
  </inkml:definitions>
  <inkml:trace contextRef="#ctx0" brushRef="#br0">48000 34550 475,'21'243'164,"-5"-11"-38,-7-14-38,-5-11-38,-4-3-22,0 10-4,0 10-5,0 9-5,0 6-6,0 3-4,0 3-7,0 4-5,0 2-6,0 4-6,0 3-5,0 3-6,1-11-6,4-25-4,3-25-5,3-25-4,-1-25 1,-2-25 10,-3-25 8,-3-25 9,-1-18 2,4-8-5,3-10-6,3-9-4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45"/>
    </inkml:context>
    <inkml:brush xml:id="br0">
      <inkml:brushProperty name="width" value="0.04298" units="cm"/>
      <inkml:brushProperty name="height" value="0.04298" units="cm"/>
      <inkml:brushProperty name="color" value="#F2395B"/>
    </inkml:brush>
  </inkml:definitions>
  <inkml:trace contextRef="#ctx0" brushRef="#br0">47450 36650 511,'-25'-50'0,"0"0"0,0 0 0,0 0 0,4 4 4,10 10 7,10 10 8,9 9 6,10 6 6,14 3 0,11 3 3,14 4 1,10 1-2,9 0-4,10 0-5,10 0-4,4-2-8,0-3-10,0-3-10,0-2-9,-2-6-6,-3-6 0,-3-6 0,-2-6 0,-9-4-3,-12 1-6,-13-1-5,-12 1-6,-10 1 1,-6 3 9,-6 3 7,-6 4 8,-6-1 8,-2-3 10,-3-3 9,-3-2 9,-1 0 6,4 7 2,3 6 3,3 7 2,3 4 2,3 3 5,3 3 2,4 4 5,1 5-3,0 10-8,0 10-6,0 9-9,-2 9-3,-3 9-1,-3 10 0,-2 10-1,-5 4-2,-2 0-1,-3 0-2,-3 0-2,-2-4-4,0-5-6,0-7-4,0-5-6,6-9-9,13-9-11,12-10-13,13-8-12,6-12-1,0-12 11,0-13 9,0-12 10,-2-7 9,-3 1 4,-3-1 7,-2 1 5,-9 8 7,-12 20 11,-13 18 9,-12 20 11,-13 16 3,-12 16-3,-13 15-4,-12 17-2,-9 7-2,-2 0-2,-3 0-2,-3 0-2,1-2-2,6-3-1,7-3-2,6-2-3,6-5 0,6-2-2,7-3 0,6-3-1,9-9-4,13-11-5,12-14-6,13-11-6,12-18-5,13-22-5,12-22-4,13-21-5,10-17-3,10-8-2,10-10-3,9-9-1,6-7 1,3-3 2,3-3 3,4-2 3,-3-3 3,-5 1 1,-7-1 4,-5 1 1,-12 4 4,-16 9 4,-15 10 4,-15 10 3,-14 8 5,-8 10 4,-10 10 4,-9 9 3,-7 15 15,-3 22 23,-3 22 24,-2 23 24,-3 13 2,1 6-20,-1 7-18,1 6-21,-3 3-11,-2 0-6,-3 0-6,-3 0-4,-2-4-8,0-5-7,0-7-9,0-5-8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45"/>
    </inkml:context>
    <inkml:brush xml:id="br0">
      <inkml:brushProperty name="width" value="0.05002" units="cm"/>
      <inkml:brushProperty name="height" value="0.05002" units="cm"/>
      <inkml:brushProperty name="color" value="#F2395B"/>
    </inkml:brush>
  </inkml:definitions>
  <inkml:trace contextRef="#ctx0" brushRef="#br0">51000 34450 439,'51'-21'51,"4"10"-4,3 10-4,3 9-4,6 9-1,9 9 0,10 10 1,10 10 1,8 8-2,10 10-4,10 10-5,9 9-4,9 6-3,9 3-3,10 3-2,10 4-2,2-1-3,-3-3-4,-3-3-3,-2-2-4,-9-3-7,-12 1-13,-13-1-12,-12 1-13,-15-7-7,-15-12-3,-15-13-3,-16-12-2,-13-9 0,-9-2 5,-10-3 3,-8-3 4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46"/>
    </inkml:context>
    <inkml:brush xml:id="br0">
      <inkml:brushProperty name="width" value="0.04635" units="cm"/>
      <inkml:brushProperty name="height" value="0.04635" units="cm"/>
      <inkml:brushProperty name="color" value="#F2395B"/>
    </inkml:brush>
  </inkml:definitions>
  <inkml:trace contextRef="#ctx0" brushRef="#br0">51300 36250 474,'-49'-4'62,"54"-5"-6,53-7-6,53-5-6,26-1-6,1 6-5,-1 7-5,1 6-6,-9 6-3,-15 6-3,-15 7-2,-16 6-4,-13 10 0,-9 17 1,-10 15 1,-8 16 1,-20 12 0,-28 9 0,-28 10-1,-27 10 0,-17-1-1,-3-9-1,-3-10-3,-2-8-1,-1-6-3,3 1-2,3-1-5,4 1-2,2-7-5,4-12-3,3-13-4,3-12-4,9-26-9,16-36-10,15-39-13,17-36-11,21-31-3,28-21 6,28-22 6,29-22 6,8-2 9,-8 19 8,-10 19 10,-9 19 9,-12 18 8,-11 19 7,-14 19 8,-11 19 6,-23 26 11,-31 34 13,-31 35 16,-31 35 13,-16 21 1,0 9-11,0 10-13,0 10-12,-2 4-9,-3 0-8,-3 0-7,-2 0-7,2-4-7,9-5-6,10-7-6,10-5-6,10-14-6,13-18-5,12-19-6,13-18-5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46"/>
    </inkml:context>
    <inkml:brush xml:id="br0">
      <inkml:brushProperty name="width" value="0.04666" units="cm"/>
      <inkml:brushProperty name="height" value="0.04666" units="cm"/>
      <inkml:brushProperty name="color" value="#F2395B"/>
    </inkml:brush>
  </inkml:definitions>
  <inkml:trace contextRef="#ctx0" brushRef="#br0">54750 35000 471,'25'73'67,"0"-3"-5,0-3-5,0-2-5,4 3-5,10 14-5,10 11-4,9 14-5,2 3-4,-2-2-5,-3-3-4,-3-3-5,-1 2-3,4 10-2,3 10-4,3 9-1,-4-1-3,-8-8 1,-10-10-1,-9-9 0,-13-9-2,-16-5-4,-15-7-4,-15-5-5,-17-6-3,-15-3-2,-15-3-1,-16-2-2,-12-9-1,-5-12 1,-7-13-1,-5-12 1,-1-10 0,6-6 2,7-6 2,6-6 1,7-9 3,10-8 5,10-10 5,9-9 5,13-9 3,20-5 0,18-7 1,20-5 1,22-8 0,29-5 2,28-7-1,28-5 1,23-8 1,19-5-1,19-7 0,19-5 0,4 0-1,-9 10-3,-10 10-3,-8 9-2,-14 10-7,-15 14-9,-15 11-9,-16 14-11,-16 8-7,-16 7-5,-15 6-5,-15 7-6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48"/>
    </inkml:context>
    <inkml:brush xml:id="br0">
      <inkml:brushProperty name="width" value="0.02688" units="cm"/>
      <inkml:brushProperty name="height" value="0.02688" units="cm"/>
      <inkml:brushProperty name="color" value="#F2395B"/>
    </inkml:brush>
  </inkml:definitions>
  <inkml:trace contextRef="#ctx0" brushRef="#br0">57700 35400 818,'48'0'51,"-3"0"-12,-3 0-12,-2 0-12,-3 0-5,1 0 0,-1 0 0,1 0 0,1 4-2,3 10-7,3 10-5,4 9-7,-3 2-4,-5-2-4,-7-3-5,-5-3-2,-8 1-4,-5 6-1,-7 7-2,-5 6-2,-6-1 2,-3-5 5,-3-7 4,-2-5 6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49"/>
    </inkml:context>
    <inkml:brush xml:id="br0">
      <inkml:brushProperty name="width" value="0.03486" units="cm"/>
      <inkml:brushProperty name="height" value="0.03486" units="cm"/>
      <inkml:brushProperty name="color" value="#F2395B"/>
    </inkml:brush>
  </inkml:definitions>
  <inkml:trace contextRef="#ctx0" brushRef="#br0">57150 36750 631,'-100'-4'22,"50"-5"8,50-7 7,50-5 8,29-3 0,10 4-7,10 3-6,9 3-7,7 3-5,7 3 0,6 3-1,7 4-1,0 1-5,-2 0-9,-3 0-7,-3 0-9,-7 1-8,-9 4-7,-10 3-8,-8 3-7,-12-1-3,-12-2 1,-13-3 1,-12-3 1,-9-2 2,-2 0 5,-3 0 4,-3 0 4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50"/>
    </inkml:context>
    <inkml:brush xml:id="br0">
      <inkml:brushProperty name="width" value="0.03496" units="cm"/>
      <inkml:brushProperty name="height" value="0.03496" units="cm"/>
      <inkml:brushProperty name="color" value="#F2395B"/>
    </inkml:brush>
  </inkml:definitions>
  <inkml:trace contextRef="#ctx0" brushRef="#br0">60700 34250 629,'46'-16'45,"-5"19"2,-7 19 0,-5 19 2,-6 10-5,-3 4-7,-3 3-9,-2 3-7,-3 3-5,1 3-3,-1 3-2,1 4-2,1-3-5,3-5-8,3-7-8,4-5-8,-1-8-7,-3-5-7,-3-7-7,-2-5-7,3-11-4,14-11 2,11-14 2,14-11 0,-1-7 6,-12 0 10,-13 0 8,-12 0 10,-7 0 6,1 0 1,-1 0 3,1 0 1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50"/>
    </inkml:context>
    <inkml:brush xml:id="br0">
      <inkml:brushProperty name="width" value="0.03852" units="cm"/>
      <inkml:brushProperty name="height" value="0.03852" units="cm"/>
      <inkml:brushProperty name="color" value="#F2395B"/>
    </inkml:brush>
  </inkml:definitions>
  <inkml:trace contextRef="#ctx0" brushRef="#br0">62050 34200 571,'25'-25'0,"0"0"0,0 0 0,0 0 0,-2 1 2,-3 4 6,-3 3 6,-2 3 5,-6 10 4,-6 20 5,-6 18 3,-6 20 4,-12 13-2,-15 9-7,-15 10-7,-16 10-7,-15 4-6,-11 0-4,-14 0-4,-11 0-5,-6 0-2,4 0-3,3 0-1,3 0-1,4-7-2,7-11 2,6-14 1,7-11 1,7-12 1,9-9 2,10-10 0,10-8 2,7-8 1,6-2 2,7-3 1,6-3 3,6-7 1,6-9 3,7-10 2,6-8 3,15-9 1,26-6 2,24-6 1,26-6 1,19-2 1,17 3 0,15 3 0,16 4 0,5 4 1,-2 6-1,-3 7 0,-3 6 0,-10 6-2,-16 6-5,-15 7-5,-15 6-4,-17 6-4,-15 6-3,-15 7-3,-16 6-5,-15 6 0,-11 6-1,-14 7 0,-11 6-1,-15 6 0,-16 6-3,-15 7-1,-15 6-2,-14 3-1,-8 0 2,-10 0 2,-9 0 2,-15 0 2,-18 0 3,-19 0 2,-18 0 2,-6-4 2,10-5 0,10-7 0,9-5 0,9-8 4,9-5 10,10-7 8,10-5 10,13-8 4,19-5 2,19-7 1,19-5 1,23-4 2,28 0 1,28 0 2,29 0 1,29-7-2,31-11-6,32-14-5,31-11-6,20-9-3,9-3-2,10-3-1,10-2 0,-1 0-4,-9 7-4,-10 6-6,-8 7-4,-15 4-3,-19 3-2,-18 3-1,-19 4-1,-18 4-5,-15 6-9,-15 7-9,-16 6-8,-19 1-4,-22-3-1,-22-3-1,-21-2 1,-17-8 2,-8-8 8,-10-10 6,-9-9 6,-1-2 6,10 6 5,10 7 4,9 6 4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51"/>
    </inkml:context>
    <inkml:brush xml:id="br0">
      <inkml:brushProperty name="width" value="0.03861" units="cm"/>
      <inkml:brushProperty name="height" value="0.03861" units="cm"/>
      <inkml:brushProperty name="color" value="#F2395B"/>
    </inkml:brush>
  </inkml:definitions>
  <inkml:trace contextRef="#ctx0" brushRef="#br0">88500 5200 569,'78'0'128,"-1"0"-28,-2 0-28,1 0-28,-2 0-16,1 0-6,-1 0-4,1 0-5,1 0-7,6 2-10,5 0-8,5 2-10,-5 0-9,-12 0-10,-13 0-10,-12 0-9,-11-1-2,-7-1 5,-9 0 5,-7-1 6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51"/>
    </inkml:context>
    <inkml:brush xml:id="br0">
      <inkml:brushProperty name="width" value="0.04292" units="cm"/>
      <inkml:brushProperty name="height" value="0.04292" units="cm"/>
      <inkml:brushProperty name="color" value="#F2395B"/>
    </inkml:brush>
  </inkml:definitions>
  <inkml:trace contextRef="#ctx0" brushRef="#br0">61000 34000 512,'-35'-171'34,"32"60"3,31 60 1,32 59 2,15 40 1,0 22-1,0 22-1,0 23-1,-8 17-2,-16 17-5,-15 15-4,-15 16-5,-18 13-4,-19 14-5,-18 11-4,-19 14-4,-19 5-2,-19 1 1,-18-1 2,-19 1 0,-13-7-6,-6-12-13,-6-13-14,-6-12-15,-1-12-6,7-8-3,6-10 0,7-9-2,16-20 2,29-27 7,28-28 5,28-28 5,15-18 5,4-6 3,3-6 2,3-6 3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51"/>
    </inkml:context>
    <inkml:brush xml:id="br0">
      <inkml:brushProperty name="width" value="0.0347" units="cm"/>
      <inkml:brushProperty name="height" value="0.0347" units="cm"/>
      <inkml:brushProperty name="color" value="#F2395B"/>
    </inkml:brush>
  </inkml:definitions>
  <inkml:trace contextRef="#ctx0" brushRef="#br0">63050 34850 633,'-2'73'5,"-3"-3"10,-3-3 9,-2-2 10,-3 0 6,1 7 2,-1 6 2,1 7 1,1 4-3,3 3-9,3 3-10,4 4-9,2-3-8,4-5-9,3-7-6,3-5-9,3-11-8,3-11-10,3-14-10,4-11-9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51"/>
    </inkml:context>
    <inkml:brush xml:id="br0">
      <inkml:brushProperty name="width" value="0.05574" units="cm"/>
      <inkml:brushProperty name="height" value="0.05574" units="cm"/>
      <inkml:brushProperty name="color" value="#F2395B"/>
    </inkml:brush>
  </inkml:definitions>
  <inkml:trace contextRef="#ctx0" brushRef="#br0">63750 33650 394,'1'-85'37,"4"32"6,3 31 7,3 32 6,3 27-1,3 26-5,3 24-8,4 26-6,-3 18-4,-5 13-4,-7 12-2,-5 13-2,-4 13-4,0 17-2,0 15-2,0 16-3,-2 9-2,-3 3 0,-3 3-1,-2 4-2,-3-6 0,1-11-2,-1-14-2,1-11-2,-1-15-3,1-16-2,-1-15-3,1-15-2,-1-15-2,1-12 0,-1-13-1,1-12 0,-4-15 0,-6-15 0,-6-15 0,-6-16 1,-6-12 0,-2-5-2,-3-7 0,-3-5 0,-10-14-3,-16-18-3,-15-19-3,-15-18-3,-11-18-4,-2-16-2,-3-15-3,-3-15-3,2-9 0,10 1 0,10-1 2,9 1 0,13 10 2,20 22 1,18 22 0,20 23 3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53"/>
    </inkml:context>
    <inkml:brush xml:id="br0">
      <inkml:brushProperty name="width" value="0.05047" units="cm"/>
      <inkml:brushProperty name="height" value="0.05047" units="cm"/>
      <inkml:brushProperty name="color" value="#F2395B"/>
    </inkml:brush>
  </inkml:definitions>
  <inkml:trace contextRef="#ctx0" brushRef="#br0">64750 34650 435,'50'6'90,"0"13"-19,0 12-16,0 13-19,-4 10-9,-5 10-4,-7 10-4,-5 9-3,-9 13-3,-9 20-3,-10 18-4,-8 20-3,-11 8-4,-8 1-1,-10-1-3,-9 1-2,-5-7-2,0-12-2,0-13-1,0-12-2,3-15 0,6-15 0,7-15 1,6-16 0,10-13 2,17-9 2,15-10 2,16-8 2,16-11 1,20-8 2,18-10 2,20-9 2,11-5 2,7 0 1,6 0 1,7 0 3,2 3 0,1 6 0,-1 7 0,1 6 0,-6 3-2,-8 0-3,-10 0-5,-9 0-3,-12 1-4,-11 4-4,-14 3-4,-11 3-4,-23-7-6,-31-15-9,-31-15-10,-31-16-8,-26-15 0,-18-11 13,-19-14 11,-18-11 12,-10-6 6,0 4 4,0 3 3,0 3 3,1 4 2,4 7-1,3 6 0,3 7 1,14 5-1,25 7 0,25 6 1,25 7-1,17 2 10,9 1 18,10-1 18,10 1 19,19 2 3,32 7-11,31 6-11,32 7-10,21 0-9,13-2-5,12-3-5,13-3-5,4-2-3,-3 0 1,-3 0 0,-2 0 1,-11 0-4,-15 0-6,-15 0-6,-16 0-7,-15 3-6,-11 6-2,-14 7-5,-11 6-3,-17-2-4,-18-9-3,-19-10-3,-18-8-4,-15-9 1,-9-6 7,-10-6 5,-8-6 6,-9-7 5,-6-6 2,-6-6 2,-6-6 2,-1-2 3,7 3 4,6 3 3,7 4 2,4 4 5,3 6 3,3 7 5,4 6 4,4 6 1,6 6-1,7 7-1,6 6-1,12 18 7,19 32 17,19 31 16,19 32 15,4 18 3,-9 6-11,-10 7-12,-8 6-12,-6 9-8,1 13-6,-1 12-6,1 13-6,-6 2-3,-8-5-2,-10-7 0,-9-5-1,-5-12-7,0-16-9,0-15-11,0-15-9,-4-15-6,-5-12 3,-7-13 1,-5-12 2,-4-12 2,0-8 3,0-10 1,0-9 3,0-18 2,0-24 2,0-26 2,0-24 2,1-24-4,4-22-7,3-22-8,3-21-8,6-4 1,9 16 7,10 15 8,10 17 9,5 13 5,4 13 4,3 12 4,3 13 4,4 13 5,7 17 7,6 15 7,7 16 7,4 9 4,3 3-1,3 3 1,4 4 0,2 1-4,4 0-8,3 0-7,3 0-7,4 1-6,7 4-2,6 3-2,7 3-2,4-1-1,3-2 0,3-3 0,4-3 0,-3-4-4,-5-3-8,-7-3-9,-5-2-8,-11-3 0,-11 1 9,-14-1 8,-11 1 9,-12 2 5,-9 7 2,-10 6 2,-8 7 1,-15 5 6,-19 7 7,-18 6 9,-19 7 7,-13 5 3,-6 7-2,-6 6-3,-6 7-3,-2 4-3,3 3-4,3 3-5,4 4-5,5-3-2,10-5-2,10-7-1,9-5-2,9-8-1,9-5-4,10-7-4,10-5-2,18-8-5,28-5-5,28-7-6,29-5-5,11-6-1,-2-3 7,-3-3 4,-3-2 6,-2 5 6,0 16 6,0 15 5,0 17 7,-7 11 5,-11 10 5,-14 10 6,-11 9 6,-9 2 2,-3-2-2,-3-3-3,-2-3-2,-5-4-3,-2-3-4,-3-3-5,-3-2-3,-2-6-5,0-6-5,0-6-3,0-6-6,6-20-6,13-30-8,12-32-8,13-30-9,4-19-1,-3-2 4,-3-3 4,-2-3 4,-5 1 4,-2 6 2,-3 7 2,-3 6 3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53"/>
    </inkml:context>
    <inkml:brush xml:id="br0">
      <inkml:brushProperty name="width" value="0.04264" units="cm"/>
      <inkml:brushProperty name="height" value="0.04264" units="cm"/>
      <inkml:brushProperty name="color" value="#F2395B"/>
    </inkml:brush>
  </inkml:definitions>
  <inkml:trace contextRef="#ctx0" brushRef="#br0">67850 33900 515,'25'-49'0,"0"4"0,0 3 0,0 3 0,3-1 3,6-2 6,7-3 6,6-3 6,-12 18 10,-27 41 15,-28 40 13,-28 42 15,-21 21-2,-12 3-16,-13 3-16,-12 4-18,-2-4-12,9-9-9,10-10-9,10-8-10,11-12-9,17-12-10,15-13-11,16-12-10,13-13 1,14-12 12,11-13 13,14-12 13,7-7 9,3 1 6,3-1 7,4 1 5,-3 1 6,-5 3 4,-7 3 3,-5 4 5,-6 8 3,-3 17 2,-3 15 2,-2 16 3,-8 12-2,-8 9-3,-10 10-4,-9 10-3,-10 4-5,-9 0-4,-10 0-4,-8 0-5,-4 0-3,3 0-5,3 0-4,4 0-4,5-8 0,10-16 0,10-15 3,9-15 0,12-21-6,16-25-18,15-25-17,17-25-17,11-21 0,10-15 15,10-15 15,9-16 16,4-2 10,1 13 4,-1 12 5,1 13 5,5 6 5,14 0 4,11 0 5,14 0 5,-3 7 0,-15 17-3,-15 15-3,-16 16-3,-13 9-7,-9 3-9,-10 3-9,-8 4-10,-11 4-3,-8 6 3,-10 7 4,-9 6 4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53"/>
    </inkml:context>
    <inkml:brush xml:id="br0">
      <inkml:brushProperty name="width" value="0.05587" units="cm"/>
      <inkml:brushProperty name="height" value="0.05587" units="cm"/>
      <inkml:brushProperty name="color" value="#F2395B"/>
    </inkml:brush>
  </inkml:definitions>
  <inkml:trace contextRef="#ctx0" brushRef="#br0">68300 35400 393,'-46'25'51,"10"0"3,10 0 4,9 0 2,7 10-2,7 23-6,6 22-8,7 22-5,0 18-6,-2 16-2,-3 15-3,-3 17-3,-2 11-4,0 10-5,0 10-4,0 9-5,-7 23-3,-11 38 1,-14 37-1,-11 38 0,-9 23-8,-3 9-18,-3 10-17,-2 10-18,3-23-5,14-53 6,11-53 6,14-52 6,5-39 2,1-21-5,-1-22-4,1-22-4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54"/>
    </inkml:context>
    <inkml:brush xml:id="br0">
      <inkml:brushProperty name="width" value="0.05295" units="cm"/>
      <inkml:brushProperty name="height" value="0.05295" units="cm"/>
      <inkml:brushProperty name="color" value="#F2395B"/>
    </inkml:brush>
  </inkml:definitions>
  <inkml:trace contextRef="#ctx0" brushRef="#br0">70600 34850 415,'76'-94'58,"4"13"-6,3 12-7,3 13-6,10 7-4,20 4 0,18 3-1,20 3 0,6 4-3,-2 7-3,-3 6-3,-3 7-4,-6 4-3,-5 3-3,-7 3-2,-5 4-3,-11 7-2,-11 13 0,-14 12 0,-11 13 0,-14 9 0,-11 6-1,-14 7 0,-11 6 0,-11 3-1,-5 0 1,-7 0 0,-5 0 0,-12 6-3,-16 13-6,-15 12-5,-15 13-5,-15 16-7,-12 23-9,-13 22-9,-12 22-8,-2-2-2,9-25 5,10-25 6,10-25 6,8-22-3,10-19-8,10-18-10,9-19-10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29:54"/>
    </inkml:context>
    <inkml:brush xml:id="br0">
      <inkml:brushProperty name="width" value="0.05319" units="cm"/>
      <inkml:brushProperty name="height" value="0.05319" units="cm"/>
      <inkml:brushProperty name="color" value="#F2395B"/>
    </inkml:brush>
  </inkml:definitions>
  <inkml:trace contextRef="#ctx0" brushRef="#br0">71300 38000 413,'3'70'77,"6"-9"-10,7-10-10,6-8-10,6-1-5,6 9 0,7 10 2,6 10 0,4 5-3,4 4-8,3 3-8,3 3-7,-2-4-5,-6-8 0,-6-10-1,-6-9-1,-7-5-18,-6 0-40,-6 0-37,-6 0-39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0:01"/>
    </inkml:context>
    <inkml:brush xml:id="br0">
      <inkml:brushProperty name="width" value="0.05626" units="cm"/>
      <inkml:brushProperty name="height" value="0.05626" units="cm"/>
      <inkml:brushProperty name="color" value="#F2395B"/>
    </inkml:brush>
  </inkml:definitions>
  <inkml:trace contextRef="#ctx0" brushRef="#br0">59000 13000 391,'-25'-66'38,"0"19"-1,0 19-2,0 19-2,-10 16-6,-18 17-7,-19 15-10,-18 16-8,-3 4-4,17-6 0,15-6-1,16-6 1,10-6-1,7-2 0,6-3 0,7-3-1,15-1 1,25 4 1,25 3 0,25 3 1,7-2 0,-8-6 1,-10-6 1,-9-6 1,-7-2 0,-3 3 1,-3 3 1,-2 4 0,-6 4 0,-6 6-1,-6 7-2,-6 6-2,-12 6-1,-15 6-2,-15 7-2,-16 6-1,-10 1 0,-3-3 0,-3-3 1,-2-2 0,0-6 2,7-6 0,6-6 2,7-6 1,2-7 2,1-6 1,-1-6 2,1-6 1,13-10 2,29-12 0,28-13 1,28-12 1,20-15-1,13-15-3,12-15-4,13-16-2,4-15-5,-3-11-5,-3-14-7,-2-11-7,-14 5 1,-21 26 3,-22 24 6,-22 26 3,-13 13 5,-3 4 3,-3 3 4,-2 3 2,-3 3 2,1 3-1,-1 3 0,1 4-1,-3 7 8,-2 13 18,-3 12 16,-3 13 17,-2 10 2,0 10-10,0 10-13,0 9-10,-2 13-7,-3 20 1,-3 18 0,-2 20 0,-5 11 0,-2 7-3,-3 6-1,-3 7-3,-1 2-3,4 1-2,3-1-5,3 1-3,-1-4-5,-2-6-8,-3-6-8,-3-6-8,-1-6-6,4-2-2,3-3-5,3-3-3,3-9-2,3-11-3,3-14 0,4-11-2,1-14 1,0-11 6,0-14 6,0-11 5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0:02"/>
    </inkml:context>
    <inkml:brush xml:id="br0">
      <inkml:brushProperty name="width" value="0.04347" units="cm"/>
      <inkml:brushProperty name="height" value="0.04347" units="cm"/>
      <inkml:brushProperty name="color" value="#F2395B"/>
    </inkml:brush>
  </inkml:definitions>
  <inkml:trace contextRef="#ctx0" brushRef="#br0">59650 13000 506,'25'-68'56,"0"17"-7,0 15-7,0 16-6,4 9-5,10 3 1,10 3-1,9 4 0,4 5-2,1 10-2,-1 10-4,1 9-2,-3 6-4,-2 3-2,-3 3-3,-3 4-4,-7 2 0,-9 4-1,-10 3-1,-8 3 1,-11 3-3,-8 3-3,-10 3-2,-9 4-4,-12 4-5,-11 6-4,-14 7-5,-11 6-5,-14 3-2,-11 0 1,-14 0 1,-11 0 1,-6-5 0,4-9-4,3-10-4,3-8-3,10-12 0,20-12 4,18-13 5,20-12 3,10-9 0,3-2-3,3-3-5,4-3-4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3:03"/>
    </inkml:context>
    <inkml:brush xml:id="br0">
      <inkml:brushProperty name="width" value="0.03463" units="cm"/>
      <inkml:brushProperty name="height" value="0.03463" units="cm"/>
      <inkml:brushProperty name="color" value="#00BFF3"/>
    </inkml:brush>
  </inkml:definitions>
  <inkml:trace contextRef="#ctx0" brushRef="#br0">49150 32391 635,'8'-9'2,"2"0"6,0-1 4,1-1 6,1 0 5,2 2 5,0 2 5,1 2 6,1 2 2,1 0-3,2 2-2,0 1-2,2 0-6,2 0-11,4 0-9,4 0-12,1-1-11,4-1-14,3 0-15,3-1-12,-2-2-4,-6 0 10,-6-2 10,-5 0 9,-5-1 4,-1 1 1,-2-1-1,-2 0-1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52"/>
    </inkml:context>
    <inkml:brush xml:id="br0">
      <inkml:brushProperty name="width" value="0.05085" units="cm"/>
      <inkml:brushProperty name="height" value="0.05085" units="cm"/>
      <inkml:brushProperty name="color" value="#F2395B"/>
    </inkml:brush>
  </inkml:definitions>
  <inkml:trace contextRef="#ctx0" brushRef="#br0">89573 2992 432,'-9'-5'95,"-2"3"-19,-2 4-20,-1 3-19,-4 5-13,-3 4-6,-5 4-6,-3 3-7,-2 3-2,3-1-1,2 1-1,1-1 0,3-2-3,3-3-1,3-4-4,3-4-1,2-2-2,2 1 1,2 2 0,2 0 1,3 0 0,4 1 2,4 0 0,4 0 1,2-1 1,3-1 2,2 0 2,2-2 1,1 0 1,1 0 1,1 0 1,1-1 1,0 1 1,-1-2 0,-1-1 1,-1 0 1,-1-2 0,-1-1 1,-1 0-1,0-1 1,-2-3 4,1-2 8,0-4 7,-1-2 7,-1-2 1,-4-1-6,-5-2-5,-2 0-7,-3-2-4,0-1-4,0-3-3,0-1-4,-2-3-2,0-1 1,-3-3 1,-2-1-1,-1-1-8,-2 2-21,0 0-20,-1 1-19,-1 2-4,0 3 11,0 3 13,1 3 11,-1 1 4,2 2-6,1 1-6,1 1-6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0:02"/>
    </inkml:context>
    <inkml:brush xml:id="br0">
      <inkml:brushProperty name="width" value="0.043" units="cm"/>
      <inkml:brushProperty name="height" value="0.043" units="cm"/>
      <inkml:brushProperty name="color" value="#F2395B"/>
    </inkml:brush>
  </inkml:definitions>
  <inkml:trace contextRef="#ctx0" brushRef="#br0">60850 12350 511,'26'-47'8,"4"6"15,3 7 15,3 6 16,1 4 5,1 4-7,-1 3-6,1 3-7,1 3-5,3 3-5,3 3-4,4 4-6,-1 5-4,-3 10-5,-3 10-5,-2 9-5,-9 6-5,-12 3-7,-13 3-7,-12 4-6,-9 2-4,-2 4 0,-3 3-1,-3 3 1,-1-4 1,4-8 4,3-10 3,3-9 5,3-5 3,3 0 3,3 0 4,4 0 3,4-4 5,6-5 7,7-7 7,6-5 6,6-3 2,6 4-2,7 3-3,6 3-3,1 4 2,-3 7 6,-3 6 6,-2 7 7,-14 5-2,-21 7-8,-22 6-9,-22 7-8,-18 8-7,-11 14-8,-14 11-8,-11 14-6,-17 8-6,-18 7-3,-19 6-3,-18 7-4,4-9-6,28-21-10,28-22-11,29-22-10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0:24"/>
    </inkml:context>
    <inkml:brush xml:id="br0">
      <inkml:brushProperty name="width" value="0.04272" units="cm"/>
      <inkml:brushProperty name="height" value="0.04272" units="cm"/>
      <inkml:brushProperty name="color" value="#F2395B"/>
    </inkml:brush>
  </inkml:definitions>
  <inkml:trace contextRef="#ctx0" brushRef="#br0">74850 45450 515,'-24'-69'27,"4"13"2,3 12 2,3 13 2,1 6-1,1 0-6,-1 0-4,1 0-6,-3 1-2,-2 4-3,-3 3-3,-3 3-1,-6 3-3,-5 3-1,-7 3-3,-5 4-2,-9 5-1,-9 10 2,-10 10 0,-8 9 1,-6 7 1,1 7 1,-1 6 1,1 7 0,1 7 1,3 9 1,3 10 1,4 10 0,2 4 1,4 0 0,3 0-1,3 0 0,7 0 0,14 0-1,11 0 1,14 0 0,7-7-1,3-11-2,3-14-2,4-11-3,7-11 0,13-5-2,12-7-1,13-5-2,9-11 0,6-11 0,7-14 0,6-11-1,9-17-1,13-18 1,12-19 0,13-18 0,7-15 0,4-9-1,3-10-1,3-8-1,-4-4 1,-8 3 0,-10 3 1,-9 4 1,-10 4 1,-9 6 1,-10 7 2,-8 6 2,-11 3 1,-8 0 2,-10 0 2,-9 0 1,-5 4 0,0 10-1,0 10-2,0 9-1,-4 9 2,-5 9 4,-7 10 5,-5 10 4,-3 13 4,4 19 4,3 19 3,3 19 4,-2 13 0,-6 10-5,-6 10-4,-6 9-5,-9 10-2,-8 14-2,-10 11-2,-9 14-1,-4 2-1,4-6-1,3-6 0,3-6 0,3-4-4,3 1-6,3-1-7,4 1-8,2-6-2,4-8 1,3-10 1,3-9 0,7-24-6,14-37-14,11-38-13,14-37-14,7-27-1,3-16 13,3-15 12,4-15 14,-3 2 8,-5 22 6,-7 22 6,-5 23 5,-3 13 8,4 6 10,3 7 9,3 6 10,1 4 4,1 4-5,-1 3-3,1 3-3,1 1-5,3 1-6,3-1-5,4 1-6,1 2-6,0 7-7,0 6-5,0 7-8,-4 0-6,-5-2-6,-7-3-8,-5-3-6,-6-6 0,-3-5 9,-3-7 7,-2-5 9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0:24"/>
    </inkml:context>
    <inkml:brush xml:id="br0">
      <inkml:brushProperty name="width" value="0.04912" units="cm"/>
      <inkml:brushProperty name="height" value="0.04912" units="cm"/>
      <inkml:brushProperty name="color" value="#F2395B"/>
    </inkml:brush>
  </inkml:definitions>
  <inkml:trace contextRef="#ctx0" brushRef="#br0">76450 44150 447,'23'-185'1,"-3"32"2,-3 31 4,-2 32 3,-1 19 2,3 10 0,3 10 0,4 9 1,-1 20 8,-3 31 16,-3 32 16,-2 31 15,-9 21 3,-12 14-12,-13 11-11,-12 14-12,-7 13-9,1 16-4,-1 15-6,1 17-5,-1 0-4,1-11-5,-1-14-6,1-11-3,-4 13-8,-6 41-6,-6 40-9,-6 42-7,2 8-4,14-21 0,11-22 1,14-22 0,7-26 2,3-27 5,3-28 5,4-28 5,-1-24-2,-3-19-6,-3-18-7,-2-19-7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0:25"/>
    </inkml:context>
    <inkml:brush xml:id="br0">
      <inkml:brushProperty name="width" value="0.03739" units="cm"/>
      <inkml:brushProperty name="height" value="0.03739" units="cm"/>
      <inkml:brushProperty name="color" value="#F2395B"/>
    </inkml:brush>
  </inkml:definitions>
  <inkml:trace contextRef="#ctx0" brushRef="#br0">77400 45050 588,'-13'-44'67,"26"13"-12,24 12-11,26 13-13,8 9-7,-5 6-4,-7 7-4,-5 6-4,-8 4-2,-5 4-2,-7 3-1,-5 3-2,-8 1-2,-5 1-2,-7-1-3,-5 1-2,-12 5-1,-16 14-2,-15 11-2,-15 14 0,-9 0-1,1-8-1,-1-10-1,1-9 0,1-7 0,3-3 2,3-3 0,4-2 2,4-6 0,6-6 1,7-6-1,6-6 1,10-10 3,17-12 6,15-13 8,16-12 6,9-2 4,3 9 2,3 10 2,4 10 2,1 5-1,0 4-3,0 3-1,0 3-4,-2 4-2,-3 7-2,-3 6-4,-2 7-2,-8 4-2,-8 3-1,-10 3-1,-9 4-1,-9 4-1,-5 6-2,-7 7 0,-5 6-2,-9 3-1,-9 0-4,-10 0-4,-8 0-2,-6-2-4,1-3-4,-1-3-2,1-2-3,1-8-3,3-8 0,3-10-2,4-9 0,4-9-1,6-5 0,7-7 2,6-5-1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0:27"/>
    </inkml:context>
    <inkml:brush xml:id="br0">
      <inkml:brushProperty name="width" value="0.05091" units="cm"/>
      <inkml:brushProperty name="height" value="0.05091" units="cm"/>
      <inkml:brushProperty name="color" value="#F2395B"/>
    </inkml:brush>
  </inkml:definitions>
  <inkml:trace contextRef="#ctx0" brushRef="#br0">79600 44550 432,'1'-46'1,"4"10"1,3 10 3,3 9 2,-2 10 4,-6 14 9,-6 11 6,-6 14 9,-10 11 0,-12 14-6,-13 11-6,-12 14-7,-9 7-3,-2 3-4,-3 3-1,-3 4-4,-1-1-1,4-3-3,3-3-2,3-2-3,3-5-2,3-2-5,3-3-5,4-3-4,4-9-1,6-11 1,7-14 2,6-11 1,10-17-1,17-18-4,15-19-6,16-18-3,12-15 0,9-9 8,10-10 6,10-8 8,0-3 4,-5 7 1,-7 6 1,-5 7 2,-4 4 1,0 3 2,0 3 0,0 4 2,-2 5 2,-3 10 4,-3 10 3,-2 9 4,-3 6 4,1 3 4,-1 3 4,1 4 5,-1 5 0,1 10-2,-1 10-2,1 9-3,-6 6-1,-8 3-3,-10 3-1,-9 4-2,-4-1-2,4-3-1,3-3-2,3-2 0,-1-3-4,-2 1-5,-3-1-5,-3 1-5,4-6-4,13-8-7,12-10-4,13-9-7,6-16-1,0-22 2,0-22 2,0-21 1,4-15 2,10-6 1,10-6 0,9-6 2,1-4 2,-6 1 3,-6-1 2,-6 1 2,-4 4 4,1 9 5,-1 10 4,1 10 4,-6 8 4,-8 10 3,-10 10 2,-9 9 3,-5 13 3,0 20 4,0 18 3,0 20 4,-4 11-2,-5 7-6,-7 6-6,-5 7-7,-4 5-4,0 7-2,0 6-3,0 7-2,-5 2-3,-9 1-3,-10-1-4,-8 1-4,-6-3-3,1-2-1,-1-3-3,1-3-2,2-9-2,7-11 0,6-14-1,7-11-1,7-17 0,9-18-1,10-19 1,10-18-1,7-9 3,6 4 4,7 3 4,6 3 5,3 3 3,0 3 0,0 3 0,0 4 2,0 2 4,0 4 8,0 3 9,0 3 7,-4 1 3,-5 1-4,-7-1-5,-5 1-4,-4 1-8,0 3-9,0 3-10,0 4-10,-2-7-3,-3-16 4,-3-15 3,-2-15 4,-3-14 3,1-8 3,-1-10 3,1-9 3,1-5 1,3 0 1,3 0 0,4 0 2,1 0-1,0 0 1,0 0-1,0 0 1,0 3 0,0 6 0,0 7 0,0 6 0,-2 6 0,-3 6 2,-3 7 0,-2 6 1,-3 6 5,1 6 6,-1 7 8,1 6 7,-3 9 7,-2 13 7,-3 12 7,-3 13 7,-2 12 1,0 13-6,0 12-5,0 13-6,-4 15-5,-5 19-3,-7 19-5,-5 19-4,-6 16-4,-3 17-4,-3 15-3,-2 16-5,-5 10-1,-2 7 0,-3 6 1,-3 7 0,-2 5-8,0 7-13,0 6-15,0 7-14,4-3-10,10-8-4,10-10-4,9-9-4,6-27 3,3-44 8,3-43 9,4-44 9,1-22 6,0 0 2,0 0 3,0 0 2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0:27"/>
    </inkml:context>
    <inkml:brush xml:id="br0">
      <inkml:brushProperty name="width" value="0.03655" units="cm"/>
      <inkml:brushProperty name="height" value="0.03655" units="cm"/>
      <inkml:brushProperty name="color" value="#F2395B"/>
    </inkml:brush>
  </inkml:definitions>
  <inkml:trace contextRef="#ctx0" brushRef="#br0">82600 45050 601,'25'-27'-3,"0"-3"-8,0-3-7,0-2-8,0 0 0,0 7 5,0 6 7,0 7 5,1 2 13,4 1 19,3-1 20,3 1 20,1 4 4,1 9-10,-1 10-10,1 10-11,-6 7-7,-8 6-5,-10 7-6,-9 6-6,-9 7-5,-5 10-5,-7 10-4,-5 9-6,-9 2-4,-9-2-2,-10-3-4,-8-3-3,-6-6-2,1-5-3,-1-7-2,1-5-2,1-8 3,3-5 5,3-7 8,4-5 6,10-6 9,19-3 12,19-3 11,19-2 12,16-5 5,17-2-2,15-3-3,16-3-3,7-4-2,1-3-3,-1-3-3,1-2-3,-3-3-8,-2 1-9,-3-1-12,-3 1-10,-9-1-9,-11 1-5,-14-1-6,-11 1-6,-7 1-4,0 3-4,0 3-2,0 4-4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0:28"/>
    </inkml:context>
    <inkml:brush xml:id="br0">
      <inkml:brushProperty name="width" value="0.0427" units="cm"/>
      <inkml:brushProperty name="height" value="0.0427" units="cm"/>
      <inkml:brushProperty name="color" value="#F2395B"/>
    </inkml:brush>
  </inkml:definitions>
  <inkml:trace contextRef="#ctx0" brushRef="#br0">86400 44800 515,'-77'-4'2,"-3"-5"5,-3-7 5,-2-5 5,3-4 5,14 0 8,11 0 6,14 0 8,19 3 2,29 6-2,28 7-3,28 6-1,20 4-6,13 4-5,12 3-6,13 3-6,10 3-4,10 3-3,10 3-2,9 4-3,1 2-2,-6 4-2,-6 3-1,-6 3-1,-7-1-3,-6-2-1,-6-3-1,-6-3-3,-12-4 0,-15-3-2,-15-3-1,-16-2-1,-16 0 1,-16 7 2,-15 6 2,-15 7 3,-20 4 4,-21 3 4,-22 3 5,-22 4 4,-16 2 1,-9 4-2,-10 3-3,-8 3-3,-9 3-2,-6 3-3,-6 3-2,-6 4-2,-1 4-3,7 6-1,6 7-1,7 6-2,8 4-3,14 4-6,11 3-4,14 3-5,13-2-5,16-6-3,15-6-2,17-6-4,10-12-1,6-15 1,7-15 2,6-16 1,4-10 5,4-3 8,3-3 7,3-2 8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0:30"/>
    </inkml:context>
    <inkml:brush xml:id="br0">
      <inkml:brushProperty name="width" value="0.05303" units="cm"/>
      <inkml:brushProperty name="height" value="0.05303" units="cm"/>
      <inkml:brushProperty name="color" value="#F2395B"/>
    </inkml:brush>
  </inkml:definitions>
  <inkml:trace contextRef="#ctx0" brushRef="#br0">92300 43750 414,'-32'-36'59,"-11"28"-11,-14 28-10,-11 29-10,-11 19-6,-5 14-2,-7 11-2,-5 14-2,-4 2-2,0-6-2,0-6-2,0-6-2,-4-1-3,-5 7-2,-7 6-3,-5 7-3,5-4-1,19-12-2,19-13-1,19-12-1,10-10-2,4-6-3,3-6-4,3-6-3,14-13-4,25-19-2,25-18-4,25-19-3,18-18 2,14-15 4,11-15 5,14-16 5,2-7 4,-6 4 3,-6 3 2,-6 3 2,-7 6 4,-6 9 6,-6 10 4,-6 10 6,-7 10 3,-6 13 2,-6 12 1,-6 13 2,-7 9 2,-6 6 1,-6 7 3,-6 6 1,-4 6 0,1 6-3,-1 7-2,1 6-4,-1 3-3,1 0-2,-1 0-3,1 0-3,2-2-1,7-3 0,6-3 2,7-2-1,4-8-1,3-8-6,3-10-6,4-9-5,5-7-3,10-3-3,10-3-2,9-2-2,2-12-1,-2-19 1,-3-18-1,-3-19 0,-2-13 1,0-6 3,0-6 2,0-6 2,-5-1 3,-9 7 2,-10 6 4,-8 7 3,-6 7 4,1 9 6,-1 10 4,1 10 6,-4 18 5,-6 28 4,-6 28 5,-6 29 3,-7 21 0,-6 16-9,-6 15-7,-6 17-8,-2-4-5,3-22-2,3-22-3,4-21-1,-3-9-2,-5 7 1,-7 6 0,-5 7 1,0-12-11,10-28-20,10-28-22,9-27-20,9-15-3,9 0 17,10 0 16,10 0 17,4 1 9,0 4 1,0 3 3,0 3 1,1 3 6,4 3 9,3 3 11,3 4 9,-1 2 4,-2 4-3,-3 3-2,-3 3-3,-6 1-4,-5 1-5,-7-1-4,-5 1-5,-4-1-5,0 1-4,0-1-5,0 1-4,0-4-5,0-6-6,0-6-6,0-6-5,0-7 0,0-6 6,0-6 6,0-6 6,-2-7 5,-3-6 3,-3-6 4,-2-6 2,0-2 2,7 3 1,6 3 1,7 4 0,-1 1 0,-6 0 1,-6 0 1,-6 0-1,-4 3 1,1 6-1,-1 7 0,1 6 0,-3 6 4,-2 6 10,-3 7 11,-3 6 9,-1 10 11,4 17 9,3 15 9,3 16 10,-1 12-1,-2 9-11,-3 10-12,-3 10-10,-4 13-8,-3 19-4,-3 19-3,-2 19-4,-6 16-4,-6 17-3,-6 15-3,-6 16-3,-6 10-5,-2 7-7,-3 6-4,-3 7-7,-2 0-6,0-2-6,0-3-6,0-3-6,3-7-3,6-9-1,7-10 0,6-8 0,6-15 0,6-19 1,7-18 1,6-19 1,1-21 3,-3-21 5,-3-22 5,-2-22 4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0:30"/>
    </inkml:context>
    <inkml:brush xml:id="br0">
      <inkml:brushProperty name="width" value="0.03826" units="cm"/>
      <inkml:brushProperty name="height" value="0.03826" units="cm"/>
      <inkml:brushProperty name="color" value="#F2395B"/>
    </inkml:brush>
  </inkml:definitions>
  <inkml:trace contextRef="#ctx0" brushRef="#br0">94950 44550 575,'6'-52'0,"13"-3"0,12-3 0,13-2 0,9 2 10,6 9 21,7 10 21,6 10 21,1 8 3,-3 10-15,-3 10-14,-2 9-14,-9 12-11,-12 16-8,-13 15-8,-12 17-9,-13 10-5,-12 6-5,-13 7-5,-12 6-5,-15 4-2,-15 4 2,-15 3 0,-16 3 1,-4-5 0,10-12 1,10-13-1,9-12 1,6-9 5,3-2 11,3-3 10,4-3 11,8-6 7,17-5 4,15-7 5,16-5 4,15-9-1,16-9-4,15-10-7,17-8-4,14-14-11,17-15-15,15-15-15,16-16-16,2-4-8,-8 10-3,-10 10-1,-9 9-2,-12 6 1,-11 3 6,-14 3 4,-11 4 5,-11 2 5,-5 4 4,-7 3 6,-5 3 4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0:31"/>
    </inkml:context>
    <inkml:brush xml:id="br0">
      <inkml:brushProperty name="width" value="0.06591" units="cm"/>
      <inkml:brushProperty name="height" value="0.06591" units="cm"/>
      <inkml:brushProperty name="color" value="#F2395B"/>
    </inkml:brush>
  </inkml:definitions>
  <inkml:trace contextRef="#ctx0" brushRef="#br0">97550 43750 333,'23'-52'3,"-3"-3"6,-3-3 5,-2-2 7,-5 2 4,-2 9 3,-3 10 3,-3 10 3,-7 14 2,-9 23 0,-10 22 1,-8 22 0,-8 19-3,-2 20-6,-3 18-6,-3 20-7,-6 8-4,-5 1-5,-7-1-3,-5 1-4,-1-6-3,6-8 0,7-10-1,6-9-1,4-12-2,4-11-4,3-14-4,3-11-3,18-34-6,35-53-10,35-53-10,34-52-9,13-28 0,-5 1 10,-7-1 9,-5 1 11,-6 8 8,-3 20 7,-3 18 6,-2 20 7,-8 17 6,-8 20 8,-10 18 7,-9 20 7,-5 16 6,0 16 2,0 15 4,0 17 3,-4 11-1,-5 10-8,-7 10-6,-5 9-7,-4 6-5,0 3-3,0 3-4,0 4-2,1-4-3,4-9-2,3-10 0,3-8-3,4-11-2,7-8-3,6-10-5,7-9-3,5-10-3,7-9-3,6-10-3,7-8-2,2-14-2,1-15 0,-1-15 1,1-16-1,1-13 2,3-9 3,3-10 3,4-8 2,-3-4 4,-5 3 2,-7 3 4,-5 4 3,-6 4 3,-3 6 3,-3 7 3,-2 6 2,-6 7 2,-6 10-2,-6 10 0,-6 9-1,-1 7 1,7 7 5,6 6 5,7 7 4,-1 15 1,-6 25-3,-6 25-4,-6 25-3,-7 14-3,-6 3-2,-6 3-2,-6 4-2,-9 2-3,-8 4-4,-10 3-4,-9 3-3,-2-4-3,6-8-3,7-10-2,6-9-3,4-9-2,4-5-1,3-7-2,3-5-1,9-14 0,16-18 2,15-19 1,17-18 3,8-14 2,4-5 3,3-7 1,3-5 3,1-3 4,1 4 8,-1 3 7,1 3 7,-3 1 1,-2 1-5,-3-1-5,-3 1-5,-4 1-5,-3 3-3,-3 3-4,-2 4-3,-5 1-3,-2 0-1,-3 0-1,-3 0-2,-4 0 0,-3 0-2,-3 0-1,-2 0-1,-3-2 1,1-3 4,-1-3 5,1-2 3,-3-5 2,-2-2 1,-3-3 0,-3-3 0,-1-7 2,4-9 1,3-10 1,3-8 2,3-6 0,3 1 0,3-1-1,4 1-1,1 1 2,0 3 2,0 3 3,0 4 4,-2 5 1,-3 10 2,-3 10 0,-2 9 0,-5 4 3,-2 1 3,-3-1 2,-3 1 4,-2-1 4,0 1 6,0-1 6,0 1 6,0 13 4,0 29 0,0 28 2,0 28 0,0 17-4,0 6-7,0 7-9,0 6-8,-5 12-5,-9 19-3,-10 19-1,-8 19-4,-8 18-3,-2 19-7,-3 19-5,-3 19-6,-4 9-7,-3 0-4,-3 0-5,-2 0-6,-1 3-4,3 6-5,3 7-3,4 6-4,4-2 0,6-9 4,7-10 3,6-8 4,6-29 6,6-47 5,7-47 7,6-46 5,1-26 1,-3-3-5,-3-3-6,-2-2-6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53"/>
    </inkml:context>
    <inkml:brush xml:id="br0">
      <inkml:brushProperty name="width" value="0.04173" units="cm"/>
      <inkml:brushProperty name="height" value="0.04173" units="cm"/>
      <inkml:brushProperty name="color" value="#F2395B"/>
    </inkml:brush>
  </inkml:definitions>
  <inkml:trace contextRef="#ctx0" brushRef="#br0">92368 4421 527,'-7'-8'4,"2"0"10,2 1 10,3-1 8,3 3 7,7 8 3,7 6 2,7 7 4,4 3-4,1-1-9,1-1-8,1 0-10,1-2-6,-1 1-2,0 0-3,1-1-2,-2 1-3,-2 0-2,-1-1-2,-2 1-3,-4-2-1,-1-1 0,-4-2-1,-3-2-1,-3-1 5,-4 1 7,-4 2 8,-4 0 9,-7 2 2,-8 1-2,-9 3-2,-8 2-3,-13 4-8,-14 10-13,-15 9-14,-15 8-14,1 0-2,19-10 6,17-9 9,18-11 6,8-4-4,1 1-19,-1 2-18,1 0-19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0:32"/>
    </inkml:context>
    <inkml:brush xml:id="br0">
      <inkml:brushProperty name="width" value="0.04379" units="cm"/>
      <inkml:brushProperty name="height" value="0.04379" units="cm"/>
      <inkml:brushProperty name="color" value="#F2395B"/>
    </inkml:brush>
  </inkml:definitions>
  <inkml:trace contextRef="#ctx0" brushRef="#br0">101450 44100 502,'31'-27'3,"13"-3"7,12-3 6,13-2 7,2 2 6,-5 9 7,-7 10 6,-5 10 6,-3 4 1,4 0-6,3 0-7,3 0-5,-2 3-5,-6 6-4,-6 7-5,-6 6-3,-9 6-3,-8 6 0,-10 7 0,-9 6 0,-15 7-3,-18 10-7,-19 10-8,-18 9-5,-12 2-5,-3-2 1,-3-3 0,-2-3 1,0-4 0,7-3 1,6-3 2,7-2 1,7-5 2,9-2 2,10-3 2,10-3 2,7-2 3,6 0 2,7 0 3,6 0 3,7-2 1,10-3 0,10-3 0,9-2 0,12-6 0,16-6-1,15-6 0,17-6-1,10-6 1,6-2-2,7-3 1,6-3 0,1-2-1,-3 0-1,-3 0 0,-2 0-1,-6-2 1,-6-3 0,-6-3 1,-6-2 1,-23 3-9,-36 14-19,-39 11-19,-36 14-19,-15 2-9,9-6-1,10-6-2,10-6 0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0:34"/>
    </inkml:context>
    <inkml:brush xml:id="br0">
      <inkml:brushProperty name="width" value="0.04348" units="cm"/>
      <inkml:brushProperty name="height" value="0.04348" units="cm"/>
      <inkml:brushProperty name="color" value="#F2395B"/>
    </inkml:brush>
  </inkml:definitions>
  <inkml:trace contextRef="#ctx0" brushRef="#br0">88950 50800 506,'-172'-29'4,"6"-5"11,7-7 8,6-5 11,18 0 5,32 10 2,31 10 3,32 9 3,32 6-3,34 3-6,35 3-6,35 4-7,29 2-4,25 4-2,25 3-3,25 3-2,9 4-3,-6 7-2,-6 6-2,-6 7-2,-9 5-2,-8 7-2,-10 6 0,-9 7 0,-10 2-2,-9 1 0,-10-1 1,-8 1-1,-15-3-2,-19-2-1,-18-3-4,-19-3-2,-24 1 1,-28 6 4,-28 7 3,-27 6 5,-31 6 1,-31 6-2,-31 7-3,-31 6-1,-26 4-3,-18 4-3,-19 3-2,-18 3-4,-6-1-2,10-2-5,10-3-2,9-3-5,21-7-2,35-9-4,35-10-4,34-8-3,27-9 0,23-6 4,22-6 3,22-6 5,13-6 2,7-2 1,6-3 1,7-3 2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0:35"/>
    </inkml:context>
    <inkml:brush xml:id="br0">
      <inkml:brushProperty name="width" value="0.06191" units="cm"/>
      <inkml:brushProperty name="height" value="0.06191" units="cm"/>
      <inkml:brushProperty name="color" value="#F2395B"/>
    </inkml:brush>
  </inkml:definitions>
  <inkml:trace contextRef="#ctx0" brushRef="#br0">92450 51150 355,'45'-47'3,"-9"6"5,-10 7 5,-8 6 6,-12 9 7,-12 13 8,-13 12 8,-12 13 9,-15 13-1,-15 17-9,-15 15-8,-16 16-10,-12 12-6,-5 9-4,-7 10-4,-5 10-3,0 4-3,10 0 2,10 0 1,9 0 2,10-8-4,14-16-7,11-15-7,14-15-7,19-20-8,29-21-7,28-22-9,28-22-6,18-27-1,10-31 8,10-31 7,9-31 8,2-12 6,-2 10 4,-3 10 4,-3 9 4,-7 10 4,-9 14 5,-10 11 4,-8 14 3,-8 11 6,-2 14 3,-3 11 3,-3 14 5,-4 10 2,-3 9-1,-3 10-1,-2 10 0,-5 8-2,-2 10-1,-3 10-1,-3 9-2,-4 4-2,-3 1-1,-3-1-2,-2 1-2,-3-1-2,1 1-2,-1-1-2,1 1-3,5-7-5,14-12-5,11-13-7,14-12-6,5-16-4,1-19 1,-1-18-1,1-19 0,-3-16 2,-2-12 1,-3-13 2,-3-12 2,-2-5 2,0 3 3,0 3 1,0 4 2,0 5 1,0 10 0,0 10-1,0 9 0,-4 9 4,-5 9 9,-7 10 8,-5 10 10,-3 8 4,4 10 4,3 10 2,3 9 3,-2 7-1,-6 7-7,-6 6-5,-6 7-7,-7 8-4,-6 14-3,-6 11-3,-6 14-3,-9 7-5,-8 3-3,-10 3-5,-9 4-5,-2-3-2,6-5-1,7-7 0,6-5 0,6-9-2,6-9-2,7-10-2,6-8-2,4-14-2,4-15-1,3-15 0,3-16-1,6-15 2,9-11 5,10-14 6,10-11 4,5-3 4,4 10 3,3 10 4,3 9 2,-1 4 3,-2 1 4,-3-1 4,-3 1 4,-2 2 1,0 7-1,0 6-1,0 7 0,1 2-4,4 1-9,3-1-7,3 1-9,-4-1-3,-8 1 1,-10-1 1,-9 1 2,-4-4-1,4-6-1,3-6-1,3-6-2,-2-7 1,-6-6 3,-6-6 4,-6-6 2,-4-4 3,1 1 1,-1-1 2,1 1 1,-3-1 1,-2 1 0,-3-1 0,-3 1 1,-2-3 1,0-2 4,0-3 3,0-3 4,0 1 2,0 6-1,0 7 1,0 6-1,0 4 5,0 4 8,0 3 8,0 3 9,-2 3 2,-3 3-3,-3 3-3,-2 4-4,-1 16 2,3 32 4,3 31 5,4 32 5,-3 19-2,-5 10-8,-7 10-10,-5 9-8,-6 9-6,-3 9-4,-3 10-4,-2 10-4,-5 13-2,-2 19-2,-3 19 0,-3 19-2,-4 12-5,-3 6-8,-3 7-8,-2 6-9,0-2-9,7-9-9,6-10-8,7-8-9,4-9 0,3-6 7,3-6 7,4-6 8,1-24 5,0-41 2,0-40 4,0-40 3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0:36"/>
    </inkml:context>
    <inkml:brush xml:id="br0">
      <inkml:brushProperty name="width" value="0.0585" units="cm"/>
      <inkml:brushProperty name="height" value="0.0585" units="cm"/>
      <inkml:brushProperty name="color" value="#F2395B"/>
    </inkml:brush>
  </inkml:definitions>
  <inkml:trace contextRef="#ctx0" brushRef="#br0">95350 51550 376,'32'-115'3,"17"23"7,15 22 7,16 22 6,5 13 6,-2 7 3,-3 6 4,-3 7 4,-6 5-2,-5 7-5,-7 6-6,-5 7-5,-9 8-6,-9 14-4,-10 11-4,-8 14-5,-17 10-2,-21 9-3,-22 10-1,-22 10-2,-10-1-3,4-9-3,3-10-3,3-8-4,-4-3-1,-8 7 0,-10 6 2,-9 7 0,2-4 2,17-12 3,15-13 4,16-12 2,18-10 3,22-6 2,22-6 2,23-6 2,28-15-1,39-21-4,36-22-4,39-22-3,21-11-3,6 0-1,7 0-1,6 0-1,-4 3-1,-11 6-2,-14 7-1,-11 6-1,-14 3-1,-11 0 3,-14 0 1,-11 0 2,-20 0 3,-24 0 6,-26 0 4,-24 0 6,-20 0 4,-11 0 0,-14 0 2,-11 0 0,-11 0 6,-5 0 8,-7 0 7,-5 0 9,-3 3 3,4 6-1,3 7-2,3 6-1,4 15 0,7 26 0,6 24 1,7 26 1,0 15-3,-2 6-5,-3 7-7,-3 6-5,-2 4-3,0 4-3,0 3-1,0 3-1,0-2-3,0-6-2,0-6-2,0-6-2,3-9-3,6-8-3,7-10-2,6-9-3,17-12-6,28-11-8,28-14-8,29-11-8,13-20-3,1-24 6,-1-26 4,1-24 5,-4-20 4,-6-11 1,-6-14 1,-6-11 2,-12-3 2,-15 10 3,-15 10 3,-16 9 3,-15 10 3,-11 14 2,-14 11 0,-11 14 3,-11 8 1,-5 7 4,-7 6 2,-5 7 3,10 5-2,28 7-6,28 6-5,29 7-7,13 4-2,1 3 0,-1 3 0,1 4 2,-1 2 1,1 4 6,-1 3 5,1 3 4,-3 4 8,-2 7 9,-3 6 10,-3 7 10,-9 4 0,-11 3-7,-14 3-7,-11 4-9,-11 5-5,-5 10-4,-7 10-3,-5 9-5,-8 10-1,-5 14 1,-7 11 0,-5 14 1,-4 2-5,0-6-9,0-6-10,0-6-8,3-12-7,6-15 1,7-15-2,6-16 0,12-19-1,19-22 2,19-22 0,19-21 1,15-18 3,13-12 6,12-13 4,13-12 7,7-5 2,4 3 3,3 3 0,3 4 3,-1 5-1,-2 10 1,-3 10-2,-3 9 0,-7 6-1,-9 3-2,-10 3-1,-8 4-2,-11 2-3,-8 4-6,-10 3-4,-9 3-5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0:36"/>
    </inkml:context>
    <inkml:brush xml:id="br0">
      <inkml:brushProperty name="width" value="0.06166" units="cm"/>
      <inkml:brushProperty name="height" value="0.06166" units="cm"/>
      <inkml:brushProperty name="color" value="#F2395B"/>
    </inkml:brush>
  </inkml:definitions>
  <inkml:trace contextRef="#ctx0" brushRef="#br0">100750 50250 356,'3'-75'4,"6"0"7,7 0 7,6 0 7,1 6 6,-3 13 3,-3 12 3,-2 13 3,-1 16 4,3 23 4,3 22 3,4 22 3,-3 19-2,-5 20-8,-7 18-7,-5 20-9,-14 27-5,-18 38-4,-19 37-2,-18 38-4,-15 32-4,-9 29-5,-10 28-5,-8 28-5,-4 18-8,3 10-9,3 10-10,4 9-9,4-10-2,6-28 6,7-28 8,6-27 5,7-42-4,10-53-16,10-53-17,9-52-16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0:38"/>
    </inkml:context>
    <inkml:brush xml:id="br0">
      <inkml:brushProperty name="width" value="0.03324" units="cm"/>
      <inkml:brushProperty name="height" value="0.03324" units="cm"/>
      <inkml:brushProperty name="color" value="#F2395B"/>
    </inkml:brush>
  </inkml:definitions>
  <inkml:trace contextRef="#ctx0" brushRef="#br0">60600 48000 661,'-66'-47'0,"19"6"0,19 7 0,19 6 0,23-4 7,28-11 14,28-14 15,29-11 13,11-1 3,-2 13-8,-3 12-7,-3 13-8,2 9-7,10 6-5,10 7-5,9 6-4,-4 3-5,-15 0-1,-15 0-3,-16 0-3,-13 0-1,-9 0-4,-10 0-2,-8 0-4,-11 3-2,-8 6-3,-10 7-3,-9 6-4,-13 4 2,-16 4 4,-15 3 4,-15 3 6,-14 6 3,-8 9 3,-10 10 3,-9 10 3,-5 4 2,0 0 3,0 0 1,0 0 2,0 0 1,0 0 0,0 0 0,0 0 0,4-2-1,10-3-1,10-3-1,9-2 0,10-8-3,14-8-2,11-10-2,14-9-3,14-10-2,20-9-2,18-10-3,20-8-3,8-8 0,1-2 4,-1-3 2,1-3 3,-6-1 3,-8 4 3,-10 3 1,-9 3 3,-9 7 2,-5 14 0,-7 11 1,-5 14 0,-8 10 1,-5 9 1,-7 10 1,-5 10 0,-8 5 0,-5 4-1,-7 3-2,-5 3 0,-1-2-2,6-6-1,7-6-2,6-6-2,4-6-1,4-2-2,3-3-1,3-3-1,3-4-4,3-3-5,3-3-6,4-2-5,5-11-3,10-15 0,10-15-1,9-16-1,6-21 0,3-24 0,3-26 1,4-24-1,2-20 2,4-11-1,3-14 2,3-11 0,4-1 4,7 13 7,6 12 7,7 13 7,4 12 4,3 13 5,3 12 4,4 13 3,-1 7 5,-3 4 6,-3 3 7,-2 3 5,-6 7 3,-6 14-4,-6 11-3,-6 14-4,-9 8-3,-8 7-4,-10 6-5,-9 7-4,-9 8-3,-5 14-4,-7 11-3,-5 14-3,-11 7-3,-11 3-3,-14 3-3,-11 4-3,-9-1-1,-3-3 1,-3-3 2,-2-2 0,-1-6-1,3-6-5,3-6-4,4-6-5,4-7 0,6-6 4,7-6 4,6-6 5,6-9 2,6-8 2,7-10 0,6-9 2,12-9 1,19-5 0,19-7 2,19-5 2,7-1 0,-3 6 2,-3 7 2,-2 6 1,-8 6 0,-8 6-1,-10 7-1,-9 6-1,-9 7-2,-5 10 1,-7 10-1,-5 9 1,-15 10-2,-22 14 0,-22 11-1,-21 14-1,-14 8-1,-2 7 1,-3 6 0,-3 7-1,1-1 2,6-6 1,7-6 2,6-6 2,6-7 2,6-6 1,7-6 1,6-6 2,6-7 2,6-6 2,7-6 1,6-6 2,9-9-2,13-8-2,12-10-4,13-9-3,12-16-2,13-22-1,12-22-1,13-21-1,7-14-2,4-2-2,3-3-3,3-3-4,-4-1-3,-8 4-5,-10 3-6,-9 3-4,-10 3-3,-9 3-1,-10 3-2,-8 4 0,-8 5 1,-2 10 3,-3 10 4,-3 9 4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0:38"/>
    </inkml:context>
    <inkml:brush xml:id="br0">
      <inkml:brushProperty name="width" value="0.03671" units="cm"/>
      <inkml:brushProperty name="height" value="0.03671" units="cm"/>
      <inkml:brushProperty name="color" value="#F2395B"/>
    </inkml:brush>
  </inkml:definitions>
  <inkml:trace contextRef="#ctx0" brushRef="#br0">62050 47150 599,'4'-46'8,"10"10"12,10 10 11,9 9 12,7 17 3,7 25-5,6 25-4,7 25-5,0 25-3,-2 25-3,-3 25-2,-3 25-2,-6 28-4,-5 31-5,-7 32-5,-5 31-5,-4 20-7,0 9-6,0 10-6,0 10-8,3 0-3,6-5-1,7-7-2,6-5 0,-1-28 1,-5-46 4,-7-47 4,-5-47 4,-4-33-3,0-19-8,0-18-10,0-19-9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0:39"/>
    </inkml:context>
    <inkml:brush xml:id="br0">
      <inkml:brushProperty name="width" value="0.03344" units="cm"/>
      <inkml:brushProperty name="height" value="0.03344" units="cm"/>
      <inkml:brushProperty name="color" value="#F2395B"/>
    </inkml:brush>
  </inkml:definitions>
  <inkml:trace contextRef="#ctx0" brushRef="#br0">64500 48850 657,'-25'-74'0,"0"4"0,0 3 0,0 3 0,1 6 2,4 9 3,3 10 4,3 10 3,-2 5 4,-6 4 6,-6 3 6,-6 3 5,-9 10 1,-8 20-2,-10 18-3,-9 20-4,-9 14-3,-5 14-3,-7 11-5,-5 14-4,-4 5-2,0 1-1,0-1-1,0 1 0,0-1-3,0 1-4,0-1-6,0 1-4,3-6-8,6-8-9,7-10-10,6-9-9,9-13-2,13-16 7,12-15 7,13-15 6,6-11 4,0-2-2,0-3-1,0-3 0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0:39"/>
    </inkml:context>
    <inkml:brush xml:id="br0">
      <inkml:brushProperty name="width" value="0.02415" units="cm"/>
      <inkml:brushProperty name="height" value="0.02415" units="cm"/>
      <inkml:brushProperty name="color" value="#F2395B"/>
    </inkml:brush>
  </inkml:definitions>
  <inkml:trace contextRef="#ctx0" brushRef="#br0">63600 47750 911,'23'-24'3,"-3"4"7,-3 3 7,-2 3 6,0 14-1,7 25-10,6 25-11,7 25-9,0 17-9,-2 9-5,-3 10-7,-3 10-7,-2-7 0,0-22 3,0-22 3,0-21 4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0:39"/>
    </inkml:context>
    <inkml:brush xml:id="br0">
      <inkml:brushProperty name="width" value="0.0326" units="cm"/>
      <inkml:brushProperty name="height" value="0.0326" units="cm"/>
      <inkml:brushProperty name="color" value="#F2395B"/>
    </inkml:brush>
  </inkml:definitions>
  <inkml:trace contextRef="#ctx0" brushRef="#br0">65000 48350 674,'-24'-24'4,"4"4"9,3 3 8,3 3 9,3 14 6,3 25 4,3 25 6,4 25 4,-1 14-6,-3 3-15,-3 3-17,-2 4-15,-1-3-11,3-5-6,3-7-6,4-5-5,1-9-6,0-9-4,0-10-4,0-8-5,1-14 2,4-15 7,3-15 6,3-16 8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58"/>
    </inkml:context>
    <inkml:brush xml:id="br0">
      <inkml:brushProperty name="width" value="0.03411" units="cm"/>
      <inkml:brushProperty name="height" value="0.03411" units="cm"/>
      <inkml:brushProperty name="color" value="#F2395B"/>
    </inkml:brush>
  </inkml:definitions>
  <inkml:trace contextRef="#ctx0" brushRef="#br0">57336 21979 644,'-31'-9'3,"1"-2"4,2-2 6,0-1 4,7 0 8,16 4 9,14 4 9,16 4 10,11 2-1,12 0-11,10 0-10,11 0-11,7 0-9,5 0-6,3 0-6,4 0-7,5-2-6,4-3-5,6-5-5,4-4-6,9-5-4,13-5-5,12-6-5,14-6-5,-9-1 1,-29 7 5,-30 5 5,-29 7 6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0:39"/>
    </inkml:context>
    <inkml:brush xml:id="br0">
      <inkml:brushProperty name="width" value="0.04428" units="cm"/>
      <inkml:brushProperty name="height" value="0.04428" units="cm"/>
      <inkml:brushProperty name="color" value="#F2395B"/>
    </inkml:brush>
  </inkml:definitions>
  <inkml:trace contextRef="#ctx0" brushRef="#br0">65550 47150 496,'1'-93'6,"4"17"13,3 15 11,3 16 13,-1 24 5,-2 35-1,-3 35-1,-3 34-2,-2 23-2,0 13-5,0 12-6,0 13-3,-4 15-5,-5 19-4,-7 19-3,-5 19-3,-4 12-5,0 6-4,0 7-6,0 6-4,1-4-6,4-11-4,3-14-6,3-11-4,3-20-5,3-24-4,3-26-4,4-24-4,-1-18-2,-3-9-1,-3-10 1,-2-8 0,-3-12 2,1-12 6,-1-13 5,1-12 5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0:40"/>
    </inkml:context>
    <inkml:brush xml:id="br0">
      <inkml:brushProperty name="width" value="0.03337" units="cm"/>
      <inkml:brushProperty name="height" value="0.03337" units="cm"/>
      <inkml:brushProperty name="color" value="#F2395B"/>
    </inkml:brush>
  </inkml:definitions>
  <inkml:trace contextRef="#ctx0" brushRef="#br0">64950 48500 659,'-19'-136'0,"13"28"0,12 28 1,13 29 0,12 13 9,13 1 18,12-1 17,13 1 18,6 4 1,0 9-13,0 10-13,0 10-15,4 5-10,10 4-9,10 3-9,9 3-9,-1 3-6,-8 3-4,-10 3-5,-9 4-5,-9-1-1,-5-3 1,-7-3 1,-5-2 1,-4-5 0,0-2-1,0-3 0,0-3-1,-4-4 4,-5-3 5,-7-3 7,-5-2 7,-6-6 3,-3-6 2,-3-6 2,-2-6 2,-3-4 2,1 1 2,-1-1 3,1 1 3,-3 1 4,-2 3 4,-3 3 6,-3 4 4,-1 1 8,4 0 11,3 0 12,3 0 12,4 4-5,7 10-23,6 10-23,7 9-22,2 2-12,1-2-4,-1-3-3,1-3-3,-1-2-2,1 0 2,-1 0 2,1 0 0,-3-4 4,-2-5 3,-3-7 4,-3-5 5,-4-4 5,-3 0 8,-3 0 8,-2 0 7,-6 6-2,-6 13-13,-6 12-13,-6 13-13,-6 4-7,-2-3 0,-3-3-1,-3-2-1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0:41"/>
    </inkml:context>
    <inkml:brush xml:id="br0">
      <inkml:brushProperty name="width" value="0.05307" units="cm"/>
      <inkml:brushProperty name="height" value="0.05307" units="cm"/>
      <inkml:brushProperty name="color" value="#F2395B"/>
    </inkml:brush>
  </inkml:definitions>
  <inkml:trace contextRef="#ctx0" brushRef="#br0">66850 47200 414,'-22'-25'0,"6"0"0,7 0 0,6 0 0,4-2 0,4-3 0,3-3-1,3-2 1,3-1 4,3 3 8,3 3 9,4 4 8,2 8 4,4 17-1,3 15-2,3 16 0,-2 12-2,-6 9-4,-6 10-2,-6 10-4,-6 8-3,-2 10-2,-3 10-2,-3 9-4,-6 2 0,-5-2 0,-7-3 1,-5-3 0,-6-6-4,-3-5-6,-3-7-7,-2-5-7,5-26-7,16-44-6,15-43-7,17-44-5,13-18 2,13 10 14,12 10 14,13 9 13,9 7 7,6 7 3,7 6 2,6 7 2,-1 4 1,-5 3-1,-7 3-1,-5 4 0,-4 2-1,0 4 0,0 3-1,0 3 1,-5 1-6,-9 1-11,-10-1-11,-8 1-10,-17-6-7,-21-8-2,-22-10-2,-22-9-3,-10-7 2,4-3 7,3-3 6,3-2 6,4-5 6,7-2 3,6-3 3,7-3 5,2-1 4,1 4 4,-1 3 6,1 3 4,1 6 4,3 9 3,3 10 3,4 10 3,1 19 3,0 32 6,0 31 5,0 32 5,0 18-2,0 6-9,0 7-9,0 6-9,-4 6-6,-5 6-3,-7 7-3,-5 6-3,-4-2-4,0-9-2,0-10-4,0-8-3,-4-1-5,-5 9-4,-7 10-5,-5 10-6,-3-3-1,4-11-2,3-14 0,3-11-1,3-15 2,3-16 3,3-15 2,4-15 4,-1-15 1,-3-12 1,-3-13 0,-2-12 1,-5-12 1,-2-8 5,-3-10 2,-3-9 4,2-7 3,10-3 1,10-3 2,9-2 3,9-3 3,9 1 5,10-1 5,10 1 6,13 1 1,19 3 0,19 3-2,19 4-1,13 2-1,10 4-2,10 3-1,9 3-2,1 6-2,-6 9-2,-6 10-2,-6 10-2,-12 4-2,-15 0-2,-15 0-1,-16 0-2,-13 6-2,-9 13-3,-10 12-3,-8 13-4,-14 9-2,-15 6-2,-15 7-1,-16 6-2,-13 4 0,-9 4 0,-10 3 0,-8 3 1,-9-1 2,-6-2 2,-6-3 3,-6-3 2,-9-6 3,-8-5 3,-10-7 3,-9-5 2,-4-8 3,4-5 2,3-7 3,3-5 2,6-6 3,9-3 4,10-3 2,10-2 3,30-5 4,54-2 5,53-3 4,53-3 5,35-6-1,20-5-6,18-7-6,20-5-6,6-3-4,-2 4-2,-3 3-2,-3 3-2,-9 6-6,-11 9-10,-14 10-12,-11 10-10,-14 5-9,-11 4-8,-14 3-7,-11 3-8,-12-1-5,-9-2-1,-10-3-2,-8-3-2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0:43"/>
    </inkml:context>
    <inkml:brush xml:id="br0">
      <inkml:brushProperty name="width" value="0.05031" units="cm"/>
      <inkml:brushProperty name="height" value="0.05031" units="cm"/>
      <inkml:brushProperty name="color" value="#F2395B"/>
    </inkml:brush>
  </inkml:definitions>
  <inkml:trace contextRef="#ctx0" brushRef="#br0">70100 48450 437,'-68'-69'3,"17"13"9,15 12 6,16 13 8,15 7 7,16 4 10,15 3 8,17 3 10,10 4-1,6 7-9,7 6-7,6 7-10,-1 4-6,-5 3-5,-7 3-4,-5 4-4,-6 1-3,-3 0-1,-3 0-2,-2 0-1,-5 1-6,-2 4-11,-3 3-9,-3 3-11,-6 1-8,-5 1-4,-7-1-6,-5 1-4,-8-1 1,-5 1 5,-7-1 7,-5 1 5,-4-3 2,0-2-3,0-3-4,0-3-2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0:43"/>
    </inkml:context>
    <inkml:brush xml:id="br0">
      <inkml:brushProperty name="width" value="0.0513" units="cm"/>
      <inkml:brushProperty name="height" value="0.0513" units="cm"/>
      <inkml:brushProperty name="color" value="#F2395B"/>
    </inkml:brush>
  </inkml:definitions>
  <inkml:trace contextRef="#ctx0" brushRef="#br0">70200 49950 428,'-105'1'13,"41"4"26,40 3 25,42 3 25,22 1 5,7 1-17,6-1-17,7 1-17,2-1-11,1 1-7,-1-1-7,1 1-6,-3 1-6,-2 3-9,-3 3-7,-3 4-7,-4 4-11,-3 6-11,-3 7-12,-2 6-13,-6-1-4,-6-5 0,-6-7 1,-6-5 2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3:47"/>
    </inkml:context>
    <inkml:brush xml:id="br0">
      <inkml:brushProperty name="width" value="0.08087" units="cm"/>
      <inkml:brushProperty name="height" value="0.08087" units="cm"/>
      <inkml:brushProperty name="color" value="#00BFF3"/>
    </inkml:brush>
  </inkml:definitions>
  <inkml:trace contextRef="#ctx0" brushRef="#br0">22337 25155 272,'-6'10'198,"6"4"-47,4 3-49,6 5-48,1 2-26,1 3-5,0 1-6,0 3-4,0 4-3,1 8 0,1 8 0,2 8-2,-1 0 0,-1-7-3,-1-6-2,0-7-3,-2-6-2,1-4 0,0-3-1,0-5-1,0-1-1,1 0 1,1-1-1,2 1 1,1-3 2,5-3 6,3-4 5,5-4 5,1-4 1,0-4-2,1-4-2,-1-4-3,5-5-1,8-5-2,10-7-2,8-5-1,9-9 0,9-12 1,9-12 1,8-11 2,5-6-1,-2 1-2,-1 1 0,0 2-1,-2 1-3,0 3-2,-1 3-4,-2 3-1,-5 3-3,-9 6-1,-11 5-1,-9 4-1,-6 3-7,-2 0-12,-2 0-11,-2 0-13,-6 4-4,-8 8 5,-9 7 4,-8 9 4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3:50"/>
    </inkml:context>
    <inkml:brush xml:id="br0">
      <inkml:brushProperty name="width" value="0.05523" units="cm"/>
      <inkml:brushProperty name="height" value="0.05523" units="cm"/>
      <inkml:brushProperty name="color" value="#00BFF3"/>
    </inkml:brush>
  </inkml:definitions>
  <inkml:trace contextRef="#ctx0" brushRef="#br0">56621 36565 398,'-15'-22'0,"4"5"0,3 3 0,2 4 0,0-1 3,-6-5 7,-4-7 7,-5-5 6,0-1 4,5 7 0,5 5-1,5 7 1,4 3 0,5 4-1,6 2-1,4 4 0,5 2 0,5 5-2,5 4-1,5 4-2,1 4 0,0 7-2,-1 5-2,-1 6-1,-2 4 0,-1 2-2,-3 2 1,-1 2-1,-2 0-1,-1 0-1,-1-2-1,-1 0-1,-1-1-1,-3-2 0,-1-1-2,-2 0-1,-1-2 0,-1-3-1,1-4 0,0-2-1,0-4 0,1-3 0,2-5 0,0-3 0,3-5-1,5-6 1,5-6 0,5-6-1,7-9 1,10-13 1,10-13-1,9-12 1,12-16-1,13-15-2,12-18-3,13-16-2,9-8-5,7 2-5,5 0-6,6 1-7,-2 5 0,-8 12 2,-9 11 3,-9 10 4,-16 14-9,-24 15-21,-23 16-21,-23 15-20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1:20"/>
    </inkml:context>
    <inkml:brush xml:id="br0">
      <inkml:brushProperty name="width" value="0.04106" units="cm"/>
      <inkml:brushProperty name="height" value="0.04106" units="cm"/>
      <inkml:brushProperty name="color" value="#F2395B"/>
    </inkml:brush>
  </inkml:definitions>
  <inkml:trace contextRef="#ctx0" brushRef="#br0">67913 14385 535,'-7'-40'10,"2"15"20,2 15 19,2 15 20,1 8 3,0 5-13,0 3-15,0 5-13,-1 2-9,0 3-4,-2 1-5,0 2-4,-1 1-2,0-1 1,0-2 0,1 0 2,-2-1-4,2-1-10,-1-1-7,0-1-10,0-1-6,2-1-4,0-1-4,2-1-4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1:21"/>
    </inkml:context>
    <inkml:brush xml:id="br0">
      <inkml:brushProperty name="width" value="0.04924" units="cm"/>
      <inkml:brushProperty name="height" value="0.04924" units="cm"/>
      <inkml:brushProperty name="color" value="#F2395B"/>
    </inkml:brush>
  </inkml:definitions>
  <inkml:trace contextRef="#ctx0" brushRef="#br0">68430 12924 446,'23'-29'5,"-1"7"8,-1 5 9,-1 6 9,1 4 3,1 1-2,3 0-2,1 2-1,2 0-2,1 2 0,1 0 0,1 2-1,-1 1-2,-3 2-5,-3 2-5,-3 2-5,-3 2-4,-1 1-5,-2 3-3,-2 2-3,-3 2-2,-1 3 0,-2 3 1,-2 3 0,-3 1-2,-4-1-4,-4-1-4,-4-1-5,-4-1-2,-5 1 2,-5-1 1,-5 1 2,-4-1 1,-1-1 3,-2-1 2,-2-1 2,-1-2 2,1-5 1,2-3 2,0-4 1,2-3 1,5-2 0,3-2 0,5-2 1,3-3-1,5-4 2,3-3 2,4-5 0,6-3 2,8-1-1,8-3 1,7-1 0,6-1 0,5 3-1,3 1 0,4 3 0,0 2 1,-3 2 1,-5 4 1,-4 3 2,-3 3 3,-5 2 4,-3 4 3,-4 2 3,-4 4 0,-3 4-4,-2 3-5,-4 5-5,-4 4-3,-7 3-3,-8 4-4,-6 5-3,-4 0-2,-3 0-2,-1-1 0,-2-1-1,-1-2 0,3-3 0,2-3 2,1-3 0,3-3 2,1-3 4,3-3 3,1-2 3,6-5 4,7-2 1,8-6 3,8-2 2,6-4 0,5-2-4,5-2-3,5-1-2,2-2-3,1-2 0,-1 0-1,0-1-1,-2 0-1,-5 1-1,-5 1-1,-4 1 0,-3-2-5,1-3-6,1-5-7,2-3-6,-2-5 0,-3-5 4,-3-4 5,-2-6 5,-3-1 4,-1 2 2,0 2 2,-1 2 3,-3 3 4,0 4 3,-3 3 5,-2 5 4,-1 4 4,0 3 3,0 4 4,1 5 4,-1 2 2,0 2 2,0 2 2,0 3 1,0 4 1,-2 7 0,0 9-2,-1 8 1,-2 6-3,0 6-2,-1 6-4,-1 6-3,0 4-2,1 0-1,0 1-2,2 2 0,1-4-2,2-4-1,3-7-1,1-6-1,1-2-2,2 3-4,0 1-4,2 2-4,1-2-1,4-5 1,2-7 1,4-5 1,1-5-3,3-1-8,1-2-9,3-2-7,1-4-5,1-5 0,1-4 0,2-5-1,2-8 0,6-11 0,6-11-1,7-10 0,2-12-1,0-11 0,0-13-2,0-11 0,-1-3 4,-2 6 7,-2 6 8,-2 6 8,-3 7 6,-7 9 4,-6 9 5,-5 8 5,-4 9 4,-2 8 4,-3 7 4,-1 9 4,0 4 7,2 4 7,2 2 8,1 4 8,2 3 0,0 4-11,-1 4-8,1 3-11,0 2-6,1-1-3,2 0-5,0-2-3,0 0-5,-1 0-2,-1-1-5,-1 1-3,-2 1-6,-4 1-8,-5 3-9,-2 2-7,-6 0-1,-6-1 5,-6-1 6,-5-1 6,-5 0 5,-2 0 2,-1-1 3,-2 1 4,-1-1 0,3-1 2,2-1 0,1 0 0,2-2 3,1-3 6,1-1 4,1-2 7,1-1 3,2 0 2,3 0 4,1 0 2,2 0 2,2 2 0,2 0 1,3 1 0,0 2-1,0 2-1,0 2-2,0 1-2,0 3-1,0 3-2,0 4-2,0 2-2,0 1-2,-2 2-1,0 1-1,-1 1-1,-1 0-4,2-1-5,1-2-4,0 1-4,1-4-4,0-1-1,0-4-2,1-3 0,0-6-10,3-7-15,4-8-17,2-7-16,5-10-2,6-9 13,5-10 13,7-10 12,2-3 9,-2 6 4,0 4 2,-1 6 4,-1 4 4,-3 5 8,-1 5 6,-2 5 7,-3 3 6,1 4 5,-2 3 7,-1 3 6,-1 0 3,-1 2 2,0-1 2,-2 0 1,0 2-1,0 4-6,-1 4-3,1 4-6,-1 2-3,-2 3-4,-3 1-3,-1 3-3,-1 3-2,-2 3-3,0 4 0,-2 5-3,-2 1 0,-6 0 1,-4 1 1,-5-1 1,-4-1-4,-3 0-7,-3-1-8,-3-1-6,0-3-6,1-5-1,3-5-3,1-5-2,3-4 0,3-2 0,3-4 1,3-2 2,2-5-1,2-6 1,2-6-1,2-5 1,3-6 0,4-3 4,4-5 2,4-3 2,3 0 4,3 2 5,3 3 3,4 3 4,-1 4 6,-1 5 6,-3 5 6,-1 5 6,-3 4 6,-2 4 4,-4 4 5,-3 4 5,-5 5-1,-8 7-7,-7 7-7,-9 7-7,-5 4-6,-4 0-5,-5 2-4,-3 1-5,-2-1-1,0 0 1,0-1 2,0-1 2,1-4-7,5-6-13,4-5-14,3-6-14,5-5-5,5-3 4,5-2 5,5-4 5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1:21"/>
    </inkml:context>
    <inkml:brush xml:id="br0">
      <inkml:brushProperty name="width" value="0.03216" units="cm"/>
      <inkml:brushProperty name="height" value="0.03216" units="cm"/>
      <inkml:brushProperty name="color" value="#F2395B"/>
    </inkml:brush>
  </inkml:definitions>
  <inkml:trace contextRef="#ctx0" brushRef="#br0">70900 15450 684,'64'0'2,"-12"2"5,-14 0 4,-12 2 4,-4 0 7,1 2 8,4 0 8,4 1 9,0 2-1,0 0-9,1 1-8,-1 2-8,-1-2-10,-1-1-14,-3-2-11,-1-2-14,-4-1-10,-3 0-11,-4 0-10,-4 0-10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59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75350 21533 999,'46'1'-5,"14"2"-13,13 2-12,14 2-11,-3-1-1,-21 0 10,-20-4 9,-21 0 11,-4-4 4,13 0 2,13-4 0,12 0 1,1-2 1,-12 2 1,-12 0 0,-11 2 2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1:22"/>
    </inkml:context>
    <inkml:brush xml:id="br0">
      <inkml:brushProperty name="width" value="0.0331" units="cm"/>
      <inkml:brushProperty name="height" value="0.0331" units="cm"/>
      <inkml:brushProperty name="color" value="#F2395B"/>
    </inkml:brush>
  </inkml:definitions>
  <inkml:trace contextRef="#ctx0" brushRef="#br0">72800 14200 664,'7'30'122,"0"-3"-28,-2-3-29,0-3-27,-2-2-22,-1-1-15,0-1-17,-1 0-15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1:22"/>
    </inkml:context>
    <inkml:brush xml:id="br0">
      <inkml:brushProperty name="width" value="0.05729" units="cm"/>
      <inkml:brushProperty name="height" value="0.05729" units="cm"/>
      <inkml:brushProperty name="color" value="#F2395B"/>
    </inkml:brush>
  </inkml:definitions>
  <inkml:trace contextRef="#ctx0" brushRef="#br0">73516 12411 384,'7'-8'0,"-2"-2"0,-2 0 0,-2-1 0,-1 0 4,0 0 9,0 2 10,0 1 8,0 2 8,2 4 5,0 4 7,2 4 6,-1 4-1,-1 3-7,0 5-8,-1 3-8,-1 5-5,0 5-2,0 5-3,0 5-2,0 6-3,0 9-3,0 9-4,0 9-4,-2 8-1,0 7 0,-4 6 1,0 8-1,-2 4-5,2 3-14,0 3-11,2 3-14,0-2-4,2-7 3,0-7 3,2-6 2,0-8-2,0-7-7,0-9-8,0-7-7,0-11 0,0-10 6,0-13 8,0-11 6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1:23"/>
    </inkml:context>
    <inkml:brush xml:id="br0">
      <inkml:brushProperty name="width" value="0.04732" units="cm"/>
      <inkml:brushProperty name="height" value="0.04732" units="cm"/>
      <inkml:brushProperty name="color" value="#F2395B"/>
    </inkml:brush>
  </inkml:definitions>
  <inkml:trace contextRef="#ctx0" brushRef="#br0">73250 13144 464,'0'-29'54,"2"7"-3,0 5-5,2 6-3,1 4-6,1 1-6,3 0-6,2 2-6,1 0-6,0 0-4,-1 0-4,1 0-4,1 1-1,2 0 1,1 2 1,3 0 1,0 1 0,1 0-3,0 0-2,-1 0-4,1 0-5,1 0-9,1 0-10,2 0-9,-1 0-2,-1-2 4,-1 0 5,-1-1 5,-2-1 4,-1 0 4,-2 0 5,-2 0 4,-2 0 4,-1 0 4,-1 0 5,0 0 3,-1 0 2,0-2 3,-1 0 1,1-1 2,0-1 1,2 0 1,0 0 1,1 1 0,0 0-1,0 2-1,-2 2-3,0 2-2,-2 0-2,1 0-4,0-2-3,0 0-4,0-3-3,2-2-5,0-3-4,1-3-4,0-2-2,-2-2 0,-2 0 1,-2-1 0,-2 1 2,-1 1 5,0 2 5,-2 3 5,0 0 5,-2 2 7,0 1 6,-1 1 7,-2 0 6,0 2 6,-2 0 4,0 2 6,-1 1-1,-2 2-4,0 2-4,-1 2-6,0 3-4,0 6-3,2 4-2,1 5-4,0 2-2,2-1 0,0-1-1,2-1 0,1-1-2,0 1-2,2 0-3,0-1-3,3 1-3,2 0-7,3-1-5,4 1-6,0-2-5,1-1-3,0-3-3,0-1-5,0-2 0,1-2 1,1-2 2,2-2 2,-2-1 1,-1 1 2,-2 2 0,-2 0 2,-4 1 3,-2 2 7,-6 0 7,-2 1 6,-5 2 4,-4 2 3,-4 1 1,-3 3 3,-4 1 1,-1 1 0,-3 1 0,-1 1 1,-1-1 3,0-1 6,-1-3 5,1-1 6,0-2 1,3 0-2,1-2-4,3-1-2,4 0-4,9 0-4,7-1-5,8 1-4,5-2-5,5-2-6,4-4-4,3-2-6,3-2-3,-1 0 2,1 0 0,-1 0 0,2 0 0,1 0-3,3 0-1,1 0-2,3-1-1,3-1 1,3 0 0,2-1 2,-1-2-6,-5 0-10,-7-1-10,-5-2-11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1:24"/>
    </inkml:context>
    <inkml:brush xml:id="br0">
      <inkml:brushProperty name="width" value="0.03934" units="cm"/>
      <inkml:brushProperty name="height" value="0.03934" units="cm"/>
      <inkml:brushProperty name="color" value="#F2395B"/>
    </inkml:brush>
  </inkml:definitions>
  <inkml:trace contextRef="#ctx0" brushRef="#br0">69400 4145 559,'6'-13'3,"-4"4"7,-4 6 7,-4 5 7,-3 5 4,-3 7-1,-4 7 1,-2 7 1,-2 4-2,-1 2-3,-1 3-3,-1 1-2,2 0-2,5-2-2,5-2 0,4-1-1,5-3-3,2-3-1,4-3-3,2-3-3,5-4-3,7-3-7,7-4-6,7-4-6,2-3-3,-3-1 3,-3 0 2,-3-1 2,-2-1 2,-1 0-1,-1 0 1,-1 0 1,0-1-2,1-1 0,1 0-3,1-1-1,-5 2 1,-12 6 0,-12 5 3,-12 7 0,-8 3 3,-5 1 3,-4 1 3,-6 1 2,-1 0 4,4-1 3,2-1 4,3-1 3,5-2 3,5-4 1,6-4 2,7-5 1,5 0-1,8 0-1,6 1-3,7 2-2,5-1-4,1-1-6,3 0-6,1-2-5,0 1-4,-5 2 0,-3 2-1,-4 2-1,-5 1 1,-5 3 1,-4 2 2,-5 1 1,-6 3 2,-6 3 0,-6 3 2,-5 3 1,-3 0 2,0-1 2,-1-3 1,1-1 3,0-3 2,1-1 4,1-3 3,1-1 4,3-2 1,5-2 1,5-3 0,5-1 1,5-3-4,8-6-8,6-4-8,7-6-8,6-4-4,3-5-4,4-5-1,5-5-4,-2-1 1,-5 3 1,-7 3 2,-5 3 2,-4 3 3,-3 1 3,-1 2 4,-2 3 3,-3 1 8,-4 2 11,-4 2 12,-3 2 12,-3 3 4,2 4-6,1 4-5,0 4-6,1 4-3,-1 5-3,-2 5-4,0 5-2,0 5-3,1 5 0,0 4 0,2 6-1,0 2 0,0 1-2,1 2 0,-1 0-1,1-2-1,2-6-3,2-6-2,2-5-2,2-6-3,2-4-2,2-3-3,2-4-2,2-5-3,1-3-2,3-4-2,2-4-3,2-6-2,3-6-2,3-7-2,3-7-3,2-8 0,1-9 0,1-8 0,1-9 0,-1-6 1,0-1 1,-1-3 1,-1-1 2,-1 2 3,-1 8 6,-1 8 5,-1 8 6,-3 7 5,-5 7 2,-5 8 4,-4 5 4,-1 3 1,5-3 2,5-3 2,6-3 1,0 0 3,-3 5 5,-3 3 6,-3 4 5,0 5 1,0 4-2,1 6-2,1 4-3,-1 4-2,-2 1-5,-4 3-5,-3 2-4,-2 1-2,0 1-3,-1 1-1,-2 1-2,0 0-1,-2 1-1,-1-1-2,0 1-2,-2 0 0,-3 1-1,-4 1 0,-2 1 0,-3 1-2,-3 0-4,-3 2-3,-3 1-3,-3 1-3,-3-1-1,-3 0 0,-2 1-2,-2-3-1,1-4-5,2-3-4,0-4-3,2-5-3,3-3 3,3-4 0,3-4 1,2-5 2,1-6 3,1-6 3,1-5 2,2-5 3,5-3 2,3-3 1,4-3 2,3 0 4,2 2 3,2 1 5,2 3 4,2 2 4,2 5 7,1 3 5,3 5 6,2 2 3,0 2 2,1 2 2,1 2 1,3 3 1,3 4 0,5 4-1,3 4 0,4 5-1,1 5-2,2 7-2,2 5-2,2 6-2,-1 4-4,0 6-5,0 4-3,2 4-4,4 4-2,4 2-3,4 3-2,3 0-6,2-5-9,2-3-8,1-4-9,1-4-8,-2-4-6,-3-4-8,-1-4-7,-6-5 0,-11-9 7,-12-7 6,-9-8 8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1:25"/>
    </inkml:context>
    <inkml:brush xml:id="br0">
      <inkml:brushProperty name="width" value="0.03471" units="cm"/>
      <inkml:brushProperty name="height" value="0.03471" units="cm"/>
      <inkml:brushProperty name="color" value="#F2395B"/>
    </inkml:brush>
  </inkml:definitions>
  <inkml:trace contextRef="#ctx0" brushRef="#br0">71366 6129 633,'-6'-44'5,"6"6"8,4 5 10,5 7 8,6 3 5,6-1-2,5 1-2,7-1-1,3 2-1,2 3-2,2 3 0,2 3-2,-1 2-4,-5 4-6,-5 2-7,-5 4-6,-5 3-6,-5 4-4,-5 4-3,-4 3-5,-6 4-2,-5 1 0,-4 3 0,-5 2-1,-6 1 0,-5 1-1,-7 1 0,-5 1 0,-1-2 1,6-3 2,4-5 2,5-3 3,3-4 2,4-2 3,3-4 3,3-2 3,3-3 2,4-1-1,4 0 1,4-1 0,5-2 0,7-2-1,7-2 0,7-2-1,1 0 1,-3 1-1,-5 0 2,-3 2-1,-3 2 2,-1 2-1,-1 4 2,-1 2 0,-3 4 1,-8 4-2,-7 3-1,-6 5 0,-9 4-1,-9 3 0,-10 5 0,-10 3-1,-5 2 0,2-2 0,0 0 0,2-1-1,1-2 1,1-3 0,3-3 0,2-3-1,4-3 2,5-3 2,7-2 1,5-4 3,9-4 4,10-4 5,12-6 5,10-4 6,8-4 0,6-3-4,6-3-5,7-3-3,2-2-5,2 1-6,0-1-4,2 1-6,-3 0-4,-3 2-4,-4 3-3,-3 1-4,-5 2-4,-4 1-3,-3 1-4,-5 0-4,-3 1 0,-5-3 2,-3-2 2,-4-1 3,-3-1 2,-2 4 1,-3 3 1,0 3 1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1:25"/>
    </inkml:context>
    <inkml:brush xml:id="br0">
      <inkml:brushProperty name="width" value="0.04643" units="cm"/>
      <inkml:brushProperty name="height" value="0.04643" units="cm"/>
      <inkml:brushProperty name="color" value="#F2395B"/>
    </inkml:brush>
  </inkml:definitions>
  <inkml:trace contextRef="#ctx0" brushRef="#br0">72404 5020 473,'-29'-37'0,"7"3"0,5 5 0,6 4 0,4 3 2,0 6 3,2 5 3,1 5 4,0 1 4,2-2 6,0-2 5,2-1 6,0 2 4,2 10 1,0 8 3,2 9 3,-1 8-3,-1 9-4,0 7-4,-1 8-6,-1 6-3,0 5-4,0 5-3,0 5-3,-2 3-3,-1 3-3,-2 1-2,-1 2-3,-2 0-3,2-1 0,1-3-3,0-1-1,1-5-5,1-4-6,-2-4-7,2-6-7,-1-6-4,2-6-2,0-8-2,2-6 0,-3-9-3,-6-12 0,-6-13-3,-5-10-1,-3-9 3,1-3 6,1-4 8,1-5 6,1 0 7,2 2 6,2 1 5,3 3 5,1 1 5,2 1 1,2 1 2,3 1 1,1 2 3,3 1 3,4 3 3,2 1 3,4 2 1,6 1-2,4 0-3,5 2-1,1 1-3,-1 2-3,-3 3-2,-1 1-3,-3 3-3,-3 4-3,-3 3-2,-2 6-2,-4 2-2,-2 5-1,-4 3-2,-2 5 0,-5 2-1,-4 1 1,-5 0 2,-5 2 0,-3 0 2,1-1 3,-1-1 1,1-1 3,0-3 1,4-3 2,3-5 1,3-3 3,8-7-2,16-10-1,14-10-4,15-9-2,6-6-4,0-1-6,-2-1-5,0-1-6,1-3-5,4-6-5,4-6-5,4-6-5,-4 2 2,-10 10 7,-12 9 8,-9 11 7,-7 5 5,-1 1 2,-1 0 1,0 2 3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1:27"/>
    </inkml:context>
    <inkml:brush xml:id="br0">
      <inkml:brushProperty name="width" value="0.05023" units="cm"/>
      <inkml:brushProperty name="height" value="0.05023" units="cm"/>
      <inkml:brushProperty name="color" value="#F2395B"/>
    </inkml:brush>
  </inkml:definitions>
  <inkml:trace contextRef="#ctx0" brushRef="#br0">74886 5387 437,'-9'-6'65,"0"6"-14,-1 4-13,-1 6-14,-3 3-8,-4 5-3,-3 3-2,-5 5-2,-2 2-2,-1 3 0,-1 1-1,0 2 1,-1 1-3,3-1-2,1-1-4,3-1-2,2-4-2,5-4-2,3-5-2,4-4-1,7-5-4,8-1-4,9-2-5,9-2-4,5-4-2,3-4 4,1-5 3,3-5 3,-1-3 2,0 0 2,-1 1 0,-1-1 1,-3 1 3,-5 0 7,-5 2 5,-5 1 6,-4 1 5,-2 0 1,-4 2 3,-2 1 1,-1 1 5,3 2 7,4 2 8,2 2 6,1 2 0,0 0-9,-2 2-7,0 0-8,-2 3-8,-1 4-9,-1 3-8,0 5-9,-4 1-6,-4 1-5,-5 0-6,-5-1-4,-5 2-1,-2 1 4,-3 3 2,-3 1 4,-1 0 4,-1-5 4,1-3 5,-1-4 5,2-4 4,1-3 2,3-2 3,1-4 3,2-1 3,1 0 5,1 0 5,1 0 4,1 1 8,4 2 10,3 2 11,3 2 11,1 2 0,2 1-10,0 3-10,2 2-10,-1 4-6,0 7 0,-2 7-2,0 6 0,-2 3-3,0-3-3,-1-4-5,-2-2-3,1-1-3,1 1 0,0 1 0,2 0-2,0 0-2,0-5-9,0-4-6,0-3-7,2-7-11,4-9-11,4-8-12,4-9-13,3-9 0,5-7 13,4-9 11,3-7 13,2-2 9,-3 4 7,-1 4 6,-3 4 6,-2 4 3,-2 7-2,-4 5-2,-3 7-1,-2 5 9,-4 7 20,-3 8 20,-2 6 20,-3 2 1,0-1-19,-1-2-17,-1-2-19,1-4-14,6-5-9,4-4-11,5-6-9,7-5-2,8-7 5,7-7 5,8-7 6,5-3 4,0 0 2,2-1 3,1 1 2,-2 2 3,-2 4 5,-4 3 4,-2 5 4,-4 3 5,-5 2 5,-5 4 5,-5 3 5,-5 3 2,-6 4-1,-6 4 0,-6 4-1,-7 5-5,-8 5-6,-7 7-8,-8 5-7,-5 4-5,-1 1-2,-1 1-3,0 0-2,1 0-2,4-1 1,3-3 0,5-1-1,3-4 3,5-3 2,3-5 4,5-3 2,5-4 4,8-2 3,8-4 5,7-3 4,7-4 0,7-5-4,5-7-4,7-6-4,2-3-3,0-1-4,0-1-3,0 0-2,-2-2-4,-3 1-3,-5-1-2,-4 1-3,-4-1 0,-5-3 0,-4-1 2,-6-2 0,-4-2 1,-1 1 4,-2 0 2,-1 0 2,-4 0 4,-2 3 4,-4 2 4,-2 1 4,-3 3 5,0 3 4,-1 3 5,-1 3 5,0 3 3,1 1 3,0 2 2,2 2 3,1 4 2,1 6 2,0 6 2,2 6 2,0 6-2,0 7-6,1 7-5,-1 6-5,0 4-3,0 1-2,0-2-1,0 2-1,1-2-3,2 0-2,3-2-2,1 0-3,3-1-2,5 1-1,6-1-3,4 0-1,4 0-4,3 0-2,3 0-5,3 0-2,1-1-2,-2-3 2,0-4 1,-1-1 2,-1-4 1,-3 0-3,-1-1 0,-3-1-2,-3-1-1,-4-1 1,-6-1 1,-4 0-1,-11 1-1,-14 4-4,-14 6-4,-16 5-4,-16 7-3,-17 10-2,-18 9-2,-17 11-3,1-3-1,24-13-1,22-14-3,23-13-2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1:28"/>
    </inkml:context>
    <inkml:brush xml:id="br0">
      <inkml:brushProperty name="width" value="0.04812" units="cm"/>
      <inkml:brushProperty name="height" value="0.04812" units="cm"/>
      <inkml:brushProperty name="color" value="#F2395B"/>
    </inkml:brush>
  </inkml:definitions>
  <inkml:trace contextRef="#ctx0" brushRef="#br0">66945 6944 457,'-8'-9'0,"2"-2"0,1-2 0,0-1 0,1 0 4,0 2 7,0 4 9,1 3 7,-2 1 4,0 2-3,-2 0 0,0 2-3,-3 1-1,-3 4 0,-5 2-1,-4 4-1,-1 2-1,-1 5-2,1 3-2,-1 5-1,1 1 0,1 1-1,1-1 0,1 1 0,2-1 0,3 2-3,2 1-1,4 1-2,2 1-1,1 2-1,0 3-1,2 1 0,1 1-1,2-2 0,2 0 1,2-1 1,3-2-2,4 0-3,3-1-2,5-1-4,1-1 0,1-2-2,-1 0 0,1 0 0,-1-3 0,-3 0 0,-1-1 2,-2-1 1,-2-1 0,-3-1 0,-1-1 1,-2 0-1,-2-3 1,-2 0 0,-2 0 0,-2-2 1,-5 2-1,-9 7-2,-10 5-2,-7 7-2,-6 1-2,0 0-1,-2-2-2,0 1-2,-1-3 1,3-2 0,2-2 1,2-1 0,2-4 1,5-3-2,4-5-1,3-3-2,6-3 1,7-2 2,6-3 2,8 0 3,3-2 3,3 1 6,2 1 4,2 2 6,0 1 4,1 1 2,0 3 2,-1 2 2,0 2 2,-2 1 0,-3 3 1,-1 1 1,-1 3 0,-2 1-3,-1 3-1,0 1-2,-2 3-2,0 5-2,-2 3-2,0 4-1,-3 4-2,0 5-2,-3 6-1,-2 4-1,-1 2-3,0 1-1,1-1-4,-1 1-1,0-1-2,2-1 2,1-1 2,0 0 0,3-3-7,4-1-16,4-2-17,4-2-15,1-6-9,-1-10-3,0-10-1,-2-9-3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2:32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87591 4750 525,'8'8'12,"0"0"4,0 0 5,-1-1 5,0 2 2,-2 2-1,-2 2 1,-2 1 0,-1 1-2,0 0-5,0-2-4,0-1-4,0 4-3,0 7 1,0 9-1,0 7 0,-1 3-1,0 0-1,-2-1-1,0-2-2,-1 1-1,0-1-2,0 0-2,1 0-3,-1-1 0,2-3 0,0-4 1,2-2 1,-1-2 0,0-3 0,-2-1 0,0-3-1,-1-1 1,2-2-1,0-3-1,2-1-1,-1-4-3,-2-6-5,-2-6-7,-2-6-5,-1-4-2,1-1 2,-1-3 1,0-2 2,-1-1 2,-4-1 3,-2-1 2,-3-1 3,-2-1 2,1-1 1,-1-1 2,1-1 1,0 1 1,2 1 0,2 3-1,3 1 1,1 2 2,0 1 5,2 1 6,1 1 5,1 0 4,2 0-1,2 1 1,2-1 0,2 1-1,4 3-2,2 1-3,3 2-2,3 2-1,0 0-1,1 2-1,1 1-1,0 0-1,0 4-1,-2 0-1,-1 4 0,-2 1-3,-2 5-1,-4 4-2,-2 4-2,-3 2-2,-2 1 1,-2 1-1,-2 1 0,-2 0 1,-2 1 0,-1-1 1,-3 1 1,0-3 1,2-5-1,3-5 1,1-4-1,5-6-1,8-4-4,8-6-2,7-4-4,4-2 0,-1 1 3,-1 1 4,0 0 3,-3 3 3,-3 2 1,-3 4 1,-2 3 1,-5 3 1,-5 6 0,-4 4 1,-5 5-1,-6 4 1,-6 5 2,-5 3 0,-6 5 1,-4 0 1,1 0 1,0-1-1,-1-1 1,3-2 0,1-1-2,5-3 0,2-1-2,3-3 1,5-3 3,3-3 1,4-3 3,5-3-3,6-4-4,6-4-6,6-4-6,5-5-1,5-4 2,5-5 1,5-5 3,4-6-3,6-5-4,4-6-6,6-6-6,2-6-2,0-4 1,0-5 1,0-5-1,-4-1 2,-6 6-1,-8 5 0,-6 4 0,-6 6 3,-5 6 3,-4 6 5,-6 5 4,-3 6 4,-2 3 3,-3 4 3,0 5 2,-4 1 5,0 0 3,-3 0 4,-2 0 5,-1 1 1,2-1 1,1 0 1,0 0 1,2 2 1,1 4 3,0 4 4,2 4 2,0 2-2,0 2-5,0 0-6,0 1-6,-1 4-3,-1 5 0,0 7 0,-1 5-1,-1 7-1,2 6 0,0 8 0,2 6-2,-1 5-1,0 1-3,-2 3-3,0 2-2,-1-1-2,0 0 1,0-1 0,0 0 2,1 1-6,0 7-9,2 5-10,1 6-9,0-1-6,0-7-1,0-9 0,0-7-1,0-8 1,0-8 3,0-8 3,0-8 3,0-6 3,0-5 0,0-4 0,0-6 2,-1-5 1,-1-6 1,0-6 2,-1-6 1,-1-2 2,0 1 4,0 1 3,0 0 3,0 1 2,0-1 2,0-1 0,0-1 2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2:33"/>
    </inkml:context>
    <inkml:brush xml:id="br0">
      <inkml:brushProperty name="width" value="0.04014" units="cm"/>
      <inkml:brushProperty name="height" value="0.04014" units="cm"/>
      <inkml:brushProperty name="color" value="#F2395B"/>
    </inkml:brush>
  </inkml:definitions>
  <inkml:trace contextRef="#ctx0" brushRef="#br0">89150 5677 548,'16'-60'0,"-1"6"1,1 6 0,0 6 1,1 4 3,3 1 7,3 3 7,3 2 6,-1 2 3,-3 5-1,-4 3-2,-4 5-2,-4 6-3,-3 12-5,-3 10-6,-2 11-4,-4 6-5,-4-1-1,-4 0-2,-3 1-2,-3-1-1,0-1-1,1-1-1,-1-1 0,3-4-3,8-7-1,7-7-2,6-6-2,5-5 2,1 0 3,3-1 5,2-1 3,-1 0 2,-3 2 0,-3 2-2,-2 2 0,-4 3 1,-1 4 3,-2 3 4,-2 5 3,-3 3 3,-3 1 2,-5 3 3,-4 2 2,-2-1 1,1 0-2,-1-1-3,0 0-1,2-2-2,1-1-1,2-1-2,2-1-1,1-1-2,1-1 0,-1 0-2,0-2-1,3-2-3,6-2-5,6-4-4,6-2-6,4-5-1,5-6 2,3-6 1,5-5 3,4-7-1,6-5-3,6-7-2,6-4-3,3-6-3,-2-2-3,-1-4-3,0-2-4,-4 0 2,-6 4 4,-5 4 6,-7 4 5,-5 5 3,-5 6 4,-5 5 2,-4 7 3,-5 4 3,-3 2 4,-2 4 3,-4 3 4,-1 1 4,1-2 4,-1 0 5,0-1 4,0 1 8,0 6 10,0 4 11,0 6 10,-2 6-1,-4 9-11,-3 9-11,-5 9-11,-3 6-8,-1 6-3,-3 4-5,-1 5-2,-3 3-8,-1-2-12,-2-1-10,-3-1-11,3-5-6,5-10 1,7-10-1,5-9 1,5-10-5,2-9-9,4-8-9,3-9-8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5:01"/>
    </inkml:context>
    <inkml:brush xml:id="br0">
      <inkml:brushProperty name="width" value="0.04214" units="cm"/>
      <inkml:brushProperty name="height" value="0.04214" units="cm"/>
      <inkml:brushProperty name="color" value="#F2395B"/>
    </inkml:brush>
  </inkml:definitions>
  <inkml:trace contextRef="#ctx0" brushRef="#br0">83552 18654 522,'0'-29'51,"1"5"-9,2 5-10,0 5-9,1 2-6,-2 0-1,0 0-2,-2 1-1,-2-1 0,-4 0 0,-4 0 2,-3 1 1,-2 0 0,0 4-2,2 2-2,1 4-2,-1 2-2,-2 2-3,-1 2-3,-3 2-2,0 2-1,-1 3 1,0 3 1,1 4 2,-1 2-1,-1 2-1,-1 4-2,-1 3-1,0 3 0,1 3 2,1 3 1,1 2 1,0 2 1,2-2 0,1 0 0,1-1-1,2-4 0,2-6-1,4-5 0,3-6-1,1-4-1,2 1 0,0 0 0,2-1-1,0 2 1,0 2 0,0 1 0,0 3 1,1-1 1,2-1-1,2-3 1,2-1-1,2-2-1,5-2-2,4-3-3,3-1-3,5-2-2,3-4 1,4-3-1,5-2 0,1-4 0,0-4-1,0-3 1,1-5-2,-3-2 1,0 1 1,-3-1 0,-1 1 1,-4 0 0,-4 0 2,-3 2 1,-4 1 2,-5 0 0,-3 1 3,-4-1 1,-4 0 2,-2 2 2,0 1 2,0 2 1,0 2 3,-1 2 0,-2 1 0,-2 0 0,-2 2-1,-2 0 1,-1 2-1,-3 0 0,-2 2 1,-2 2-1,-1 6-1,-3 4-1,-1 5 0,-3 4 0,-1 1-1,-3 3 2,-1 1-1,1 1 0,3-3 0,5-1-1,3-3-2,4-1-1,2-2-4,4-3-4,3-1-4,3-3-2,6-4-1,4-4-1,5-4-2,5-4 0,6-4 0,3-4 2,6-3 0,1-3 1,-3 1 2,-3-1 2,-3 0 2,-4 2 1,-3 3 2,-4 3 1,-4 2 1,-4 5 8,-1 5 11,-2 4 12,-2 5 12,0 3 1,0 0-8,2-1-10,0 1-9,2-1-6,0 0-3,1-2-3,2 0-4,0-2-1,1-1-2,2-1-2,0 0-1,2-2-3,3-2-4,3-2-4,3-2-4,4-4-3,5-8 0,5-6-1,5-6 1,3-11-1,3-11 0,4-12 0,3-11-1,-4-2 3,-6 11 4,-9 9 3,-8 10 5,-5 6 5,-4 3 5,-5 3 5,-3 4 6,-3 2 5,-2 5 5,-3 3 5,0 4 4,-4 4 4,-2 2 1,-4 4 3,-2 3 2,-2 1-2,1 2-5,-1 0-4,0 2-6,-1 2-2,-1 5-2,-3 5-2,-2 5-2,0 4-1,1 1 0,1 3-1,1 1-2,1 0 0,4-1-1,3-3-2,3-1-1,2-2-1,2 1-3,2-1-3,2 1-2,2-2-2,3-3-2,3-3-2,4-2-2,1-3-1,-1 1 1,1 0-1,0 0 1,-1-1 0,-1 1 1,-1 0 0,-1 0 2,-1 0 1,-4 1 6,-3 1 3,-2 1 5,-4 2 3,-2 2 0,-3 1 0,-4 3 1,-2 0-1,-5 1-3,-4-1-3,-3 1-2,-2-2-4,1-1-2,1-3-3,1-1-2,2-3-6,3-2-7,3-4-7,3-3-7,2-2-5,4-4-1,2-2-2,4-3-2,1-3 2,2 0 7,1-2 5,0 0 6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2:33"/>
    </inkml:context>
    <inkml:brush xml:id="br0">
      <inkml:brushProperty name="width" value="0.04043" units="cm"/>
      <inkml:brushProperty name="height" value="0.04043" units="cm"/>
      <inkml:brushProperty name="color" value="#F2395B"/>
    </inkml:brush>
  </inkml:definitions>
  <inkml:trace contextRef="#ctx0" brushRef="#br0">91700 4666 544,'15'-7'15,"-1"2"3,-1 2 3,0 2 2,-1 1 3,3 0 4,2 0 4,2 0 5,2 2 1,2 4-4,4 4-3,3 3-3,2 4-4,1 1-5,1 3-5,1 2-5,0 0-3,2 1 1,1-1 0,1 1 0,-2-1-7,-2 1-18,-3-1-16,-3 1-17,-4-1-8,-5-1 4,-5-1 2,-5-1 2,-5 0 3,-8-1 2,-6 1 3,-7-1 3,-3-2 4,2-4 8,3-6 7,1-4 8,1-3 4,-2 0 2,0 0 1,-1 0 2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2:34"/>
    </inkml:context>
    <inkml:brush xml:id="br0">
      <inkml:brushProperty name="width" value="0.03622" units="cm"/>
      <inkml:brushProperty name="height" value="0.03622" units="cm"/>
      <inkml:brushProperty name="color" value="#F2395B"/>
    </inkml:brush>
  </inkml:definitions>
  <inkml:trace contextRef="#ctx0" brushRef="#br0">91344 5828 607,'-7'-14'14,"2"1"3,2 2 3,2 2 4,3 2 2,2 1-1,4 0-1,2 2 1,3 0-2,1 2-1,3 0-2,2 2-2,0 1-2,-1 2 1,-1 2-2,-1 2 0,-1 1-3,-2 3-2,-3 2-2,-1 2-4,-2 2-2,-2 3-3,-2 3-1,-2 3-3,-2 1-3,-2-1-2,-2-1-3,-2-1-2,-1-2-2,-1-1-1,-2-3 1,0-1-2,-1-2 0,-2-3-1,0-1-2,-1-2-2,4-6-1,10-8-2,10-9-1,10-9-1,5-4 3,3 1 7,1 1 7,3 1 8,-2 2 5,-3 5 1,-5 3 4,-3 4 2,-4 3 2,-1 2 4,-2 3 2,-2 1 4,-3 2 0,-2 3 0,-4 4-1,-2 2 0,-5 4-2,-4 5 0,-5 5-1,-5 5-1,-4 3-1,-1-1-1,-3 0-1,-1 1-1,0-2 0,1-3-1,3-4 1,1-1-1,3-4 1,3-1-1,3-3 1,3-1 0,4-2-1,6-2-4,6-2-2,6-2-4,4-2-1,5-1-1,3 0-1,5-1-1,2-2-1,3-1-2,1 0-1,3-1-3,-2-1 0,-2 0-3,-3 0 0,-3 0-3,-3 1-2,-4 0-4,-5 1-5,-3 2-3,-8 0-3,-12-2 2,-11-1-1,-13 0 2,-6-1 1,0-2 3,-2 0 3,0-1 4,-2-1 3,1 0 5,0 0 4,0 0 4,0 2 4,2 1 5,0 2 5,1 2 5,4 1 4,5 0 5,7 0 6,5 0 5,9 0 1,10 2-2,12 0-2,10 2-2,8-2-8,5-1-12,4-2-12,6-1-11,2-4-7,2-2-1,1-3 1,0-4-1,1 0 0,0-1-4,0 0-1,0 1-3,-4 0 0,-6 2 5,-7 3 4,-7 1 3,-7 1 13,-7 2 21,-6 1 20,-8 0 20,-4 1 9,-2 0-5,-1 0-5,-3 1-5,0-1-6,0 4-8,2 0-7,1 4-7,-1 1-8,-2 3-10,-2 3-7,-1 4-10,-4 2-4,-2 5-3,-3 3-2,-3 5-2,-2 1-6,-3 0-8,-1 1-10,-2-1-8,1-3-1,7-7 6,5-7 8,7-6 7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2:35"/>
    </inkml:context>
    <inkml:brush xml:id="br0">
      <inkml:brushProperty name="width" value="0.04088" units="cm"/>
      <inkml:brushProperty name="height" value="0.04088" units="cm"/>
      <inkml:brushProperty name="color" value="#F2395B"/>
    </inkml:brush>
  </inkml:definitions>
  <inkml:trace contextRef="#ctx0" brushRef="#br0">94096 4039 538,'8'-5'37,"1"6"-4,2 6-7,0 6-4,0 3-7,-2 1-4,-3 1-6,-1 1-4,-2 1-6,-4 1-5,-2 1-4,-3 1-5,-5 1-3,-6-1 0,-6 1 0,-5-1 0,-3 1 1,0-1 3,-1 1 1,1-1 3,1-1 4,3-3 4,3-3 6,3-2 4,5-5 4,8-5-1,8-4 1,8-5 1,7-6-1,7-4 0,7-5-2,7-5 1,1-1-5,-3 1-5,-5 3-6,-3 1-6,-6 3-2,-5 3 1,-7 2 1,-4 4 2,-7 3 1,-2 0 4,-5 4 1,-4 1 4,-2 0 0,-1 0 2,-2-2-1,1 0 2,-1-1 4,0 2 8,2 0 10,1 2 8,1 1 7,1 2 3,0 2 3,2 2 4,1 1 0,2 1-6,3 2-4,1 0-5,0 2-4,0 3-2,-1 3-4,-2 3-2,-1 5-2,-1 7-1,-3 7-2,-2 6-2,-1 7-1,-1 4-4,-1 5-2,-1 5-3,-2 2-2,-2-1 2,-1-1 0,-2-1 1,0-2-7,5-2-13,3-4-14,4-3-13,3-3-6,2-6 1,3-4 0,1-5 1,1-7 4,2-6 5,0-7 6,2-6 6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2:35"/>
    </inkml:context>
    <inkml:brush xml:id="br0">
      <inkml:brushProperty name="width" value="0.0399" units="cm"/>
      <inkml:brushProperty name="height" value="0.0399" units="cm"/>
      <inkml:brushProperty name="color" value="#F2395B"/>
    </inkml:brush>
  </inkml:definitions>
  <inkml:trace contextRef="#ctx0" brushRef="#br0">94091 5439 551,'16'-23'-1,"0"3"-1,-1 1-2,1 3-1,-1 2-2,-3 4 1,-1 4 0,-2 4-1,-1 2 8,0-2 14,0 0 15,0-1 14,-1 1 3,1 5-7,0 6-7,0 4-8,-2 5-7,-4 5-6,-4 5-5,-4 5-6,-5 4-4,-6 2-3,-5 4-2,-6 2-2,-5 0-2,-1-4-1,-3-4 0,-1-3-1,0-4 0,0-3 1,1-4 0,2-1 0,1-5 3,5-3 4,3-4 4,5-4 4,6-4 1,12-4-1,11-4 0,10-4-2,10-4 0,8-5-1,10-5 0,8-5 0,6-2-1,3 1 1,4 1 0,2 1 1,-1 3 1,-3 3 2,-4 5 2,-4 3 2,-6 4 3,-5 2 2,-5 4 2,-7 3 2,-5 1 2,-5 2 1,-5 0 2,-5 1 2,-4 2 0,-2 2 0,-4 2 0,-2 2-1,-5 2 0,-2 5-2,-5 3-3,-4 5-2,-4 2-2,-3 1-2,-5 1-1,-3 1-3,-4-1-3,-2 0-2,-4-1-2,-3-1-2,0-1-3,2-1-1,2-1-2,2-1 0,3-3-3,5-5 0,5-5-2,5-4-1,2-8-4,2-8-6,1-10-5,1-7-6,4-10-4,8-9-2,8-8 0,8-9-2,5-3 1,2 3 5,4 2 5,4 4 4,-3 6 6,-4 8 9,-5 9 8,-4 10 9,-6 6 10,-7 6 12,-4 6 13,-7 6 12,-6 6 4,-4 8-8,-5 5-7,-4 9-8,-4 3-4,-1 4-6,-1 3-5,-1 2-4,1 0-3,3-5-3,4-5-1,2-5-3,5-5-6,8-3-14,8-5-14,8-3-12,10-7-5,9-8 3,12-9 2,11-9 4,4-4 3,0 3 5,-2 1 4,0 3 5,-5 3 4,-6 5 6,-7 4 4,-7 6 6,-5 3 5,-5 4 5,-3 2 4,-4 3 5,-4 3 5,-2 0 4,-3 1 4,-4 1 5,-1 1 1,-2 0-1,0-1-2,-1 1-1,2-3-9,6-3-16,6-4-16,6-4-17,7-8-8,7-13-3,9-13-3,7-13-3,0-2 2,-6 6 7,-7 7 7,-7 8 6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2:3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98045 5750 999,'-36'20'-78,"9"-7"18,7-6 19,8-8 18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2:38"/>
    </inkml:context>
    <inkml:brush xml:id="br0">
      <inkml:brushProperty name="width" value="0.02656" units="cm"/>
      <inkml:brushProperty name="height" value="0.02656" units="cm"/>
      <inkml:brushProperty name="color" value="#F2395B"/>
    </inkml:brush>
  </inkml:definitions>
  <inkml:trace contextRef="#ctx0" brushRef="#br0">97766 5010 828,'-7'-22'-8,"2"5"8,2 3 7,2 4 9,1 2 6,0 0 7,0 1 6,0-1 7,1 1-13,2 2-34,2 2-32,2 2-34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2:41"/>
    </inkml:context>
    <inkml:brush xml:id="br0">
      <inkml:brushProperty name="width" value="0.0358" units="cm"/>
      <inkml:brushProperty name="height" value="0.0358" units="cm"/>
      <inkml:brushProperty name="color" value="#F2395B"/>
    </inkml:brush>
  </inkml:definitions>
  <inkml:trace contextRef="#ctx0" brushRef="#br0">97779 5349 614,'-8'-29'30,"2"7"-1,0 5-1,2 6-2,0 3 0,0 1 1,0-1 1,0 0 1,1 3 0,0 6-2,2 6-2,0 6-1,1 3-3,-2 3-5,0 1-4,-1 3-6,-1 2-4,0 3-3,0 3-4,0 2-3,0 0-3,2-5-1,0-5 0,2-5-2,1-6-9,2-6-18,2-8-18,2-6-18,0-5-1,-1 0 17,0-1 16,-2-1 17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2:42"/>
    </inkml:context>
    <inkml:brush xml:id="br0">
      <inkml:brushProperty name="width" value="0.0419" units="cm"/>
      <inkml:brushProperty name="height" value="0.0419" units="cm"/>
      <inkml:brushProperty name="color" value="#F2395B"/>
    </inkml:brush>
  </inkml:definitions>
  <inkml:trace contextRef="#ctx0" brushRef="#br0">98760 3576 525,'20'-41'16,"-5"15"16,-6 13 16,-6 14 15,-4 10 3,-1 6-12,0 5-12,-1 7-11,-1 4-7,0 4-2,0 4-3,0 4-1,-1 5-3,-2 6-4,-1 6-3,-3 5-4,-1 7-2,0 7-4,0 6-3,1 8-3,0-1-1,0-6-1,2-7-1,1-7 0,1-4 0,2-1 1,2-1 2,2-1 0,1-3-6,0-5-15,0-4-14,0-6-14,0-4-5,0-4 5,0-4 5,0-3 6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2:42"/>
    </inkml:context>
    <inkml:brush xml:id="br0">
      <inkml:brushProperty name="width" value="0.03369" units="cm"/>
      <inkml:brushProperty name="height" value="0.03369" units="cm"/>
      <inkml:brushProperty name="color" value="#F2395B"/>
    </inkml:brush>
  </inkml:definitions>
  <inkml:trace contextRef="#ctx0" brushRef="#br0">98150 5310 652,'0'-23'3,"0"4"5,0 3 4,0 3 6,1 2 5,4 2 6,2 3 6,4 1 6,1 1 0,1 2-7,1 0-7,1 2-7,2 0-4,3 2-2,4 0-2,2 2-1,0 1-7,0 1-14,-1 3-12,-1 2-14,-1 0-7,-3-1-6,-1 0-4,-2-2-5,-2-1 3,-1-2 9,-1-2 9,0-2 9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2:43"/>
    </inkml:context>
    <inkml:brush xml:id="br0">
      <inkml:brushProperty name="width" value="0.04945" units="cm"/>
      <inkml:brushProperty name="height" value="0.04945" units="cm"/>
      <inkml:brushProperty name="color" value="#F2395B"/>
    </inkml:brush>
  </inkml:definitions>
  <inkml:trace contextRef="#ctx0" brushRef="#br0">99416 4297 444,'-3'-14'13,"10"3"12,9 2 10,11 4 11,3 2-1,-1 0-14,-3 2-14,-1 0-13,-2 1-7,-1 0-2,-1 0-1,-1 0-1,-1 0-3,-1 0-4,-1 0-5,0 0-3,-3-1-2,-1-4 2,-2-2 2,-2-3 2,-2-3 3,-1 0 3,-1-1 3,0-1 3,-3-1 2,-2-2 0,-3 0 2,-4-1 0,-1 0 2,1-1 1,-1 1 2,0-1 2,0 2 2,0 3 4,0 2 2,1 4 4,-1 1 1,0 1-2,0-1-2,0 0-1,1 2 3,0 6 6,2 4 8,1 6 7,0 3 0,2 5-5,0 3-7,2 5-5,0 2-4,0 1-1,0 1-2,0 1-1,-1 0-1,0 0-3,-2 1-1,0-1-2,0 1-1,0 2-2,2 3-2,0 1-2,0 0-2,-2-2-4,-2-2-3,-1-1-4,-2-4-3,2-3-3,0-5-3,2-3-4,-2-4 0,-2-3 2,-3-2 2,-3-4 2,-2-3 2,-2-2 2,0-3 2,-1-4 2,1 0 1,1-1 1,2 0 1,3 0 1,1 0 4,2-2 7,2 0 7,2-1 7,3-1 5,4 0 0,4 0 2,4 1 1,4-2 0,7 0 0,5-1-2,7-1 1,2 0-2,1 2-1,-1 3-2,0 1-2,-1 1-1,-2 2-3,-1 1-2,-3 0-4,-2 2-2,-3 2-4,-3 2-4,-2 2-3,-4 3-2,-3 2 0,-3 3 2,-2 4 0,-5 1 0,-4 3 1,-6 1-1,-4 3 0,-4 0 0,-1 1 0,-3-1 1,-1 1 1,-3 0 0,-3-1 4,-3 1 3,-3-1 2,-2 0 2,-2-1 1,-2-1 1,-2-1 1,-1-1 0,1-1 0,2-1-1,0 0 0,3-3 2,4-3 2,3-3 4,5-2 3,7-3 2,10-1 2,11 0 1,12-1 2,9-4-1,10-2-4,11-5-4,9-4-5,8-2-2,7-1-4,6-1-2,9-1-3,0 1-4,-2 5-9,-3 2-6,-3 6-9,-5 1-1,-7 2 3,-7 0 4,-6 2 3,-8 1-2,-6 2-6,-7 2-7,-7 2-7,-5 0-5,-1-1-4,-2-1-3,-2 0-3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5:02"/>
    </inkml:context>
    <inkml:brush xml:id="br0">
      <inkml:brushProperty name="width" value="0.04597" units="cm"/>
      <inkml:brushProperty name="height" value="0.04597" units="cm"/>
      <inkml:brushProperty name="color" value="#F2395B"/>
    </inkml:brush>
  </inkml:definitions>
  <inkml:trace contextRef="#ctx0" brushRef="#br0">87307 18863 478,'7'-8'2,"-1"2"4,0 1 5,-2 0 4,0 3 4,-2 4 6,0 4 5,-2 4 6,-2 5 0,-4 7-2,-4 7-3,-3 7-2,-3 4-4,2 2-1,1 2-4,1 2-1,-1 0-2,0-2 2,-1-2 0,-1-2 2,1-2-2,2-4-2,4-2-2,3-3-3,1-3-3,2-3-3,0-3-2,2-3-3,2-3-3,4-4-6,4-5-4,3-2-6,5-6-2,4-6 0,3-6-1,4-5 0,0-3 2,-7 4 3,-5 3 3,-6 3 3,-3 1 1,0 1 2,-1-1 1,1 0 0,0-1-1,2-3-3,0-3-4,1-3-2,0-7-1,0-9 3,-2-10 3,0-9 2,-3-3 3,-1 6 3,-2 6 3,-2 6 4,-3 6 1,-3 5 1,-6 7 2,-2 5 0,-3 6 1,-2 3-2,0 4 0,-1 4 0,-1 3-4,-1 4-4,-1 2-4,-1 3-5,2 4-4,3 2-5,4 3-4,4 3-5,4 1-2,2-1 1,4-1 0,3-1 0,2-2 1,5-3 1,4-2 3,4-4 1,0-2 3,-3-1 4,-3 0 5,-2-2 4,-1 0 3,5-2 1,4 0 1,3-2 1,1 0 0,-5 0 0,-3 0 1,-4 0 0,0 1-1,4 2 1,3 2 0,5 2 0,0 1 2,-3 0 5,-3-1 3,-3 1 5,-2 0 2,-2 2-1,-2 0 0,-2 1-1,-2 3 3,-3 1 9,0 5 9,-3 2 8,-2 2 3,-2 1-3,-2 1-2,-2 1-2,-1-1-3,1 0-4,-1-1-4,0-1-4,1-2-4,3-3-3,1-3-2,2-2-3,5-3-9,10-1-13,8 0-13,9-2-13,4-2-8,2-4 1,1-4-2,1-4 1,-1-2 0,-1 0 3,-3 1 1,-1-1 2,-5 0 5,-4 2 5,-4 1 6,-6 0 6,-3 1 3,0 0-1,-2 0-1,0 1-1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3:09"/>
    </inkml:context>
    <inkml:brush xml:id="br0">
      <inkml:brushProperty name="width" value="0.06224" units="cm"/>
      <inkml:brushProperty name="height" value="0.06224" units="cm"/>
      <inkml:brushProperty name="color" value="#F2395B"/>
    </inkml:brush>
  </inkml:definitions>
  <inkml:trace contextRef="#ctx0" brushRef="#br0">48577 20200 353,'-24'0'3,"2"0"6,1 0 7,1 0 6,4 0 7,7 2 8,6 0 8,8 2 8,3-1 1,1-1-4,2 0-5,0-1-4,1-1-5,1 2-5,2 0-6,0 2-4,2 0-4,1 3 0,3 2-1,1 2 0,3 1-2,1 1-2,3 1-2,1 2-3,2-1-1,-1 1-1,0 0 0,1-1-1,-2 1-3,-2 0-6,-1-1-6,-2 1-5,-3-1-3,-1-3 1,-3-1-1,-1-2 1,-6 0 5,-10 3 7,-10 4 10,-10 2 7,-5 2 2,-1 1-3,-1 1-4,-1 1-5,-1 1-4,-1 1-7,-1 1-5,0 1-6,-5 3-6,-7 5-4,-7 4-6,-6 6-4,-5 3 1,-3 2 4,-4 2 6,-2 2 5,4-4-2,13-8-9,10-9-9,13-9-9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3:10"/>
    </inkml:context>
    <inkml:brush xml:id="br0">
      <inkml:brushProperty name="width" value="0.03804" units="cm"/>
      <inkml:brushProperty name="height" value="0.03804" units="cm"/>
      <inkml:brushProperty name="color" value="#F2395B"/>
    </inkml:brush>
  </inkml:definitions>
  <inkml:trace contextRef="#ctx0" brushRef="#br0">28128 46846 578,'0'-22'5,"0"4"12,0 5 11,0 3 11,0 4 5,0 4-3,0 4-2,0 4-2,-2 3-3,0 3-6,-3 4-4,-2 2-5,-2 3-4,-2 5-3,-2 3-2,-1 5-4,-3 0 0,-2 0-1,-1-1 0,-3-1 0,1-1-3,1-2-6,3 0-6,1 0-6,2-3-5,0 0-4,2-1-3,1-1-5,1-2-1,2-2-1,2-4 1,3-3 0,2-4-2,5-6-2,6-6-2,4-6-2,2-3 3,-1 1 8,0-1 10,-2 0 7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3:11"/>
    </inkml:context>
    <inkml:brush xml:id="br0">
      <inkml:brushProperty name="width" value="0.04501" units="cm"/>
      <inkml:brushProperty name="height" value="0.04501" units="cm"/>
      <inkml:brushProperty name="color" value="#F2395B"/>
    </inkml:brush>
  </inkml:definitions>
  <inkml:trace contextRef="#ctx0" brushRef="#br0">28850 46196 488,'7'-50'12,"-2"10"3,-3 10 1,0 9 2,-1 9 6,3 6 8,4 8 8,2 6 9,1 6 0,0 2-7,-2 3-8,-1 3-7,0 3-6,0 5-1,0 3-2,0 4-2,-1 2-2,-1 1-2,0-1-1,-2 0-3,0 0-2,0-2 0,0 0-2,0-1-2,0-2-1,0-2-4,0-1-2,0-3-3,-1-1-2,2-3 0,-2-1 0,1-3 0,2-5 3,2-10 8,3-10 6,4-10 7,1-8 2,1-7-3,1-6-2,1-8-3,1-3-3,1 0-3,1 0-2,2 0-2,-1-1-1,1-2-1,-1-2 1,1-2 0,0 1-3,1 4-5,1 4-6,1 4-5,-1 4-7,-2 6-9,-1 4-11,-2 5-9,-3 3-3,-3 2 3,-3 3 2,-2 1 3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3:12"/>
    </inkml:context>
    <inkml:brush xml:id="br0">
      <inkml:brushProperty name="width" value="0.03476" units="cm"/>
      <inkml:brushProperty name="height" value="0.03476" units="cm"/>
      <inkml:brushProperty name="color" value="#F2395B"/>
    </inkml:brush>
  </inkml:definitions>
  <inkml:trace contextRef="#ctx0" brushRef="#br0">26670 49730 632,'0'-15'5,"0"2"10,0 3 9,0 1 9,-2 3 4,0 4-5,-3 4-2,-2 4-5,-1 3-2,-2 3-1,0 3-3,-1 4-2,-2 1-1,-2 3 0,-1 1-1,-3 3-1,-1 1-2,1 0-4,-1 2-4,1 1-4,-2 2-2,-2 2-2,-1 4-1,-2 3-2,-2 2-2,1 2-2,-1 2-2,1 2-4,0 1-1,1 2-3,1 0-2,1 1-3,2-2-1,3-6 0,3-6-2,2-5 0,3-6 1,3-3 1,1-5 3,2-3 0,2-4 2,2-1 1,2-2-1,2-2 1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3:13"/>
    </inkml:context>
    <inkml:brush xml:id="br0">
      <inkml:brushProperty name="width" value="0.0436" units="cm"/>
      <inkml:brushProperty name="height" value="0.0436" units="cm"/>
      <inkml:brushProperty name="color" value="#F2395B"/>
    </inkml:brush>
  </inkml:definitions>
  <inkml:trace contextRef="#ctx0" brushRef="#br0">28977 50361 504,'-6'-13'50,"2"8"0,4 7 0,3 6 0,0 5-3,1 1-6,0 3-7,0 2-7,0 2-4,0 3-2,0 2-2,0 5-3,-1 2-2,0 6-3,-2 4-4,0 6-2,-1 1 0,0 0 1,0-2 1,0 0 2,0-2-6,2-2-13,0-2-14,2-2-13,0-2-8,1-3-2,2-4-3,0-2-2,0-3 4,0-5 7,-2-3 8,0-4 8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3:13"/>
    </inkml:context>
    <inkml:brush xml:id="br0">
      <inkml:brushProperty name="width" value="0.03954" units="cm"/>
      <inkml:brushProperty name="height" value="0.03954" units="cm"/>
      <inkml:brushProperty name="color" value="#F2395B"/>
    </inkml:brush>
  </inkml:definitions>
  <inkml:trace contextRef="#ctx0" brushRef="#br0">31000 50416 556,'2'-12'7,"4"8"15,4 8 15,3 8 14,3 5 4,0 3-7,-1 3-7,1 3-7,0 1-6,1 1-3,2-1-5,0 1-3,0-1-3,1 0 0,-1 1-1,1-1-1,-1 0-7,1 1-11,0-1-12,-1 1-13,1 0-8,0 2-5,-1 3-4,1 1-4,-3-2 1,-3-7 7,-4-7 7,-4-7 8,-3-3 3,-1 0 1,0 0-1,-1 0 0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3:14"/>
    </inkml:context>
    <inkml:brush xml:id="br0">
      <inkml:brushProperty name="width" value="0.03363" units="cm"/>
      <inkml:brushProperty name="height" value="0.03363" units="cm"/>
      <inkml:brushProperty name="color" value="#F2395B"/>
    </inkml:brush>
  </inkml:definitions>
  <inkml:trace contextRef="#ctx0" brushRef="#br0">23796 53693 654,'-8'-7'-1,"2"0"0,1 2-1,0 1-2,2 1 7,0 3 14,2 4 12,0 2 14,1 4 5,0 4-6,0 3-4,0 5-4,0 3-5,0 5-6,0 3-5,0 4-6,0 3-4,-2-1-2,0 0-3,-2 0-2,0 0-8,1 1-10,-2-1-12,2 0-12,-1-2-6,2-6-4,0-4-4,2-4-2,-1-6 3,0-3 11,-2-4 10,0-4 11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3:14"/>
    </inkml:context>
    <inkml:brush xml:id="br0">
      <inkml:brushProperty name="width" value="0.02733" units="cm"/>
      <inkml:brushProperty name="height" value="0.02733" units="cm"/>
      <inkml:brushProperty name="color" value="#F2395B"/>
    </inkml:brush>
  </inkml:definitions>
  <inkml:trace contextRef="#ctx0" brushRef="#br0">23700 54463 805,'8'-8'4,"0"2"11,0 1 9,-1 0 9,2 1 0,4 0-8,2 0-10,3 1-9,4-2-3,5 2 3,5-1 1,5 0 4,-2 0-2,-7 2-5,-9 0-7,-7 2-4,-2 0-6,5 2-6,5 0-6,6 2-6,-2 0 0,-4 0 4,-4-1 4,-6 2 5,-3-2 0,0 1-4,-2 0-4,0 0-5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3:14"/>
    </inkml:context>
    <inkml:brush xml:id="br0">
      <inkml:brushProperty name="width" value="0.03104" units="cm"/>
      <inkml:brushProperty name="height" value="0.03104" units="cm"/>
      <inkml:brushProperty name="color" value="#F2395B"/>
    </inkml:brush>
  </inkml:definitions>
  <inkml:trace contextRef="#ctx0" brushRef="#br0">25282 53650 708,'-14'4'78,"4"10"-12,4 7-10,4 11-12,2 5-12,0 4-17,0 4-14,0 4-17,0 2-7,0 2-2,0 0 1,0 1-1,0-3-3,0-8-4,0-7-4,0-9-4,0-5 0,0-3 4,0-3 4,0-2 4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3:14"/>
    </inkml:context>
    <inkml:brush xml:id="br0">
      <inkml:brushProperty name="width" value="0.03442" units="cm"/>
      <inkml:brushProperty name="height" value="0.03442" units="cm"/>
      <inkml:brushProperty name="color" value="#F2395B"/>
    </inkml:brush>
  </inkml:definitions>
  <inkml:trace contextRef="#ctx0" brushRef="#br0">27930 53833 639,'-15'-6'8,"4"4"18,3 4 17,3 4 17,2 4 3,2 3-11,2 5-11,2 3-11,0 5-10,1 3-7,0 5-8,0 3-8,-1 2-9,-2 2-9,-2 1-9,-2 0-10,-1 1-5,0-2 2,0 0 0,1-1 0,-1-5 3,0-8 2,0-7 3,0-8 3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5:02"/>
    </inkml:context>
    <inkml:brush xml:id="br0">
      <inkml:brushProperty name="width" value="0.03943" units="cm"/>
      <inkml:brushProperty name="height" value="0.03943" units="cm"/>
      <inkml:brushProperty name="color" value="#F2395B"/>
    </inkml:brush>
  </inkml:definitions>
  <inkml:trace contextRef="#ctx0" brushRef="#br0">88842 20171 557,'-9'-21'7,"-2"5"13,-2 4 14,-1 6 12,-2 3 6,2 2-4,1 2-4,1 2-3,-1 4-4,-2 6-6,-1 5-4,-3 7-5,-1 4-6,1 4-5,-1 4-6,1 5-6,0 1-1,2 2 1,3 0 3,1 2 1,1 1-4,1 2-13,-1 2-12,0 2-13,1-5-10,1-8-10,0-11-9,2-9-9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3:14"/>
    </inkml:context>
    <inkml:brush xml:id="br0">
      <inkml:brushProperty name="width" value="0.0268" units="cm"/>
      <inkml:brushProperty name="height" value="0.0268" units="cm"/>
      <inkml:brushProperty name="color" value="#F2395B"/>
    </inkml:brush>
  </inkml:definitions>
  <inkml:trace contextRef="#ctx0" brushRef="#br0">28350 54446 820,'14'-8'4,"-1"2"5,-2 1 7,-2 0 7,0 1 2,3 0 1,4 0 0,2 0 0,1 0-7,1 1-14,0-2-13,-1 2-14,1-1-10,-1 2-5,1 0-5,0 2-6,-3-1 2,-3 0 8,-4-2 8,-4 0 8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3:15"/>
    </inkml:context>
    <inkml:brush xml:id="br0">
      <inkml:brushProperty name="width" value="0.04037" units="cm"/>
      <inkml:brushProperty name="height" value="0.04037" units="cm"/>
      <inkml:brushProperty name="color" value="#F2395B"/>
    </inkml:brush>
  </inkml:definitions>
  <inkml:trace contextRef="#ctx0" brushRef="#br0">29416 53750 544,'-7'18'144,"2"3"-34,2 5-34,2 3-33,1 5-18,0 4-4,0 6-3,0 4-4,0 3-10,0 0-15,0 0-17,0 0-16,0-3-9,2-4-3,0-5-3,2-5-3,-1-6 3,-1-4 9,0-5 8,-1-4 8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3:15"/>
    </inkml:context>
    <inkml:brush xml:id="br0">
      <inkml:brushProperty name="width" value="0.04014" units="cm"/>
      <inkml:brushProperty name="height" value="0.04014" units="cm"/>
      <inkml:brushProperty name="color" value="#F2395B"/>
    </inkml:brush>
  </inkml:definitions>
  <inkml:trace contextRef="#ctx0" brushRef="#br0">32115 53037 548,'-7'-6'11,"2"6"23,2 4 23,2 6 22,1 3 3,2 5-15,0 3-17,2 5-17,-1 3-12,-1 3-8,0 2-8,-1 4-10,-3 1-6,0 0-9,-4 1-7,0-1-7,-1-1-8,2 0-5,2-1-7,2-1-7,0-5 2,0-6 7,-2-7 9,0-6 7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3:15"/>
    </inkml:context>
    <inkml:brush xml:id="br0">
      <inkml:brushProperty name="width" value="0.03165" units="cm"/>
      <inkml:brushProperty name="height" value="0.03165" units="cm"/>
      <inkml:brushProperty name="color" value="#F2395B"/>
    </inkml:brush>
  </inkml:definitions>
  <inkml:trace contextRef="#ctx0" brushRef="#br0">32550 53626 695,'16'-16'35,"1"2"2,1 1 3,2 1 2,0 0-3,3 2-7,1 1-8,3 0-7,0 2-5,1 1-1,-1 0-2,0 2-3,-1 0-8,-3 2-18,-3 0-18,-2 2-17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3:15"/>
    </inkml:context>
    <inkml:brush xml:id="br0">
      <inkml:brushProperty name="width" value="0.04523" units="cm"/>
      <inkml:brushProperty name="height" value="0.04523" units="cm"/>
      <inkml:brushProperty name="color" value="#F2395B"/>
    </inkml:brush>
  </inkml:definitions>
  <inkml:trace contextRef="#ctx0" brushRef="#br0">33830 52736 486,'-1'-15'8,"0"2"15,-2 3 15,0 1 16,-1 4 5,0 6-3,0 6-5,0 6-3,1 4-5,0 5-6,2 3-6,0 5-6,1 3-6,0 4-6,0 4-6,0 4-5,0 7-9,0 8-11,0 9-9,0 9-11,0 2-5,-2-3 2,0-5 1,-1-3 0,-1-8-1,0-11-6,0-10-5,0-11-5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3:16"/>
    </inkml:context>
    <inkml:brush xml:id="br0">
      <inkml:brushProperty name="width" value="0.04044" units="cm"/>
      <inkml:brushProperty name="height" value="0.04044" units="cm"/>
      <inkml:brushProperty name="color" value="#F2395B"/>
    </inkml:brush>
  </inkml:definitions>
  <inkml:trace contextRef="#ctx0" brushRef="#br0">44058 45545 543,'35'-13'4,"7"4"6,6 6 6,8 5 7,-2 3 3,-10 3-2,-10 3-2,-9 4-2,-8 0-2,-3 1-2,-4 0-4,-4-1-1,-3 2-4,-2 2-3,-2 1-3,-2 3-3,-3 0-2,-4 1-1,-4-1 0,-3 1-1,-5-1-2,-1 1-5,-4-1-5,-3 1-4,-2-3-3,1-3 2,0-5 0,-1-2 1,2-6 1,3-3 2,3-4 1,3-3 2,3-6 2,3-4 1,2-5 2,4-5 1,2-2 2,2 1 2,3 1 1,1 1 2,1 1 4,0 1 3,0 1 5,0 1 4,1 1 4,1 3 1,3 1 3,2 2 2,1 4 5,0 6 9,0 6 8,0 6 8,-2 5 1,-1 5-7,-2 5-7,-2 5-6,-2 5-5,-2 5-4,-2 4-4,-1 6-4,-3 3-3,0 3-6,-2 4-4,0 2-4,0 2-8,-1 0-9,0-1-10,0 1-10,2-3-3,2-5 3,4-4 2,3-6 4,0-4-2,0-5-8,-2-5-7,0-5-7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3:17"/>
    </inkml:context>
    <inkml:brush xml:id="br0">
      <inkml:brushProperty name="width" value="0.03658" units="cm"/>
      <inkml:brushProperty name="height" value="0.03658" units="cm"/>
      <inkml:brushProperty name="color" value="#F2395B"/>
    </inkml:brush>
  </inkml:definitions>
  <inkml:trace contextRef="#ctx0" brushRef="#br0">42229 48916 601,'-2'-12'7,"-2"8"15,-4 8 15,-2 8 15,-3 5 3,-1 5-8,-3 3-7,-2 5-9,-2 3-5,-3 4-3,-3 4-5,-2 4-3,-3 3-3,-1 0-4,-1 2-4,-1 0-3,0 3-2,2 2-3,0 3-2,1 4-1,2 0-8,3-1-13,3-1-11,3 0-13,4-6-3,5-9 7,4-8 7,6-9 7,1-6 4,0-3-1,-2-3 1,0-2-1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3:17"/>
    </inkml:context>
    <inkml:brush xml:id="br0">
      <inkml:brushProperty name="width" value="0.04146" units="cm"/>
      <inkml:brushProperty name="height" value="0.04146" units="cm"/>
      <inkml:brushProperty name="color" value="#F2395B"/>
    </inkml:brush>
  </inkml:definitions>
  <inkml:trace contextRef="#ctx0" brushRef="#br0">44550 49550 530,'7'31'152,"-1"1"-36,0-1-35,-2 0-34,0 2-22,0 1-4,0 2-6,0 2-6,-1 2-6,0 1-6,-2 0-7,0 2-7,-1 1-1,0 4 2,0 2 4,0 4 2,0 0-6,0-1-14,0 0-16,0-2-15,0-5-4,2-10 5,0-9 7,2-10 5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3:18"/>
    </inkml:context>
    <inkml:brush xml:id="br0">
      <inkml:brushProperty name="width" value="0.0442" units="cm"/>
      <inkml:brushProperty name="height" value="0.0442" units="cm"/>
      <inkml:brushProperty name="color" value="#F2395B"/>
    </inkml:brush>
  </inkml:definitions>
  <inkml:trace contextRef="#ctx0" brushRef="#br0">47050 49716 497,'2'-12'10,"4"8"18,4 8 20,3 8 18,4 5 4,3 5-11,4 3-11,2 5-12,1 1-8,1 2-4,-1 1-6,0 1-5,1-1-1,-1 0-1,1-1 1,-1-1 0,1 0-4,-1-1-12,1 0-9,-1 1-11,-1-2-7,-1 0-3,-2-1-4,-3-1-3,-2-1-1,-2-1 3,-4-1 2,-3-1 3,-2-3-1,0-3-2,-2-4-3,0-4-3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3:18"/>
    </inkml:context>
    <inkml:brush xml:id="br0">
      <inkml:brushProperty name="width" value="0.03364" units="cm"/>
      <inkml:brushProperty name="height" value="0.03364" units="cm"/>
      <inkml:brushProperty name="color" value="#F2395B"/>
    </inkml:brush>
  </inkml:definitions>
  <inkml:trace contextRef="#ctx0" brushRef="#br0">40313 53246 654,'-22'-8'6,"6"2"15,5 1 13,5 0 13,2 4 4,2 6-6,0 6-7,2 6-7,0 4-5,2 5-6,0 3-5,2 4-6,-1 3-6,-1 3-7,0 1-6,-1 2-6,-1-1-6,0-2-5,0-3-3,0-3-5,0-4-2,0-5 1,0-5 0,0-5 1,0-5 0,2-4 3,0-6 0,2-4 2,-1-6 4,1-6 5,0-5 6,0-6 7,-1-3 2,0 1 2,-2 1 1,0 1 2,-1 2 4,0 5 9,0 3 9,0 5 8,1 2 6,4 2 0,2 2 1,4 2 2,2 1-3,3 1-5,3-2-5,3 2-6,2-1-2,1 0-1,1 0 0,1 0-1,0 1-7,1 0-12,-1 2-12,1 0-13,-3 1-6,-5 0 0,-5 0 0,-5 0-1,-2 0 2,0 0 2,0 0 2,0 0 2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5:02"/>
    </inkml:context>
    <inkml:brush xml:id="br0">
      <inkml:brushProperty name="width" value="0.0225" units="cm"/>
      <inkml:brushProperty name="height" value="0.0225" units="cm"/>
      <inkml:brushProperty name="color" value="#F2395B"/>
    </inkml:brush>
  </inkml:definitions>
  <inkml:trace contextRef="#ctx0" brushRef="#br0">90955 21365 977,'-13'-15'23,"6"4"-25,6 2-23,6 4-25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3:19"/>
    </inkml:context>
    <inkml:brush xml:id="br0">
      <inkml:brushProperty name="width" value="0.03475" units="cm"/>
      <inkml:brushProperty name="height" value="0.03475" units="cm"/>
      <inkml:brushProperty name="color" value="#F2395B"/>
    </inkml:brush>
  </inkml:definitions>
  <inkml:trace contextRef="#ctx0" brushRef="#br0">41816 53361 633,'-7'-13'71,"2"8"-6,2 7-8,2 6-8,1 5-7,2 3-9,0 3-8,2 3-9,-1 6-7,0 7-10,-2 8-7,0 8-9,-1 3-3,2-1 2,0 0 2,2-2 3,0-3-4,1-8-7,2-6-10,0-7-7,0-6-5,0-3 1,-2-4 0,0-4 1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3:19"/>
    </inkml:context>
    <inkml:brush xml:id="br0">
      <inkml:brushProperty name="width" value="0.03458" units="cm"/>
      <inkml:brushProperty name="height" value="0.03458" units="cm"/>
      <inkml:brushProperty name="color" value="#F2395B"/>
    </inkml:brush>
  </inkml:definitions>
  <inkml:trace contextRef="#ctx0" brushRef="#br0">44130 53639 636,'-8'-5'11,"2"6"21,1 6 22,0 6 22,2 5 1,2 5-20,2 5-20,2 5-20,0 3-14,0 2-12,-2 2-10,0 2-11,-2 0-9,-2-3-8,-2-4-7,-2-2-8,0-4 2,1-7 9,0-5 11,2-6 9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3:19"/>
    </inkml:context>
    <inkml:brush xml:id="br0">
      <inkml:brushProperty name="width" value="0.03318" units="cm"/>
      <inkml:brushProperty name="height" value="0.03318" units="cm"/>
      <inkml:brushProperty name="color" value="#F2395B"/>
    </inkml:brush>
  </inkml:definitions>
  <inkml:trace contextRef="#ctx0" brushRef="#br0">44300 54010 663,'22'-8'61,"-3"0"-13,-3 0-15,-2 0-14,-1 0-5,5-2 6,3 0 6,5-1 5,1 1-1,1 2-6,-1 4-7,1 3-7,-3 0-7,-2-1-5,-3 0-8,-2-1-6,-4-1-10,-1 2-12,-2 0-13,-2 2-12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3:19"/>
    </inkml:context>
    <inkml:brush xml:id="br0">
      <inkml:brushProperty name="width" value="0.04079" units="cm"/>
      <inkml:brushProperty name="height" value="0.04079" units="cm"/>
      <inkml:brushProperty name="color" value="#F2395B"/>
    </inkml:brush>
  </inkml:definitions>
  <inkml:trace contextRef="#ctx0" brushRef="#br0">45513 53331 539,'-15'-13'7,"2"3"15,2 4 15,3 4 14,1 5 7,2 7-3,2 8-1,2 6-2,1 7-7,0 6-9,0 8-11,0 6-11,0 4-10,0 0-10,0 0-12,0 0-11,1 0-8,2 0-8,2 0-8,2-1-7,0-4-1,-1-11 5,-1-12 5,0-9 6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3:19"/>
    </inkml:context>
    <inkml:brush xml:id="br0">
      <inkml:brushProperty name="width" value="0.04298" units="cm"/>
      <inkml:brushProperty name="height" value="0.04298" units="cm"/>
      <inkml:brushProperty name="color" value="#F2395B"/>
    </inkml:brush>
  </inkml:definitions>
  <inkml:trace contextRef="#ctx0" brushRef="#br0">47980 52927 511,'0'-10'73,"2"10"2,0 12 2,2 10 2,-1 6-8,-1 1-17,0 0-18,-1 2-17,-2 1-14,-1 1-11,0 1-10,-1 0-10,-2 2-4,-2 1 1,-2 0 1,-2 2 2,0-3-6,3-6-14,1-5-14,2-6-13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3:20"/>
    </inkml:context>
    <inkml:brush xml:id="br0">
      <inkml:brushProperty name="width" value="0.03484" units="cm"/>
      <inkml:brushProperty name="height" value="0.03484" units="cm"/>
      <inkml:brushProperty name="color" value="#F2395B"/>
    </inkml:brush>
  </inkml:definitions>
  <inkml:trace contextRef="#ctx0" brushRef="#br0">48300 53610 631,'30'-22'74,"-3"5"-12,-3 3-12,-3 4-12,-1 2-8,3 2-5,1 1-5,3 1-4,0-1-4,-1 2 1,-1-1-1,-1 0 1,-2 0-9,-3 2-18,-3 0-17,-3 2-17,-2 0-9,0 0-2,-2 0-2,0 0-1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3:20"/>
    </inkml:context>
    <inkml:brush xml:id="br0">
      <inkml:brushProperty name="width" value="0.05252" units="cm"/>
      <inkml:brushProperty name="height" value="0.05252" units="cm"/>
      <inkml:brushProperty name="color" value="#F2395B"/>
    </inkml:brush>
  </inkml:definitions>
  <inkml:trace contextRef="#ctx0" brushRef="#br0">49932 52367 418,'-14'-32'66,"4"12"8,4 12 10,4 14 8,2 10-4,2 9-18,0 9-19,2 8-19,0 11-14,0 13-11,0 13-13,0 13-10,-1 12-13,-2 11-11,-2 12-12,-2 12-12,-1-8-5,0-27 0,0-27 1,0-28 0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02"/>
    </inkml:context>
    <inkml:brush xml:id="br0">
      <inkml:brushProperty name="width" value="0.03438" units="cm"/>
      <inkml:brushProperty name="height" value="0.03438" units="cm"/>
      <inkml:brushProperty name="color" value="#F2395B"/>
    </inkml:brush>
  </inkml:definitions>
  <inkml:trace contextRef="#ctx0" brushRef="#br0">92587 26383 639,'6'-6'2,"-1"4"16,-2 4 17,-2 4 18,-1 2 4,-2 1-9,0 2-7,-2 0-9,1 1-8,0 1-8,2 1-7,1 2-8,0 0-4,0-1 0,0 1 0,0 0 0,0-1 0,0 1 1,0 0 1,0-1 1,0 1 1,0 0-1,0-1 1,0 1 0,-1 0 1,-1 1-2,0 1 0,-1 1 0,-1 0-2,0-1 1,0 0-1,0-2 0,0 0 0,0 3-1,0 2 0,0 1 0,0 0-1,1-1 0,-1-2-1,0-2-1,0-3 0,0-1 1,0-3 0,0 0 0,1-7-6,2-9-16,2-8-14,2-9-16,2-5-2,4-1 7,2 0 8,3-2 9,1 1 7,-3 5 6,-1 3 6,-2 5 7,-2 2 3,-4 2 2,-3 3 1,-2 1 1,0 2 12,2 2 22,3 2 22,4 2 22,1 1 3,1 0-13,2 0-15,0 0-15,1 0-8,0 0-5,-1 0-5,1 0-4,0 0-3,0 0-4,-1 0-2,1 0-3,0 0-3,0 0-2,-1 0-2,1 0-2,0 0 0,1 0 1,2 0 0,0 0 2,0 0-1,-1 0-3,-1 0-4,0 0-2,-3-1-8,-3-2-15,-2-2-15,-4-1-13,0-4-2,0 0 13,2-3 13,0-1 11,1-1 9,0 2 5,0 2 4,0 3 5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03"/>
    </inkml:context>
    <inkml:brush xml:id="br0">
      <inkml:brushProperty name="width" value="0.0397" units="cm"/>
      <inkml:brushProperty name="height" value="0.0397" units="cm"/>
      <inkml:brushProperty name="color" value="#F2395B"/>
    </inkml:brush>
  </inkml:definitions>
  <inkml:trace contextRef="#ctx0" brushRef="#br0">93853 26280 554,'0'-15'1,"0"2"2,0 3 3,0 1 3,0 3 8,0 4 15,0 4 15,0 4 14,-1 2 2,-1 1-13,0 2-11,-1 0-13,-1 2-7,2 3-3,0 3-3,2 4-3,-1 0-1,-2 3-3,-2 0 0,-2 1-3,0 0 0,1 2-1,0 1 0,2 1 0,0 1-2,0 3-1,0 1-1,0 2-3,0 0 0,0-3 0,0-4 0,1-1 1,-2-3-1,2 0 0,-1 1-1,0-1-1,0 0 0,0-3 2,0-1 0,0-3 2,1-1-2,0-1-6,2 0-4,0-2-4,1-2-8,-2-1-8,0-2-9,-1-2-9,0-4-2,3-4 5,4-6 6,2-4 4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04"/>
    </inkml:context>
    <inkml:brush xml:id="br0">
      <inkml:brushProperty name="width" value="0.03508" units="cm"/>
      <inkml:brushProperty name="height" value="0.03508" units="cm"/>
      <inkml:brushProperty name="color" value="#F2395B"/>
    </inkml:brush>
  </inkml:definitions>
  <inkml:trace contextRef="#ctx0" brushRef="#br0">94857 26681 627,'-1'-13'24,"0"7"2,-2 5 3,0 6 1,-1 2 0,0 1-4,0 0-3,0 0-4,-1 2-2,-2 3 0,-1 5 0,-3 4-1,0 1-1,0 1 0,2-1 0,1 1-1,0-1-2,0 1-3,0-1-2,0 1-4,1-1-1,1 0 0,0 1 0,2-1-1,0 0 0,2-3 0,0-1-2,2-2 0,0-2-1,0-1 1,0-1-1,0 0 0,1-3 1,2-1 0,2-2 1,2-2 1,2-2-2,5-1-3,4 0-3,3-1-4,3-3-1,-1 0 0,1-3 1,-1-2 0,0-2 0,-1-2 1,-1-2 1,0-1-1,-2-2 2,-1 1 1,-1-1 2,-1 0 2,0-2 0,2-7 1,0-5 0,1-6 0,-2-1 1,-3 3 0,-4 5 1,-4 4 1,-3 1 0,-1 2 0,0 1 1,-1 1 0,-3 2 0,0 1 1,-3 2-1,-2 3 0,-1 1 0,-2 0-1,0 2 0,-1 1-1,-2 1 0,-2 2-1,-1 2 0,-3 2-1,-1 1 0,1 0-3,-1 0-2,1 0-1,-1 1-4,1 2-2,-1 2-4,0 2-2,1 2-5,3 3-4,1 3-4,3 3-5,1 0 0,2-4 6,2-5 4,2-3 6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5:04"/>
    </inkml:context>
    <inkml:brush xml:id="br0">
      <inkml:brushProperty name="width" value="0.03588" units="cm"/>
      <inkml:brushProperty name="height" value="0.03588" units="cm"/>
      <inkml:brushProperty name="color" value="#F2395B"/>
    </inkml:brush>
  </inkml:definitions>
  <inkml:trace contextRef="#ctx0" brushRef="#br0">93336 18950 613,'6'10'108,"-3"3"-23,-2 5-23,-4 4-25,-1 3-13,-2 4-3,0 5-3,-1 3-4,-2 2-3,-2 2-6,-2 1-4,-1 0-4,-3 1-6,-4 1-3,-2-2-6,-3 2-3,0-3-3,3-4-1,3-4-1,3-3-1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04"/>
    </inkml:context>
    <inkml:brush xml:id="br0">
      <inkml:brushProperty name="width" value="0.03651" units="cm"/>
      <inkml:brushProperty name="height" value="0.03651" units="cm"/>
      <inkml:brushProperty name="color" value="#F2395B"/>
    </inkml:brush>
  </inkml:definitions>
  <inkml:trace contextRef="#ctx0" brushRef="#br0">96715 27182 602,'-15'0'5,"1"0"9,1 0 9,1 0 9,5 0 5,11 0 0,12 0 0,10 0 0,5-1-3,2-1-5,1 0-5,1-1-5,0-1-4,-2 0-2,0 0-1,-1 0-2,-2 0-1,-1 2-3,-3 0-3,-1 2-2,-2 0-1,-1 0-1,-1 0-2,-1 0 0,0 0-1,-1 0 0,1 0 1,0 0 0,-1 0-7,1 0-15,-1 0-15,1 0-15,0 0-7,-1 2 4,1 0 4,-1 2 2,-1-1 6,-2 0 10,-4-2 9,-3 0 9,-1-2 6,0 0 3,0-2 3,0 0 2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05"/>
    </inkml:context>
    <inkml:brush xml:id="br0">
      <inkml:brushProperty name="width" value="0.04574" units="cm"/>
      <inkml:brushProperty name="height" value="0.04574" units="cm"/>
      <inkml:brushProperty name="color" value="#F2395B"/>
    </inkml:brush>
  </inkml:definitions>
  <inkml:trace contextRef="#ctx0" brushRef="#br0">100226 26087 481,'-21'-8'-28,"3"2"5,4 0 5,5 2 4,0 1 8,0 0 11,-2 1 11,0 2 11,0 0 8,1 0 3,0 0 3,2 0 4,0 0-2,-2 2-8,0 1-7,-1 0-9,0 1-4,0 2-3,2 0-1,1 2-3,-1 0-1,0 1 0,-1 1 0,-1 2 0,-1 0 0,0 1-1,0 1 0,1 2 0,-1 0-1,2 3 0,1 1-2,0 3-1,2 1 0,1 1-1,0 1-1,2 1 0,0-2-1,2-1-2,0-4-1,2-3-2,1-2 1,2-1 0,2-1 1,2 0 1,2-2-1,3-1-4,3-1-5,4 0-3,1-3-2,3-2-1,1-4-1,3-2 0,0-4 1,1-2 1,-1-3 1,0-3 1,1-4 1,-1-2 1,1-3 1,-1-3 0,0-3 1,-3-2 0,-1-4 1,-3-3-1,-1 0 2,-1 2 1,0 1 2,-2 3 2,-1 1 1,-1 1 3,-1 2 2,0 0 1,-2 1 3,-3 3 3,-1 1 2,-2 3 3,-1 1 1,0 4 3,0 3 1,0 3 1,-1 3 5,-2 4 7,-2 4 6,-2 4 7,-2 4-1,0 5-5,-1 5-7,-2 5-6,1 3-5,-1 1-2,0 1-2,0 1-2,0 0-1,0 2 0,1 1 0,-1 1-1,0 1-1,2 2-6,1 2-5,0 3-4,2 0-7,0 0-9,2 0-9,0 0-9,1-1-6,0-2-2,0-2-1,0-1-3,0-5 3,0-6 5,0-5 6,0-6 6,0-4 3,0 1-1,0 0 1,0 0 0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06"/>
    </inkml:context>
    <inkml:brush xml:id="br0">
      <inkml:brushProperty name="width" value="0.03601" units="cm"/>
      <inkml:brushProperty name="height" value="0.03601" units="cm"/>
      <inkml:brushProperty name="color" value="#F2395B"/>
    </inkml:brush>
  </inkml:definitions>
  <inkml:trace contextRef="#ctx0" brushRef="#br0">92504 30272 610,'0'-19'45,"0"7"1,0 8 2,0 8 1,-1 6-2,0 5-8,-2 6-8,0 4-7,-2 3-5,0 2-4,-1 3-4,-2 1-3,-1 1-3,-1 1-3,-3-1-2,-2 0-2,0 0-4,-1 1-4,0-1-3,1 0-5,0-1-2,2-5-4,2-3-2,3-5-4,1-3-1,2-3 0,2-2-2,2-4 0,2-4-1,2-4-2,2-6 0,2-4-2,1-2 3,-1 1 8,1 0 8,0 2 7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06"/>
    </inkml:context>
    <inkml:brush xml:id="br0">
      <inkml:brushProperty name="width" value="0.03107" units="cm"/>
      <inkml:brushProperty name="height" value="0.03107" units="cm"/>
      <inkml:brushProperty name="color" value="#F2395B"/>
    </inkml:brush>
  </inkml:definitions>
  <inkml:trace contextRef="#ctx0" brushRef="#br0">92750 31310 707,'0'-15'0,"2"2"13,0 2 14,2 3 14,1 0 2,1 2-8,3 1-8,2 0-9,2 1-3,3 0-2,4 0 1,2 1-1,1-1-2,1 2-1,0 0-3,-1 2-2,1-1-6,1-1-11,1 0-11,1-1-11,-1-1-6,-5 2 0,-3 0-1,-4 2-1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06"/>
    </inkml:context>
    <inkml:brush xml:id="br0">
      <inkml:brushProperty name="width" value="0.03932" units="cm"/>
      <inkml:brushProperty name="height" value="0.03932" units="cm"/>
      <inkml:brushProperty name="color" value="#F2395B"/>
    </inkml:brush>
  </inkml:definitions>
  <inkml:trace contextRef="#ctx0" brushRef="#br0">93892 30241 559,'-8'-28'-1,"2"7"6,0 6 4,2 8 6,1 5 7,0 4 13,2 4 11,0 4 11,1 2 2,0 3-11,0 2-9,0 2-10,0 2-7,0 5-4,0 3-3,0 4-4,-1 3-3,-2 3-5,-2 1-3,-2 2-4,0 2-5,-1 2-5,0 2-7,0 2-5,0 1-5,0 2-4,0 0-5,0 2-5,1-3-1,1-3 1,0-4 1,2-3 1,0-7 4,2-8 6,0-7 6,2-8 6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07"/>
    </inkml:context>
    <inkml:brush xml:id="br0">
      <inkml:brushProperty name="width" value="0.04106" units="cm"/>
      <inkml:brushProperty name="height" value="0.04106" units="cm"/>
      <inkml:brushProperty name="color" value="#F2395B"/>
    </inkml:brush>
  </inkml:definitions>
  <inkml:trace contextRef="#ctx0" brushRef="#br0">95107 30606 535,'-15'-14'-8,"1"4"17,0 4 17,2 4 17,1 4 6,0 2-6,2 3-6,1 4-5,0 1-5,2 1-1,1 1-3,0 2-2,1 0-2,0 1 0,0 1-2,1 1 0,-2 1-2,2 1-2,-1 1-2,0 1-1,0 0-3,2-1-1,0-1-4,2-1-1,0-1-3,2-1-1,0-1-2,2 0-1,1-3 0,1-3 0,3-3 1,2-2 0,2-3 0,3-1-3,4 0-2,2-1-3,2-4-2,1-4-3,1-6-1,1-3-2,0-5 0,1-2 3,-1-1 3,1-2 3,-3-2 2,-3 1 3,-4-1 2,-4 1 3,-4 0 1,-1 1 0,-2 1 0,-2 1 1,-2 1 1,-2 1 1,-2 1 1,-2 1 2,-3 2-1,-2 3-3,-3 2-4,-3 4-3,-3 3-2,-2 2 0,-2 4 0,-1 3 0,-1 2-4,-1 5-9,0 4-8,1 3-8,1 1-4,5-2 4,3-4 3,4-3 3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07"/>
    </inkml:context>
    <inkml:brush xml:id="br0">
      <inkml:brushProperty name="width" value="0.03859" units="cm"/>
      <inkml:brushProperty name="height" value="0.03859" units="cm"/>
      <inkml:brushProperty name="color" value="#F2395B"/>
    </inkml:brush>
  </inkml:definitions>
  <inkml:trace contextRef="#ctx0" brushRef="#br0">96858 31263 570,'-15'-8'0,"0"2"0,2 1 0,1 0 0,4 2 0,6 0 0,7 2 0,8 0 0,5 1 7,5 0 15,5 0 15,5 0 15,3 0 5,2-2-5,2 0-4,3-1-4,0-2-6,2 2-9,0-1-8,2 0-7,-2 0-7,-2 2-6,-3 0-4,-3 2-5,-4 0-5,-2 2-5,-3 0-4,-3 2-5,-3 0-5,-3 2-7,-3 0-5,-2 1-6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08"/>
    </inkml:context>
    <inkml:brush xml:id="br0">
      <inkml:brushProperty name="width" value="0.0472" units="cm"/>
      <inkml:brushProperty name="height" value="0.0472" units="cm"/>
      <inkml:brushProperty name="color" value="#F2395B"/>
    </inkml:brush>
  </inkml:definitions>
  <inkml:trace contextRef="#ctx0" brushRef="#br0">99789 30380 466,'0'-15'1,"0"2"5,0 3 2,0 1 5,-2 3 8,0 4 16,-3 4 15,-2 4 14,-1 3 3,2 3-12,1 4-11,0 2-12,1 2-8,-2 3-3,0 1-3,-1 3-4,-1 1-3,0 1-3,0 0-2,0 2-3,0 1-3,1-1-2,-1 0-1,0 1-3,0-1-2,0-2-2,0 0-2,0-1-2,1-1-3,1-3-5,0-1-5,2-3-4,0-1-4,2-2-4,0-3-4,2-1-4,0-4-1,0-4-1,0-6 2,0-4 0,0-3 3,0-2 7,0 0 8,0-1 6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08"/>
    </inkml:context>
    <inkml:brush xml:id="br0">
      <inkml:brushProperty name="width" value="0.03884" units="cm"/>
      <inkml:brushProperty name="height" value="0.03884" units="cm"/>
      <inkml:brushProperty name="color" value="#F2395B"/>
    </inkml:brush>
  </inkml:definitions>
  <inkml:trace contextRef="#ctx0" brushRef="#br0">99934 30057 566,'8'-17'0,"1"0"0,2-1 0,0-1 0,2 0 2,1 3 4,3 1 5,2 3 3,0 1 5,1 4 3,0 2 5,-1 4 3,-1 1 2,-2 0-1,-4 0-1,-3 0-1,-1 1-2,-2 2-3,-1 2-5,0 2-3,-2 2-3,-2 3-2,-2 3-2,-2 4-2,-4 2 0,-4 5 1,-5 3 0,-5 4 1,-4 1-4,-3-1-8,-3-3-9,-3-1-9,1-5-5,5-4-2,5-4-1,5-6-3,8-4 5,10-2 10,11-4 10,12-2 11,5-2 6,1 2 3,0 0 1,2 2 3,-2 1 0,-5 2-1,-5 2 0,-4 2-1,-4 1-1,-3 3 0,-1 2 0,-2 2-1,-2 0 0,-2 1-3,-2 0-3,-2-1-1,-3 1-3,-3 2 0,-5 0-2,-4 1-2,-2-1-1,1-1-2,-1-2-2,1-2-2,-2-1-3,-2 1-3,-1 1-2,-3 1-3,1-1 1,1-4 1,3-5 4,1-2 2,5-6-7,7-6-17,6-6-17,8-5-16,3-2-2,-1 5 14,1 3 14,0 4 14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08"/>
    </inkml:context>
    <inkml:brush xml:id="br0">
      <inkml:brushProperty name="width" value="0.04534" units="cm"/>
      <inkml:brushProperty name="height" value="0.04534" units="cm"/>
      <inkml:brushProperty name="color" value="#F2395B"/>
    </inkml:brush>
  </inkml:definitions>
  <inkml:trace contextRef="#ctx0" brushRef="#br0">101250 30157 485,'9'-8'0,"3"1"0,4-1 0,2 0 0,0 1 3,-3 2 5,-3 2 7,-2 2 5,-2 1 4,1-2-1,2 0 0,0-2 1,1 2 0,-1 2 2,1 4 3,0 2 2,-1 3 0,-1 2-2,0 2 0,-2 1-2,0 3-2,0 1-3,0 3-2,0 2-4,-2 0-1,-1 1-3,-2-1-1,-2 1-3,-3 1-2,-4 4-1,-4 5-1,-3 3-1,-3 0-1,0-4-3,1-3 0,-1-5-2,3-7-2,5-10-1,4-12-2,6-10-2,6-9-1,11-7-3,9-6-1,11-8-3,7-6 0,7-8 1,8-6 0,6-7 1,4-3-5,-1 1-10,1 1-9,-1 1-10,-6 7-4,-14 15 3,-14 12 3,-13 15 2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5:04"/>
    </inkml:context>
    <inkml:brush xml:id="br0">
      <inkml:brushProperty name="width" value="0.04661" units="cm"/>
      <inkml:brushProperty name="height" value="0.04661" units="cm"/>
      <inkml:brushProperty name="color" value="#F2395B"/>
    </inkml:brush>
  </inkml:definitions>
  <inkml:trace contextRef="#ctx0" brushRef="#br0">94037 18260 471,'8'-9'1,"2"0"0,0-1 1,1-1 1,2-1 1,1 2 2,3 1 3,2 0 1,0 2 0,1 1-3,-1 0-4,1 2-2,-1 0-3,-1 2 1,-1 0-1,0 2 1,-3 1 1,-1 2 5,-2 2 3,-2 2 5,-3 2 5,-1 3 5,-2 3 5,-2 4 6,-1 1 1,-2 2-2,0 3-2,-1 2-1,-2 1-3,2 4-2,-1 3-3,0 3-2,0 2-2,2 2-2,0 2-2,2 2-2,-1 1-1,0 0-2,-2 0-1,0 0-1,-2-1 0,0-2-1,-1-2 0,-1-1-1,-1-4-1,2-4-2,1-3-2,0-5-1,1-3-1,0-1 1,0-2 1,0-2 1,-1-8-8,-5-13-15,-4-12-17,-4-13-16,0-9-3,3-4 8,3-6 9,3-4 8,2-2 8,2 2 6,2 2 5,2 2 7,1 4 4,2 6 0,0 6 2,2 5 0,0 5 1,2 3 0,0 3-1,1 3 0,1 2 2,0 2 4,0 2 6,0 2 6,-1 3-1,-1 2-4,-1 4-5,0 2-5,-2 4-1,-2 6-2,-2 4 0,-2 5 0,-3 4-1,-6 2 2,-4 4 1,-5 3 2,-1-1 0,1-3-1,3-5 1,1-4-1,2-3 0,2-4 1,3-5-1,1-3 0,3-4-1,6-4 0,4-4 0,6-4-2,6-8-5,11-13-10,9-13-12,10-12-10,4-9-3,-2-2 5,-2-3 6,-2-3 5,-4 5 3,-7 13 2,-7 12 0,-7 13 3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18"/>
    </inkml:context>
    <inkml:brush xml:id="br0">
      <inkml:brushProperty name="width" value="0.02959" units="cm"/>
      <inkml:brushProperty name="height" value="0.02959" units="cm"/>
      <inkml:brushProperty name="color" value="#00BFF3"/>
    </inkml:brush>
  </inkml:definitions>
  <inkml:trace contextRef="#ctx0" brushRef="#br0">94720 24332 743,'-29'-19'-23,"8"9"25,7 8 24,7 10 24,4 5 7,0 3-12,2 3-12,0 3-11,1 2-9,0-1-2,0 1-4,0-1-3,0 1-2,0 1-1,0 1-1,0 1 0,0 0-1,0 1 0,0-1-1,0 0 1,0 0-2,0-1 0,0-1 0,0-1-2,0 0 1,-2-1 0,0 1 0,-2-1 0,0 0 1,1-1 0,-2-1 0,2-1 0,-1-1 0,2-1-1,0 0 1,2-2-1,-1 0-1,0-1 2,-2 1 0,0 0 0,0-1 1,0-1 0,1-1-1,2-1 0,0 1 1,-2 0 0,-1 1 0,0 1 2,-1 2 1,0 1 4,0 3 3,1 2 3,-2-1 1,0 0-1,-2-1 0,0 0-2,0-2 0,0 1-2,2-1-2,1 1 0,-1-1-3,2-1-1,-1-1-1,0 0-3,0-2-1,2-1-4,0-1-3,2-1-3,0 0-3,0 0-1,0-1-2,0 1-1,0 0-2,0 0-1,0-1-2,0 1-1,0 0 0,2 0 1,0-1 0,2 1 1,0-1 2,0-2 3,-1-2 3,2-2 2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18"/>
    </inkml:context>
    <inkml:brush xml:id="br0">
      <inkml:brushProperty name="width" value="0.02719" units="cm"/>
      <inkml:brushProperty name="height" value="0.02719" units="cm"/>
      <inkml:brushProperty name="color" value="#00BFF3"/>
    </inkml:brush>
  </inkml:definitions>
  <inkml:trace contextRef="#ctx0" brushRef="#br0">94319 29750 809,'-7'9'12,"2"3"1,2 4-1,2 2 1,1 2 1,0 3-1,0 1 0,0 3 1,-1 2-1,0 4 0,-2 4-1,0 5 0,-2 1-1,0 2-1,-1 0-3,-1 2-1,-1 3-3,0 5-5,0 7-4,0 6-4,-1 7-3,-2 8-3,-2 10-3,-1 8-3,-2 2 0,-2-6 2,0-6 3,-1-6 2,1-10-3,5-15-5,3-14-7,4-15-6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2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98677 25550 999,'-23'0'-86,"4"0"22,3 0 22,3 0 21,2 0 12,3 2 3,1 0 1,2 2 2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20"/>
    </inkml:context>
    <inkml:brush xml:id="br0">
      <inkml:brushProperty name="width" value="0.03112" units="cm"/>
      <inkml:brushProperty name="height" value="0.03112" units="cm"/>
      <inkml:brushProperty name="color" value="#00BFF3"/>
    </inkml:brush>
  </inkml:definitions>
  <inkml:trace contextRef="#ctx0" brushRef="#br0">97165 25628 706,'-16'0'1,"2"0"2,1 0 1,1 0 1,5-1 7,10-2 10,10-2 10,9-1 10,7-2 1,5 0-10,3 0-9,4 0-9,1 1-6,-3 1-1,-4 0-2,-2 2-2,-3 0 0,-3 2 0,-3 0 0,-3 2 0,-1 0 0,-1 0-1,1 0-1,0 0-1,1 1-1,5 2 1,3 2 0,4 2 0,1 1 0,-1-1-1,-3 1 0,-1 0-2,-3-1 0,0-2 1,-1-3 1,0 0 0,-3-2-1,-1 2-4,-3 0-4,-1 2-3,-3-1-4,-1-1-3,-2 0-2,-2-2-2,-2 1-6,-2 2-6,-3 2-8,0 2-6,-4 0 0,0-2 9,-3-3 9,-2 0 8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21"/>
    </inkml:context>
    <inkml:brush xml:id="br0">
      <inkml:brushProperty name="width" value="0.03341" units="cm"/>
      <inkml:brushProperty name="height" value="0.03341" units="cm"/>
      <inkml:brushProperty name="color" value="#00BFF3"/>
    </inkml:brush>
  </inkml:definitions>
  <inkml:trace contextRef="#ctx0" brushRef="#br0">99508 24930 658,'0'-15'-1,"0"2"-1,0 3-3,0 1 0,2 3 4,2 4 14,3 4 13,4 4 13,1 2 3,3 1-6,2 2-8,2 0-5,-1 1-5,1 1-2,-2 2-2,-1 0-2,0 0 0,0-1 1,-1-1 0,1 0 2,-2-2-2,-1-1-2,-2 0-5,-2-2-2,-1 0-3,0 2-1,-1 0-1,1 1-2,0 0-1,-2 0 1,-1-2 0,0-1 0,-2 1 0,-1 0 0,0 1 0,-1 2 0,-4 0-1,-6 1-1,-6 1-2,-5 2-2,-6 0-3,-3 1-6,-5 1-4,-3 1-6,-2 0-3,0-1-3,0-1-2,-1 0-3,5-3 2,8-3 6,7-3 7,8-2 5,4-3 4,-2-1-1,0 0-1,-1-1 1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22"/>
    </inkml:context>
    <inkml:brush xml:id="br0">
      <inkml:brushProperty name="width" value="0.03468" units="cm"/>
      <inkml:brushProperty name="height" value="0.03468" units="cm"/>
      <inkml:brushProperty name="color" value="#00BFF3"/>
    </inkml:brush>
  </inkml:definitions>
  <inkml:trace contextRef="#ctx0" brushRef="#br0">99363 22209 634,'0'-22'2,"0"3"5,0 3 4,0 2 4,0 5 4,0 5 1,0 4 2,0 6 1,0 4 0,0 5-2,0 5-1,0 5-2,0 2-1,0 1-3,0-1-1,0 1-3,-1-2-1,-2 0 0,-2-1-1,-2 0-1,0-3-2,0-2-3,2-1-4,1-2-3,3-7-8,7-12-11,7-12-11,8-11-11,2-7-1,1 1 9,-1 0 9,1-1 9,-2 3 7,-1 3 5,-3 5 4,-1 3 5,-2 5 5,-3 5 5,-1 4 5,-2 6 5,-2 3 3,-2 5-1,-2 4 0,-2 4-1,-2 1-1,0 1-3,-2-1-4,0 1-2,-2-1-4,0-1-2,-1-1-2,-1 0-2,0-3-6,2-1-8,2-3-9,2 0-8,1-5-2,0-5 1,0-4 3,0-5 2,2-6 2,4-6 2,3-5 2,5-6 2,2-5 2,0-1 2,-1-2 1,1-2 3,0 1 2,-1 4 4,1 3 3,0 5 5,-1 4 3,-1 5 3,-1 5 5,-1 5 3,0 2 3,0 2 1,0 0 0,-1 2 2,1 1 0,0 2-1,0 2 0,-1 2 0,1 2-2,0 2-2,0 1-2,0 3-3,-1 3-2,1 2 0,0 3-1,0 3-2,-2 1 1,-1 1 0,-2-1 0,-2 1 0,-2 0 0,0 1-4,-2 1-2,0 1-4,-4 0-1,-4 1-2,-6-1-1,-3 0-2,-5 0-1,0-1-1,-1-1 0,-1-1-1,-1-2 0,-1-1 0,-1-2-1,-1-2 1,1-3-1,3-3 0,3-3-1,3-2 0,3-6-4,1-8-9,2-8-7,2-7-9,4-6-1,4 1 4,6-2 5,4-1 4,3 0 5,1 1 4,2 2 4,0 0 3,0 2 6,-1 5 4,-1 3 5,0 4 6,-3 5 4,-1 5 6,-2 4 5,-2 6 5,-2 2 2,0 1-2,-2 1 0,0 2-3,-4 1-3,-4 3-4,-5 3-5,-5 3-5,-5 2-6,-1-1-7,-4 1-6,-3-1-7,-1 0-4,-1-1-1,1-1-1,0-1-2,1-2-1,5-4-3,3-5-2,5-3-4,2-3 1,4-2 4,3-2 4,2-2 5,3-1 3,0-2 5,2 0 2,0-1 5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22"/>
    </inkml:context>
    <inkml:brush xml:id="br0">
      <inkml:brushProperty name="width" value="0.03141" units="cm"/>
      <inkml:brushProperty name="height" value="0.03141" units="cm"/>
      <inkml:brushProperty name="color" value="#00BFF3"/>
    </inkml:brush>
  </inkml:definitions>
  <inkml:trace contextRef="#ctx0" brushRef="#br0">100150 23250 700,'14'8'0,"-3"0"0,-2-1 1,-4 1 0,1 1 5,2 2 9,3 2 9,3 1 10,1 1 3,-2-1-4,-3 0-3,-1-2-3,1 1-4,4 3-2,4 3-3,3 4-3,1-1-4,-1-3-8,-2-3-6,-2-3-8,-2-1-4,-1 0-2,-1-1-2,-1 1-3,-1-2-6,0-4-12,-2-4-10,0-4-12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22"/>
    </inkml:context>
    <inkml:brush xml:id="br0">
      <inkml:brushProperty name="width" value="0.03349" units="cm"/>
      <inkml:brushProperty name="height" value="0.03349" units="cm"/>
      <inkml:brushProperty name="color" value="#00BFF3"/>
    </inkml:brush>
  </inkml:definitions>
  <inkml:trace contextRef="#ctx0" brushRef="#br0">101563 22586 656,'0'-15'-1,"0"2"-1,0 3-3,0 1-2,1 4 8,1 6 19,3 6 17,2 6 19,1 3 4,-2 3-11,-1 2-9,0 1-10,-2 1-8,-1-1-5,0-1-4,-1-1-5,-3 1-4,0 1-3,-3 3-2,-2 1-4,-1 1-5,0-3-7,1-1-6,-1-3-7,0-2-5,0-4-2,0-4-1,0-5-2,1-2-1,1-4 2,0-2 0,2-3 2,0-2 4,2 0 7,0 0 8,2 0 7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23"/>
    </inkml:context>
    <inkml:brush xml:id="br0">
      <inkml:brushProperty name="width" value="0.03869" units="cm"/>
      <inkml:brushProperty name="height" value="0.03869" units="cm"/>
      <inkml:brushProperty name="color" value="#00BFF3"/>
    </inkml:brush>
  </inkml:definitions>
  <inkml:trace contextRef="#ctx0" brushRef="#br0">101840 21895 568,'44'-43'-5,"-6"9"4,-5 9 5,-7 9 4,-3 6 4,-3 2 5,-1 4 5,-2 3 5,-1 1 1,-1 2-4,1 0-3,0 2-4,-2 1-2,-3 3-3,-3 3-2,-2 4-2,-3 1-3,-2 3-3,-2 1-3,-2 3-3,-3 1-3,-2-1-2,-3 1-2,-3-1-1,-4 0-2,-4-1 0,-3-1-1,-4-1 0,-2-2-1,4-3-2,4-2-2,1-4-3,4-3 0,3-4 1,3-4 1,3-4 1,3-4 1,6-6 2,4-4 2,5-4 2,6-4 3,4 1 2,5-1 2,5 1 2,1 1 3,-3 3 1,-4 3 2,-1 3 2,-4 3 1,-3 4 1,-3 4 1,-2 4 0,-4 3 1,-3 2-1,-2 2-1,-3 2 1,-5 2-1,-4 3 1,-5 4-1,-5 2 0,-4 2 0,-2 1-2,-1 1-1,-2 1-2,0-1 0,3-1 1,3-3-1,3-1 1,2-2 0,2-2-3,2-3-1,3-1-3,1-1 0,2-2 1,2-1 1,3 0 0,1-2 2,3-1-1,4 0 1,2-1 0,3-3 0,0 0 0,1-3-2,2-2 0,0-3-1,3-3-3,2-5-3,1-4-1,1-2-1,-2-1 3,-3-1 2,-1 0 2,-2-4 2,0-3 0,-2-4 2,-1-4-1,0-1 2,-2 3-1,-1 3 1,0 4 0,-2 2 1,0 5 4,-2 3 3,0 5 4,-1 5 7,0 8 13,0 8 11,0 8 13,-1 5 0,0 3-9,-2 3-11,0 3-9,-2 5-6,0 6 2,-1 8 1,-2 6 1,0 3-1,-1-2-4,-2-2-4,0-2-3,0-2-3,2-2-1,2-2-2,3-2-1,0-3-1,0-3 1,0-5 1,0-3 1,1-4-5,2-3-13,2-3-12,2-3-12,2-3-7,2-2-2,1-4-2,3-2-2,3-5-1,4-6 3,3-6 0,5-5 2,-1-3 5,-3 2 7,-4 3 7,-5 1 8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23"/>
    </inkml:context>
    <inkml:brush xml:id="br0">
      <inkml:brushProperty name="width" value="0.03708" units="cm"/>
      <inkml:brushProperty name="height" value="0.03708" units="cm"/>
      <inkml:brushProperty name="color" value="#00BFF3"/>
    </inkml:brush>
  </inkml:definitions>
  <inkml:trace contextRef="#ctx0" brushRef="#br0">103374 20448 593,'0'-22'-1,"0"2"0,0 4-2,0 3 0,0 2 0,0 1 4,0 0 2,0 2 4,2 0 5,4 0 8,3 1 8,5-1 8,2 2 2,1 4-6,2 4-4,0 4-6,0 3-2,1 1-1,-1 3-1,1 2-1,-1 2-1,-3 3 0,-1 3-1,-2 3-1,-2 2-1,-3 1-1,-1 0-2,-2 3-2,-2-1-1,0 0-3,-2 1-2,0-1-4,-3-1-1,-4-1-1,-4-3-1,-3-1-1,-4-3-3,0-3-2,-1-3-2,-1-3-2,-1-3-1,1-2 1,-1-4 2,1-2 1,-1-5 2,1-2 2,-1-5 1,0-4 2,2-4 1,3-5 0,3-5 0,2-5 1,7-3 1,8 0-1,9-2 1,10 0 0,10-2 0,14-1 4,14-1 1,13 0 3,9 0 0,2 3-1,4 4-2,3 2-2,-1 3 0,-6 3 2,-4 3-1,-5 3 2,-8 4 0,-9 5 0,-10 4-2,-9 6 0,-9 2-11,-6 2-21,-5 0-23,-6 2-20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3:04"/>
    </inkml:context>
    <inkml:brush xml:id="br0">
      <inkml:brushProperty name="width" value="0.05563" units="cm"/>
      <inkml:brushProperty name="height" value="0.05563" units="cm"/>
      <inkml:brushProperty name="color" value="#00BFF3"/>
    </inkml:brush>
  </inkml:definitions>
  <inkml:trace contextRef="#ctx0" brushRef="#br0">50317 31134 395,'0'-15'0,"0"2"0,0 3 0,0 1 0,0 3 8,0 6 18,0 4 16,0 6 17,-2 3 3,0 3-11,-3 3-10,-2 3-11,-1 2-7,0-1-3,1 1-3,-1-1-3,1 0-3,2-3-1,2-1-3,2-2-1,5-2-5,8-1-5,7-1-7,9-1-7,4-2-3,2-6-2,3-4-2,1-6-1,0-1 0,-2 1 3,-2 0 2,-1 2 3,-5 0 3,-5 0 0,-7 0 2,-5 0 1,-9 3 1,-10 6 1,-11 6 1,-11 5 1,-5 5 1,0 0 2,-1 0 1,1 3 2,0-1 2,2 1 1,0-1 1,1 1 2,1-2 1,1-1 3,1-3 2,1-1 3,2-1 1,3-1 0,3 1-1,3 0 1,4-1 0,7-1 0,5-1-1,6-1 0,5-2-2,7-4-3,5-4-3,7-4-3,2-3-3,1 0-1,-1-1-1,0-1-2,-1-1-1,-5 2 0,-3 1-1,-5 0-2,-2 1 0,-2 0-4,-3 0-1,-1 0-4,-3 1-2,-4 1-1,-4 0-2,-4 2-1,-3 0 1,-1 0 3,-3 0 5,-2 0 4,0 0 5,-1 2 7,0 0 7,1 1 8,-1 2 3,2 2 2,1 2 1,1 2 2,0 1 0,0 1-1,0 1-1,1 2 0,-1 0-3,0 1-3,0 1-2,1 1-4,0 0-3,0-1-3,2-1-3,1 0-3,0-3-3,0-1-3,0-2-3,0-2-3,-1-1-3,-1 1 1,-3 2-1,-2 0-1,-2 0 0,-3-1 2,-3 0 0,-3-2 2,-2-1 1,-3-1 2,-1 0 2,-2-2 1,-1 0 4,3 0 8,1 0 6,3 0 7,3 0 2,5 0 0,5 0 0,5 0-2,5-1 1,8-1 2,6 0 2,7-1 2,8-1-1,9 0-4,9 0-5,8 0-4,6 0-3,2 0-1,1 0 0,3 0-2,1-2-1,0 0-3,-1-3-2,1-2-4,-2-1-1,-1 2-3,-2 1-3,-2 0-2,-3 1-2,-6 1-4,-5-1-2,-4 0-4,-5-1-1,-5-2-1,-5-2-1,-5-2-1,-5-1 2,-6-1 2,-6-1 3,-6-1 2,-5-3 4,-4-2 1,-3-3 3,-5-3 2,-2-2 2,-1-1 3,-1 0 3,-1-2 2,0 1 2,0 1-1,-1 3-1,1 1 0,1 3 3,2 3 6,4 3 6,3 3 6,3 2 4,3 0 1,3 2 1,2 1 1,2 2 7,-2 6 12,0 4 12,-1 5 13,-1 8 0,2 11-11,1 11-10,0 11-12,2 4-8,0-1-2,2-1-4,0 0-4,1 4-3,-2 11-5,0 11-3,-1 11-5,-1 8-5,2 7-8,0 8-9,2 6-8,0 0-7,0-7-5,0-7-7,0-6-6,-1-4 0,0 2 2,-2 0 4,0 2 3,-1-9 3,0-14 6,0-16 5,0-16 4,0-11 3,0-4 0,0-4 1,1-6-1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5:05"/>
    </inkml:context>
    <inkml:brush xml:id="br0">
      <inkml:brushProperty name="width" value="0.03876" units="cm"/>
      <inkml:brushProperty name="height" value="0.03876" units="cm"/>
      <inkml:brushProperty name="color" value="#F2395B"/>
    </inkml:brush>
  </inkml:definitions>
  <inkml:trace contextRef="#ctx0" brushRef="#br0">95191 17713 567,'14'-21'13,"-1"8"11,-2 7 8,-2 7 11,-1 3 1,0 3-6,-1 2-7,1 2-7,0 1-6,0 1-5,0 1-7,0 2-6,-2-1-6,-1 1-5,-2 0-4,-2-1-6,-3 1-3,-6 2-1,-4 0-1,-5 1 0,-5 1 0,-5 1 3,-5 1 2,-5 1 1,0-1 5,4-1 3,3-3 5,5-1 5,3-3 5,5-2 6,3-4 7,4-2 7,8-5 1,10-5 0,11-4-3,11-5 0,6-3-4,2 1-1,3-1-4,1 0-2,-2 2-4,-4 3-7,-5 3-4,-5 2-7,-4 3-1,-5 0 1,-3 2 2,-4 0 1,-3 2 5,-2 2 5,-3 2 7,0 2 6,-3 2 3,0 3-1,-2 4 0,0 2 0,-1 1 1,2-1 2,0-1 4,2-1 2,0 0 0,0 0-3,0-1-4,0 1-3,1 0-5,4 1-9,2 1-8,4 1-8,-4-2-14,-9-4-17,-8-6-18,-9-4-19,-3-6 1,3-2 16,3-5 18,2-4 16,3 0 11,1 1 4,0 2 6,2 2 4,-1 2 4,-2-1 4,-1 0 3,-3 0 5,0 1 1,1 2 0,0 2-1,2 2 0,0 3 3,1 2 7,-1 4 8,0 2 7,0 3 2,-2 3-1,0 3-3,-1 3-2,0 1-2,1-1-3,1-1-3,0-1-3,2-1-5,3-2-6,1-3-7,2-1-7,2-2-4,4-2-1,2-3-3,4-1-1,4-2-3,7-4-4,7-2-5,7-3-4,3-2-3,1 0 1,-1 0-1,0 0 1,-2 1 3,-7 1 8,-5 0 8,-7 2 8,-3 1 7,-2 2 8,-2 2 7,-2 2 8,-2 1 6,-2 3 3,-2 2 4,-2 2 4,-3 1 1,-2 1-3,-3 2-1,-3 0-3,-4 1-2,-2 1-4,-3 1-3,-3 1-4,-3 0-5,-3-1-4,-2 0-6,-4-2-5,0 0-6,1-1-5,3 1-6,2 0-6,2-2-5,3-3-4,3-3-5,3-2-5,3-5-2,2-4 1,4-6 0,3-4 0,3-4 4,4-3 5,4-3 5,4-3 6,3-1 6,1 3 7,3 1 7,2 3 7,0 3 7,-1 5 5,-1 4 5,0 6 6,-2 3 2,1 2-1,0 2-3,0 2-1,1 2 3,3 3 4,3 3 6,3 3 6,2 3 0,1 1-7,1 3-6,1 1-7,1 1-7,1-3-9,1-1-8,1-3-10,1-1-10,1-1-10,1 0-12,0-2-12,-1-2-1,-7-3 8,-5-3 6,-6-2 9,-4-2 1,1 0-1,0 0-4,0 0-2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35"/>
    </inkml:context>
    <inkml:brush xml:id="br0">
      <inkml:brushProperty name="width" value="0.04278" units="cm"/>
      <inkml:brushProperty name="height" value="0.04278" units="cm"/>
      <inkml:brushProperty name="color" value="#00BFF3"/>
    </inkml:brush>
  </inkml:definitions>
  <inkml:trace contextRef="#ctx0" brushRef="#br0">43436 34347 514,'-17'-14'0,"-2"2"0,-1 4 0,-3 3 0,2 1 0,3 2 0,4 0 0,5 2 0,-1 0 0,0 2 0,-3 0 0,-1 2 0,-2 1 0,0 1 0,1 3 0,-1 2 0,0 1 5,2 2 11,1 0 10,1 1 10,0 0 3,0-1-5,1-1-6,-1 0-4,1-1-5,2 1-5,2 1-4,3 2-5,0-1-1,2-1-1,0-1 1,2 0-1,0-2 1,2 1 0,0 0-1,2 0 1,0-1 0,3-1-1,2-1 0,2 0-1,1-1 0,-1-1 0,1 1 0,0 0 0,0 0 0,-1 0-1,1 0 0,0-1-1,0 2 0,0 0 0,-1 1 0,1 2-1,-2 0-1,-2 1 0,-4 1-1,-2 1 0,-4 2-2,-1 3 0,-2 4 0,-1 2-1,-4 0 0,-2 0 0,-3-1 1,-3 0-1,-2-3 1,1 0 0,-1-1-1,1 0 1,-1-3 1,2-3 1,1-3 2,1-2 2,6-7 1,12-9 2,12-8 3,11-9 3,7-4-1,1 0-3,1-1-2,1 1-3,-1 1-1,0 2-2,-1 4-2,-1 3 0,-2 4 0,-3 3 1,-3 4 2,-3 4 2,-3 2 3,-1 0 4,-2 0 3,-2 0 4,-2 1 3,1 2 1,0 2 2,0 2 2,-1 1-1,-1 1-2,-1 2-3,0 0-2,-2 1-3,-1 0-1,0-1-1,-2 1-2,1 0-10,0 1-19,1 2-17,2 0-18,-3-3-10,-2-5-3,-6-6 0,-2-5-3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35"/>
    </inkml:context>
    <inkml:brush xml:id="br0">
      <inkml:brushProperty name="width" value="0.03289" units="cm"/>
      <inkml:brushProperty name="height" value="0.03289" units="cm"/>
      <inkml:brushProperty name="color" value="#00BFF3"/>
    </inkml:brush>
  </inkml:definitions>
  <inkml:trace contextRef="#ctx0" brushRef="#br0">44561 35090 668,'-13'-27'32,"8"11"8,7 9 9,6 10 10,4 6-3,-1 2-13,1 1-13,0 3-13,-1 1-12,1-1-10,0 1-12,0 0-11,-2-2-5,-1-1 0,-2-3 2,-2-1 1,-1-1-3,0 0-5,0 0-5,0 0-5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35"/>
    </inkml:context>
    <inkml:brush xml:id="br0">
      <inkml:brushProperty name="width" value="0.03341" units="cm"/>
      <inkml:brushProperty name="height" value="0.03341" units="cm"/>
      <inkml:brushProperty name="color" value="#00BFF3"/>
    </inkml:brush>
  </inkml:definitions>
  <inkml:trace contextRef="#ctx0" brushRef="#br0">45679 35547 658,'-22'0'4,"3"0"7,3 0 8,3 0 8,5 0 6,10 0 3,8 0 4,9 0 5,5-2-3,1 0-9,1-3-7,1-2-9,0 0-9,1 0-8,-1 2-10,1 1-9,-2 0-6,0 2-4,-1 0-4,-1 2-3,-1 0-3,-3 0-2,-1 0 0,-2 0-2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36"/>
    </inkml:context>
    <inkml:brush xml:id="br0">
      <inkml:brushProperty name="width" value="0.04152" units="cm"/>
      <inkml:brushProperty name="height" value="0.04152" units="cm"/>
      <inkml:brushProperty name="color" value="#00BFF3"/>
    </inkml:brush>
  </inkml:definitions>
  <inkml:trace contextRef="#ctx0" brushRef="#br0">47510 34459 529,'0'-15'7,"-2"4"12,0 3 12,-2 3 13,-1 2 5,-2 3-3,-1 4-2,-3 2-3,-2 3-6,-2 4-7,-1 2-8,-3 3-7,0 2-6,-1-1 0,0 1-1,1 0-2,0-2 0,1-1-2,0-3 0,2-1-2,2-1 0,3 0 0,3-1 0,2 1-1,4-1 0,4-2-2,4-2 0,4-2-2,3-2-1,3-1 1,3 0 1,3-1 0,1-1 0,-3 1 0,-1 2 0,-2 0-1,-3 4 0,-3 6-1,-3 5 0,-2 7-1,-4 2 0,-4 1 2,-4-1 0,-4 1 1,-2-2 1,1-3 0,-1-3-1,0-3 1,1-3 0,1-1 2,0-2 3,2-2 2,3-4-1,6-4-2,6-6-2,6-4-3,3-3 0,1-2 2,1 0 1,1-1 3,1 0 2,1-1 2,1 0 3,2 1 3,-2 1 2,-1 4-1,-3 4 1,-1 4 0,-1 3 0,-1 2 2,1 2 0,0 2 1,-2 2-3,-3 1-6,-3 3-7,-2 2-5,-3 0-6,-1-1-1,0-1-4,-1 0-2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36"/>
    </inkml:context>
    <inkml:brush xml:id="br0">
      <inkml:brushProperty name="width" value="0.03747" units="cm"/>
      <inkml:brushProperty name="height" value="0.03747" units="cm"/>
      <inkml:brushProperty name="color" value="#00BFF3"/>
    </inkml:brush>
  </inkml:definitions>
  <inkml:trace contextRef="#ctx0" brushRef="#br0">48533 34900 587,'-6'8'159,"4"2"-40,4 0-40,4 1-40,3 1-26,1 2-10,3 0-10,2 1-11,0 1-7,-1-1-1,-1 1-1,0 0-1,-2-2-7,-1-1-10,-1-2-12,0-2-11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37"/>
    </inkml:context>
    <inkml:brush xml:id="br0">
      <inkml:brushProperty name="width" value="0.04547" units="cm"/>
      <inkml:brushProperty name="height" value="0.04547" units="cm"/>
      <inkml:brushProperty name="color" value="#00BFF3"/>
    </inkml:brush>
  </inkml:definitions>
  <inkml:trace contextRef="#ctx0" brushRef="#br0">57282 34305 483,'-15'-14'58,"-1"3"-7,0 2-5,1 4-8,-1 2-5,2 2-7,1 2-6,1 2-7,-2 2-3,-4 2 0,-3 1 0,-5 3 1,1 1-1,5 0-1,5 0-1,5-1-1,3 1-1,2 0-3,2 0-1,2-1-2,2 0-2,4 0 0,2-2 0,4 0-2,0-2 1,1 1-1,0 0 1,0 0 0,-1 1 0,1 1 1,0 3 1,0 2 1,-2 1 1,-3-1-1,-2 1 1,-4 0 0,-1-1-1,0 1 0,0 0 0,0-1-1,-1 1 0,-4 2-1,-2 0 1,-3 1-1,-2-1-1,0-1 2,0-2-1,1-2 1,3-6-3,10-7-7,8-7-7,9-9-6,5-5-1,1 0 5,1 0 4,1-2 4,-1 0 6,-1 4 4,-3 3 5,-1 3 5,-2 3 4,-3 2 2,-1 4 3,-2 3 2,-2 3 4,1 3 4,0 5 5,0 4 5,-2 2-1,-1-1-7,-2 1-6,-2 0-6,-1 0-5,0 1-4,0 1-3,0 1-4,-1 0-3,-1-1-4,0-1-5,-1 0-4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37"/>
    </inkml:context>
    <inkml:brush xml:id="br0">
      <inkml:brushProperty name="width" value="0.03315" units="cm"/>
      <inkml:brushProperty name="height" value="0.03315" units="cm"/>
      <inkml:brushProperty name="color" value="#00BFF3"/>
    </inkml:brush>
  </inkml:definitions>
  <inkml:trace contextRef="#ctx0" brushRef="#br0">58300 34270 663,'1'-11'37,"4"8"11,2 9 12,4 10 11,1 3-7,1 1-24,1-1-24,2 1-23,-1-2-16,-1-1-6,-1-2-6,0-2-5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37"/>
    </inkml:context>
    <inkml:brush xml:id="br0">
      <inkml:brushProperty name="width" value="0.04093" units="cm"/>
      <inkml:brushProperty name="height" value="0.04093" units="cm"/>
      <inkml:brushProperty name="color" value="#00BFF3"/>
    </inkml:brush>
  </inkml:definitions>
  <inkml:trace contextRef="#ctx0" brushRef="#br0">59455 34716 537,'-13'-1'11,"6"-1"23,6 0 23,6-1 23,6-1 3,7 2-17,7 0-16,7 2-17,3 0-11,1 0-7,-1 0-6,0 0-6,0 0-7,-1 0-3,-1 0-6,-1 0-4,-2 0-6,-2 0-8,-1 0-7,-2 0-8,-2 0-3,1 0 2,-1 0 1,1 0 2,-3 0 4,-3 0 6,-5 0 7,-3 0 6,-2 0 4,0 0 1,0 0 0,0 0 1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38"/>
    </inkml:context>
    <inkml:brush xml:id="br0">
      <inkml:brushProperty name="width" value="0.06185" units="cm"/>
      <inkml:brushProperty name="height" value="0.06185" units="cm"/>
      <inkml:brushProperty name="color" value="#00BFF3"/>
    </inkml:brush>
  </inkml:definitions>
  <inkml:trace contextRef="#ctx0" brushRef="#br0">61512 33774 355,'0'-14'0,"0"1"0,0 2 0,0 2 0,-2 3 14,-4 2 27,-4 4 29,-4 3 26,-3 2 5,-3 5-21,-3 4-21,-3 4-20,-4 3-12,-5 5-5,-4 3-5,-6 4-6,-1 3-2,2 1-1,2 0-2,2 2-1,2-1 0,5-1-1,3-3 1,5-2-1,4-1 0,7-3 1,5-2-1,6-1 0,6-3-1,7-1-1,8-2-3,6-2-1,7-3-2,8-3-2,9-3-3,6-2-2,8-4-4,4-4-3,5-4-5,5-4-5,2-2-2,-1-2-3,-1 0-2,-1-1-2,-6 1 1,-11 1 5,-10 2 4,-11 2 5,-8 2-3,-4 0-12,-3 2-11,-4 1-11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4:43"/>
    </inkml:context>
    <inkml:brush xml:id="br0">
      <inkml:brushProperty name="width" value="0.05334" units="cm"/>
      <inkml:brushProperty name="height" value="0.05334" units="cm"/>
      <inkml:brushProperty name="color" value="#00BFF3"/>
    </inkml:brush>
  </inkml:definitions>
  <inkml:trace contextRef="#ctx0" brushRef="#br0">49260 30656 412,'0'-15'-1,"0"2"-2,0 2-1,0 3-3,0 0 1,0 0 3,0 0 2,0 0 4,-1 2 6,-1 2 13,0 4 11,-1 3 12,-2 0 3,0 1-8,-1 0-6,-2 0-7,0 0-5,-2 0-4,0 0-3,-1 0-3,-1 0-3,1 0-3,-1-1-2,0 2-2,0-2-1,1 1 1,-1 0 1,0 0 1,0 1 1,1 0 3,-1 1 0,0 2 3,-1 0-1,-2 1-2,-1 2-1,-3 0-2,0 1-1,-1 1-1,0 1-1,1 2-1,-3 0-1,-3 1-1,-5 1-1,-3 1-1,-3 1-1,0 1-1,-2 1 0,-1 1 0,0 1 0,2-1 1,0 1 1,1 0 1,3-2 0,1-2-1,5-1 1,2-2 0,2-1 0,1-1 1,1 1 2,1 0 1,1-2 2,2-1-2,2-3 1,3 0 0,0-3 0,0-1 2,0-1 2,1 0 1,1 0 3,4 4 4,4 2 4,4 3 3,4 2 1,6 1-4,4 2-4,5 0-3,4 1-3,1 1-1,2 1-1,3 1-1,0 1-1,1-1 0,-1 1-1,0-1 0,1 1-1,1-1 0,1 1-1,0-1-1,2-1 0,-1-1-1,0-2 0,1-3 0,-2 0-1,0 0 1,-1-1 0,-1 1 1,-1 0-1,-2-1-1,0 1-2,-1 0-2,-1-2 0,-3-1 0,-1-2 0,-3-2 0,-1-1-1,-1 0-2,0-1-1,-2 1-2,-5-1-14,-9 0-28,-8-2-26,-9 0-28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5:07"/>
    </inkml:context>
    <inkml:brush xml:id="br0">
      <inkml:brushProperty name="width" value="0.04828" units="cm"/>
      <inkml:brushProperty name="height" value="0.04828" units="cm"/>
      <inkml:brushProperty name="color" value="#F2395B"/>
    </inkml:brush>
  </inkml:definitions>
  <inkml:trace contextRef="#ctx0" brushRef="#br0">97525 17728 455,'6'-5'56,"-1"6"-9,-2 6-8,-1 6-9,-4 3-6,-2 3-2,-4 2-3,-2 1-1,-3 3-3,-2 1-1,-1 2-1,-3 3-2,-1 0-1,-3-2-2,-1 0-2,-3-1-2,1-1-2,3-3-2,3-1-3,3-3-1,6-3-9,10-6-14,10-6-13,10-6-13,3-4-1,-1 0 14,-3-2 15,-1 0 13,-3 2 11,-1 6 8,-2 6 9,-2 6 9,-2 4 4,-2 5 1,-3 3 1,0 5 2,-4 1-2,-4 2-4,-4 1-2,-4 1-5,-1-1-3,1-2-4,1-1-5,0-3-4,2-2-5,1-5-5,0-3-6,2-4-4,3-10-10,4-12-14,6-15-14,4-13-13,5-10 0,3-6 14,5-6 13,4-5 15,-1 1 10,-2 12 7,-2 10 7,-4 11 7,0 7 4,3 1 0,3 3-1,3 1 1,2 2 3,3 1 8,1 1 8,2 0 7,1 2 1,-1 1-4,-1 0-4,-1 2-5,-2 1-4,-2 0-5,-1 2-5,-2 1-4,-3 0-5,-3 2-3,-3 0-4,-3 2-3,-3-3-8,-4-4-10,-4-5-10,-4-5-10,-3-2-1,-2 0 10,-2 2 10,-2 1 10,0-1 5,-1-3 3,0-3 1,0-3 1,1 0 5,1 5 7,0 3 6,2 5 6,0 1 6,1 0 4,-1 0 4,0 1 4,0 4 4,0 11 3,0 12 4,0 10 2,1 6 0,1 4-7,0 3-7,2 3-5,-1 4-5,0 7-3,-1 7-2,-2 8-4,1 5-1,-1 6-3,0 7-3,0 5-2,0 3-1,-2 0 1,0 0 0,-1 0 2,1-1-5,2-2-10,4-2-11,2-2-11,2-4-3,-2-7 4,0-7 3,-2-7 3,0-7-2,-2-6-6,0-7-8,-1-8-8,-1-5-3,0-7 1,0-5 0,1-6 0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3:53"/>
    </inkml:context>
    <inkml:brush xml:id="br0">
      <inkml:brushProperty name="width" value="0.06435" units="cm"/>
      <inkml:brushProperty name="height" value="0.06435" units="cm"/>
      <inkml:brushProperty name="color" value="#00BFF3"/>
    </inkml:brush>
  </inkml:definitions>
  <inkml:trace contextRef="#ctx0" brushRef="#br0">6750 15250 341,'-46'-177'5,"10"47"8,10 47 10,9 48 8,12 33 5,16 22-1,15 22 1,17 23-2,8 14-1,4 10-4,3 10-4,3 9-4,1 10-3,1 14-1,-1 11-3,1 14-1,-3 3-1,-2-2-1,-3-3-1,-3-3 1,-2-7-2,0-9 0,0-10-1,0-8 0,0-11-1,0-8-2,0-10 0,0-9-2,3-12 1,6-11-1,7-14 1,6-11-1,12-15 2,19-16 1,19-15 2,19-15 1,34-37 2,50-56 3,50-56 2,50-56 2,48-54 1,47-49-2,47-51 0,48-49-2,17-23-6,-8 7-11,-10 6-11,-9 7-11,-30 29-7,-50 53-3,-50 53-4,-50 54-2,-55 47-4,-59 45-1,-60 43-1,-58 45-2,-36 25-2,-8 10-2,-10 10-1,-9 9-2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5:43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71850 2950 999,'-229'-127'-26,"95"47"2,93 47 3,95 48 2,38 19 0,-16-6-1,-15-6-1,-15-6-1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6:47"/>
    </inkml:context>
    <inkml:brush xml:id="br0">
      <inkml:brushProperty name="width" value="0.05878" units="cm"/>
      <inkml:brushProperty name="height" value="0.05878" units="cm"/>
      <inkml:brushProperty name="color" value="#F2395B"/>
    </inkml:brush>
  </inkml:definitions>
  <inkml:trace contextRef="#ctx0" brushRef="#br0">86561 12753 374,'-27'-27'2,"4"1"3,4 2 4,3 2 4,2 1 3,3 2 1,1 3 3,2 0 2,2 2 3,1 0 5,3 0 5,1 0 5,6 2 0,11 6-2,11 5-4,10 5-3,5 3-4,-2 1-4,-2-1-3,-1 0-5,-2 1-2,1 2-1,-1 1 1,1 2-1,1 2-1,4-1 1,3 0-2,4 0 0,2 1 0,0-1-1,0 0 0,-1 0 0,0 0-1,-2 1-1,-1-1-1,-3 0-1,2 0-1,3 1-2,3-1-1,4 0-1,5-2-1,5-3 0,5-3-2,5-5 0,3-1 0,-3 0 0,-1 0 0,-2 0 1,-1 0 0,0 0 0,0 0 1,0 0-1,1 0 1,-1 0-1,0 0 2,0 0-1,-1 0 0,-2 0 0,-1 0-1,-2 0 0,-1 0-1,0-3 0,0-2 0,0-1 0,-1 0-1,-2 2-1,-1 1 1,-2 2-1,-2 1-1,1 0 1,0 0-1,0 0 1,-4 0-1,-6 0 1,-8 0 1,-7 0 0,-1 0 0,5 0 1,6 0 0,5 0 0,0 1 1,-5 2-1,-6 1 0,-4 2 0,-3 0-1,2-1-2,2-2 0,1-3-2,-2-4-11,-7-9-22,-7-10-20,-7-8-21,-5-4-3,-2-1 14,-1 1 15,-2-1 14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04"/>
    </inkml:context>
    <inkml:brush xml:id="br0">
      <inkml:brushProperty name="width" value="0.04692" units="cm"/>
      <inkml:brushProperty name="height" value="0.04692" units="cm"/>
      <inkml:brushProperty name="color" value="#F2395B"/>
    </inkml:brush>
  </inkml:definitions>
  <inkml:trace contextRef="#ctx0" brushRef="#br0">5512 4100 468,'52'-1'81,"-10"-3"-20,-9-1-20,-10-4-19,-3 4-11,3 6-1,1 7-2,3 7-1,-2 7 0,-8 8 2,-6 6 2,-8 7 1,-3 8 1,0 6 2,0 8-1,0 6 2,0 3-1,0-3 0,0-1 0,0-4-1,0 0-1,0 0-2,0-1-2,0 1-3,2 5-1,1 13-1,3 11-1,2 11-2,2 3 0,-1-7-2,0-7-1,1-7-2,-1-6 0,0-5 0,1-4 0,-1-5 0,2-6-1,2-7-1,2-7 0,2-7-2,-6-11-5,-17-18-13,-16-15-12,-17-17-13,-10-15-1,-5-14 7,-5-15 8,-4-13 7,-5-7 6,-4-1 1,-6 1 3,-4-1 3,2 7 4,10 11 7,9 12 8,10 12 8,6 6 4,5 3 0,5 3 2,5 1 0,2 4 0,4 1 1,2 3 0,2 2 0,3 1 0,6 0-2,4 0-1,4 1-2,6-2-1,4-2-3,4-3-2,6-2-3,3 0 0,2 2-1,2 3 2,4 2-1,1 6 0,2 9-2,3 10-3,3 9-3,-6 14-1,-11 19-1,-12 19 0,-11 18-2,-10 13-1,-7 8 1,-7 6-1,-7 7 0,-3 0 0,-1-11 1,1-8 0,-1-10 1,2-8 2,2-7 1,2-7 3,3-8 2,3-7 2,5-10 1,5-9 3,4-10 0,8-10 2,13-12 0,11-11-1,11-12 0,15-16-1,16-18-4,17-19-3,16-19-3,5-16-4,-4-14-3,-4-15-4,-5-13-3,-4-4-3,-2 7-1,-3 7-1,-2 8-1,-5 7 0,-10 10 2,-10 9 2,-9 10 2,-6 9 3,-6 9 5,-4 10 3,-5 9 4,-5 9 5,-4 10 5,-5 9 5,-5 10 5,-2 9 10,0 9 14,0 10 15,0 9 15,2 14 2,1 19-12,3 18-12,2 20-12,0 11-7,-2 5-3,-2 4-5,-3 5-2,-1 3-4,0-1-4,0 1-3,0-1-3,0-3-1,0-7-1,0-7 1,0-7-1,1-5 0,3-2-2,1-2-3,4-3-2,1-7-1,3-12 0,2-11-1,3-12 1,4-9-1,7-8 0,8-6 0,6-8 0,5-4 0,3-2 0,1-3 0,3-2 0,2-3 1,-1-2 1,0-2 1,0-3 2,-2 0 0,-4-1 0,-6 0 1,-4 0-1,-4 2 1,-2 1 0,-2 4 1,-3 1-1,-4-3-5,-8-9-14,-6-10-12,-8-10-14,-8-12-6,-13-16 0,-11-17-1,-12-16 0,-2-5 4,11 7 6,8 7 9,10 7 7,5 8 4,-1 10 0,1 9 1,0 9 1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04"/>
    </inkml:context>
    <inkml:brush xml:id="br0">
      <inkml:brushProperty name="width" value="0.03726" units="cm"/>
      <inkml:brushProperty name="height" value="0.03726" units="cm"/>
      <inkml:brushProperty name="color" value="#F2395B"/>
    </inkml:brush>
  </inkml:definitions>
  <inkml:trace contextRef="#ctx0" brushRef="#br0">6900 4175 590,'-4'-23'12,"-6"27"24,-8 29 24,-6 28 24,-6 18 1,-1 6-22,-3 8-21,-3 6-22,-2 7-14,-6 4-5,-4 5-5,-5 4-5,0 2-8,5-2-9,4-3-10,5-3-8,5-10-4,5-18 3,4-20 3,5-18 4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05"/>
    </inkml:context>
    <inkml:brush xml:id="br0">
      <inkml:brushProperty name="width" value="0.04107" units="cm"/>
      <inkml:brushProperty name="height" value="0.04107" units="cm"/>
      <inkml:brushProperty name="color" value="#F2395B"/>
    </inkml:brush>
  </inkml:definitions>
  <inkml:trace contextRef="#ctx0" brushRef="#br0">7387 2863 535,'-30'1'88,"14"2"-19,13 3-20,15 2-20,11 6-13,10 10-4,10 9-5,8 9-5,4 5-4,-2 0-5,-3-1-5,-2 1-3,-6 0-5,-9 0-2,-9 0-3,-10 0-2,-8 1-2,-8 2 0,-6 3 1,-7 2 0,-8 0 2,-10-2 1,-9-3 2,-10-2 2,-8-3 2,-7-5 5,-6-5 4,-8-5 3,-4-3 4,1-2-1,0-3 2,-1-2 1,7-2 2,11-3 3,12-2 3,11-3 3,17 0 11,22-1 17,20 1 17,21-1 17,17-3 3,11-7-12,13-8-10,10-6-12,8-7-9,3-7-6,1-8-5,3-6-6,-3-2-4,-10 5 2,-9 5-1,-10 5 2,-9 5-6,-10 8-11,-8 6-11,-11 8-10,-11 6-14,-14 8-18,-14 6-17,-14 8-17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05"/>
    </inkml:context>
    <inkml:brush xml:id="br0">
      <inkml:brushProperty name="width" value="0.04128" units="cm"/>
      <inkml:brushProperty name="height" value="0.04128" units="cm"/>
      <inkml:brushProperty name="color" value="#F2395B"/>
    </inkml:brush>
  </inkml:definitions>
  <inkml:trace contextRef="#ctx0" brushRef="#br0">7387 4213 532,'-33'1'3,"6"2"4,7 3 5,7 2 5,5 3 3,2 2 3,2 2 3,3 3 3,1 2 3,0 2 4,0 2 3,0 3 5,1 4-1,3 4-5,2 5-5,2 4-6,0 6-7,-2 4-7,-3 4-7,-2 5-9,-2 2-8,-2-3-9,-3-2-9,-2-3-10,-3-9-10,-2-16-9,-2-17-9,-3-16-9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05"/>
    </inkml:context>
    <inkml:brush xml:id="br0">
      <inkml:brushProperty name="width" value="0.04963" units="cm"/>
      <inkml:brushProperty name="height" value="0.04963" units="cm"/>
      <inkml:brushProperty name="color" value="#F2395B"/>
    </inkml:brush>
  </inkml:definitions>
  <inkml:trace contextRef="#ctx0" brushRef="#br0">7275 4625 443,'70'-68'3,"-9"14"5,-9 14 7,-10 15 5,-3 6 4,2 0 0,2 0 1,3 1 1,-2 0-2,-4 3-3,-5 2-3,-4 2-4,-4 7-1,-3 8-2,-1 10 0,-4 10-2,-7 11-4,-14 14-11,-14 15-10,-15 13-10,-9 5-4,-4-5 3,-6-4 3,-4-5 3,2-7 4,6-10 4,7-8 5,8-11 4,4-6 2,2-5 1,3-4 0,2-6 0,6-4 4,9-4 10,10-6 7,9-4 10,9-5 1,10-8-5,10-7-5,8-7-5,4-4-4,-2 1-1,-3-1-2,-2 1-2,-3 3-8,-5 7-13,-5 7-15,-5 7-14,-7 7-3,-13 7 4,-11 7 7,-12 8 5,-6 1 4,0-2 4,1-2 3,-1-2 3,1-2 8,3 1 11,2-1 12,3 0 12,2 2 6,2 2 2,2 2 2,3 3 2,1 3-1,0 5-4,0 4-2,0 5-4,2 6-2,5 7-1,5 7-1,4 7-1,3 3 0,0-3-3,0-2-1,-1-3-1,1 1-1,0 1-1,0 4 0,-1 1 0,1-2-2,0-7-2,0-7-2,-1-7-2,-1-3-3,-5-1-3,-5 1-3,-5-1-3,-11-7-8,-20-18-15,-17-15-13,-20-17-15,-8-10-4,3-6 7,2-3 6,2-6 7,1-2 5,0 0 5,1 0 4,-1 0 4,4 4 4,7 7 2,7 6 4,7 8 3,7 9 7,7 12 11,7 12 11,7 11 12,5 7 2,2 3-6,3 2-5,1 2-5,4 2-9,1-1-9,3 1-9,2-1-9,3-3-8,2-7-3,2-7-3,2-7-5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06"/>
    </inkml:context>
    <inkml:brush xml:id="br0">
      <inkml:brushProperty name="width" value="0.04372" units="cm"/>
      <inkml:brushProperty name="height" value="0.04372" units="cm"/>
      <inkml:brushProperty name="color" value="#F2395B"/>
    </inkml:brush>
  </inkml:definitions>
  <inkml:trace contextRef="#ctx0" brushRef="#br0">8250 5225 503,'35'18'8,"-4"-3"18,-6-2 18,-4-3 16,-1 1 7,3 2-4,1 2-6,3 3-4,3 2-8,1 2-10,3 3-10,2 1-12,0 4-15,-6 1-21,-4 3-21,-5 3-22,-6-2-9,-6-5 3,-8-4 2,-7-5 2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06"/>
    </inkml:context>
    <inkml:brush xml:id="br0">
      <inkml:brushProperty name="width" value="0.04313" units="cm"/>
      <inkml:brushProperty name="height" value="0.04313" units="cm"/>
      <inkml:brushProperty name="color" value="#F2395B"/>
    </inkml:brush>
  </inkml:definitions>
  <inkml:trace contextRef="#ctx0" brushRef="#br0">9150 2413 510,'54'18'64,"-5"1"-13,-4 0-12,-5 0-12,-2-1-8,3 1-5,3 0-5,1 0-4,-1 0-5,-8 4-7,-7 1-5,-6 3-6,-8 3-4,-7 1 0,-7 3-1,-7 3-1,-9 4 0,-12 7-1,-12 7-1,-11 7 0,-10 3 0,-6 1 5,-8 0 3,-7-1 4,0-4 4,7-9 3,7-10 4,8-9 3,5-5 5,4 0 3,6 0 6,4 0 3,17-5 9,27-13 11,29-11 12,28-12 11,16-8 0,5-5-9,5-4-10,5-5-9,-1-2-8,-4 3-3,-5 3-4,-5 1-3,-8 6-5,-11 6-3,-13 8-5,-11 6-5,-11 9-9,-13 9-16,-11 9-16,-12 10-15,-13 9-3,-14 10 11,-13 9 12,-15 9 11,-7 4 7,0-3 3,0-1 4,0-4 3,0-2 4,0-6 3,0-4 3,0-5 3,5-4 3,13-5 2,11-5 2,12-5 2,7-1 2,3-1 2,2 0 0,1 0 3,5-1 1,4-3 3,5-1 2,5-3 2,2 0 3,0 2 2,0 2 2,0 3 2,1 2 0,3-1-3,2 0-4,2 0-3,1 5-2,1 9-3,-1 9-2,0 10-2,0 6-3,-4 2-3,-1 3-3,-3 2-3,-1-2-5,0-4-6,0-4-6,0-6-7,1-12-12,3-21-21,2-22-20,2-21-20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5:08"/>
    </inkml:context>
    <inkml:brush xml:id="br0">
      <inkml:brushProperty name="width" value="0.03071" units="cm"/>
      <inkml:brushProperty name="height" value="0.03071" units="cm"/>
      <inkml:brushProperty name="color" value="#F2395B"/>
    </inkml:brush>
  </inkml:definitions>
  <inkml:trace contextRef="#ctx0" brushRef="#br0">97869 19039 716,'-9'-5'51,"0"6"-6,-2 6-5,1 6-6,-4 5-6,-4 7-5,-3 5-5,-5 6-6,-3 4-2,-5-1-2,-3 0-1,-4 0 0,-1-1-6,4-4-10,2-2-8,3-3-9,4-4-5,5-5-3,5-5-1,5-4-3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07"/>
    </inkml:context>
    <inkml:brush xml:id="br0">
      <inkml:brushProperty name="width" value="0.0426" units="cm"/>
      <inkml:brushProperty name="height" value="0.0426" units="cm"/>
      <inkml:brushProperty name="color" value="#F2395B"/>
    </inkml:brush>
  </inkml:definitions>
  <inkml:trace contextRef="#ctx0" brushRef="#br0">9225 4475 516,'75'-54'13,"0"5"2,0 4 3,0 6 3,0 2 3,0 3 0,0 3 2,0 1 1,-1 5 0,-3 4-3,-1 4-2,-4 5-2,-1 4-1,-3 2 2,-2 3 1,-3 2 2,-3 4-1,-5 8-1,-4 6 0,-5 8-2,-4 7-3,-2 6-3,-2 8-4,-3 7-5,-3 5-2,-5 6-3,-5 3-1,-4 6-3,-5 3-1,-5 3 0,-4 2-2,-5 2 0,-6 1-3,-7 1-3,-7-1-4,-7 0-4,-7-4-2,-7-10-3,-7-9-2,-7-9-2,-5-10 0,-2-9 1,-3-10 2,-1-9 3,-1-14 0,2-18 1,3-20 0,2-18 0,5-13 1,7-7 3,7-8 3,7-6 2,8 0 4,10 7 5,9 7 5,9 6 5,10 8 5,9 7 2,9 7 3,10 7 3,5 6 2,-1 5 1,1 4 1,-1 5 2,-2 4-1,-4 6-1,-6 3-1,-3 6-1,-5 9-3,-2 14-3,-2 14-4,-2 15-3,-6 7-3,-10 3-2,-9 2-2,-10 2-2,-5-1-3,-3-8-3,-2-7-2,-2-7-4,0-7-3,2-7-3,2-7-2,3-8-3,2-7 0,2-10 2,3-9 3,2-9 3,4-5-1,4 0-5,5 0-4,5-1-5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07"/>
    </inkml:context>
    <inkml:brush xml:id="br0">
      <inkml:brushProperty name="width" value="0.04022" units="cm"/>
      <inkml:brushProperty name="height" value="0.04022" units="cm"/>
      <inkml:brushProperty name="color" value="#F2395B"/>
    </inkml:brush>
  </inkml:definitions>
  <inkml:trace contextRef="#ctx0" brushRef="#br0">10913 2488 547,'58'0'98,"6"0"-22,4 0-24,4 0-23,2-2-15,-3-1-7,-1-3-8,-4-2-6,-8 4-9,-17 12-11,-17 12-10,-15 12-10,-20 10-3,-21 10 8,-20 9 6,-22 9 7,-14 6 5,-7 3 3,-7 2 3,-7 2 3,1-3 4,10-10 2,9-9 4,9-10 2,10-7 2,9-8 0,9-7-1,10-6 1,15-8 11,21-7 26,22-7 26,20-7 24,21-8 6,22-9-17,20-10-15,22-9-16,10-6-11,1-3-8,-1-1-7,0-3-7,-7 3-4,-13 10-1,-15 9 1,-14 10 0,-12 6-6,-9 5-14,-9 5-13,-10 5-12,-7 1-11,-5-3-6,-4-1-8,-5-4-7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07"/>
    </inkml:context>
    <inkml:brush xml:id="br0">
      <inkml:brushProperty name="width" value="0.03954" units="cm"/>
      <inkml:brushProperty name="height" value="0.03954" units="cm"/>
      <inkml:brushProperty name="color" value="#F2395B"/>
    </inkml:brush>
  </inkml:definitions>
  <inkml:trace contextRef="#ctx0" brushRef="#br0">10950 1700 556,'18'112'161,"-3"1"-39,-2 0-39,-3-1-39,-1-3-24,-4-7-9,-1-7-9,-3-7-7,0-3-10,3 3-10,2 2-8,2 3-11,0-5 0,-2-12 6,-2-11 7,-3-13 7,0-8-1,2-8-8,3-7-10,2-6-8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08"/>
    </inkml:context>
    <inkml:brush xml:id="br0">
      <inkml:brushProperty name="width" value="0.04048" units="cm"/>
      <inkml:brushProperty name="height" value="0.04048" units="cm"/>
      <inkml:brushProperty name="color" value="#F2395B"/>
    </inkml:brush>
  </inkml:definitions>
  <inkml:trace contextRef="#ctx0" brushRef="#br0">11663 2638 543,'-3'38'166,"-4"3"-41,-4 3-39,-6 1-39,-9 20-26,-13 34-10,-15 36-10,-14 35-11,-10 15-3,-4-4 2,-4-5 2,-6-5 2,0-10-4,1-13-14,3-14-13,3-15-13,6-15-3,13-16 6,11-16 6,11-17 6,9-13 3,5-9 0,4-10-1,5-9 1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08"/>
    </inkml:context>
    <inkml:brush xml:id="br0">
      <inkml:brushProperty name="width" value="0.02722" units="cm"/>
      <inkml:brushProperty name="height" value="0.02722" units="cm"/>
      <inkml:brushProperty name="color" value="#F2395B"/>
    </inkml:brush>
  </inkml:definitions>
  <inkml:trace contextRef="#ctx0" brushRef="#br0">11063 4100 808,'157'-103'0,"-24"19"2,-23 18 2,-23 19 0,-12 10 4,0-1 5,0 1 6,0-1 5,-3 3 0,-8 4-3,-6 6-4,-8 4-4,-5 4-2,-6 5 0,-3 5 0,-6 5-1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08"/>
    </inkml:context>
    <inkml:brush xml:id="br0">
      <inkml:brushProperty name="width" value="0.045" units="cm"/>
      <inkml:brushProperty name="height" value="0.045" units="cm"/>
      <inkml:brushProperty name="color" value="#F2395B"/>
    </inkml:brush>
  </inkml:definitions>
  <inkml:trace contextRef="#ctx0" brushRef="#br0">11700 3200 488,'-36'7'40,"2"14"5,2 14 5,3 15 4,2 9-1,2 8-8,3 7-8,2 7-8,4 0-5,4-7-2,5-8-2,5-6-2,4-5-2,5-2-2,5-3-4,4-2-2,6-3-1,8-5-1,6-5-1,7-5 0,7-1-2,4-1-3,4 0-2,6 0-3,-1-1-2,-5-3 0,-4-1-2,-4-3-1,-6-3 0,-4-2-1,-5-2 0,-4-2 0,-3 1 1,0 4 5,0 5 4,0 5 5,-6 2 1,-11 0 1,-12 0 0,-12 0 0,-13 4 1,-14 7 1,-14 6 1,-14 8 2,-17 9-4,-22 12-9,-21 12-10,-21 11-10,-3 1-1,14-9 3,14-9 5,13-10 4,12-6-9,6-6-21,8-4-22,6-5-21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15"/>
    </inkml:context>
    <inkml:brush xml:id="br0">
      <inkml:brushProperty name="width" value="0.04476" units="cm"/>
      <inkml:brushProperty name="height" value="0.04476" units="cm"/>
      <inkml:brushProperty name="color" value="#F2395B"/>
    </inkml:brush>
  </inkml:definitions>
  <inkml:trace contextRef="#ctx0" brushRef="#br0">17401 39690 491,'-18'-19'50,"3"0"-6,2 1-7,2-1-7,1 0-4,-3 0-3,-2 1-3,-3-1-3,-3 1-3,-5 3 0,-4 2-2,-5 3-1,-4 1-1,-2 4-1,-3 1-1,-1 3-2,-2 1 0,0 0-1,0 0-1,0 0-1,2 2-1,1 5 0,3 5 0,3 4-1,-1 5 0,-2 5 0,-3 5 0,-1 4 1,0 4 0,5 2 0,5 2 0,5 3 0,3 0 0,2 1 0,3 0-1,2 0 1,4-1-1,4-3 1,5-2 0,4-2 0,3-3 0,0-2 0,0-2 0,0-3-1,4-2 1,7-2 0,6-3 0,8-2 1,5-1 0,5-1 2,5 1-1,5 0 2,2 0 0,-1-1-1,1 1 0,0 0-1,0 0 0,0-1-1,0 1 0,0 0 0,-3 1-1,-4 2-1,-5 3-1,-4 2-1,-4 0 0,-3-3 0,-1-2 1,-3-2-1,-2 0 1,1 3 0,0 1 1,0 3 0,-3 2 0,-4 3 0,-5 2 0,-5 2 0,-4 0 1,-5-6 0,-5-4 1,-4-5 0,-4-2 0,-3-1 0,-1 1 0,-3 0 0,-1 0 0,0-1 1,-1 1 0,1 0 0,-2-1 0,-5-3 0,-5-2-1,-5-3 0,-2-2-1,1-2-2,-1-2 0,0-3-2,-4-1-1,-6 0 1,-8 0 1,-6 0-1,-3-2-1,3-5-2,2-5-4,2-5-2,1-5-4,0-7-5,1-7-4,-1-8-5,4-4-4,7-2-4,7-3-3,7-2-4,8 1 1,10 5 8,9 4 5,9 5 7,5 4 1,0 2-4,0 2-3,0 3-4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15"/>
    </inkml:context>
    <inkml:brush xml:id="br0">
      <inkml:brushProperty name="width" value="0.0402" units="cm"/>
      <inkml:brushProperty name="height" value="0.0402" units="cm"/>
      <inkml:brushProperty name="color" value="#F2395B"/>
    </inkml:brush>
  </inkml:definitions>
  <inkml:trace contextRef="#ctx0" brushRef="#br0">16801 37552 547,'-17'-27'68,"5"21"-5,5 22-6,5 20-6,1 16-6,-3 8-7,-2 11-5,-2 8-6,-2 8-5,-3 5-4,-2 4-4,-3 4-5,0 1-3,3-5-5,2-4-4,3-5-4,2-8-7,2-8-9,2-11-9,3-8-9,3-12-8,5-14-7,5-15-8,5-13-7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16"/>
    </inkml:context>
    <inkml:brush xml:id="br0">
      <inkml:brushProperty name="width" value="0.04531" units="cm"/>
      <inkml:brushProperty name="height" value="0.04531" units="cm"/>
      <inkml:brushProperty name="color" value="#F2395B"/>
    </inkml:brush>
  </inkml:definitions>
  <inkml:trace contextRef="#ctx0" brushRef="#br0">17476 37477 485,'-34'3'75,"7"4"-10,7 4-12,7 6-11,5 6-6,2 10-3,2 9-3,3 10-2,1 4-2,0 0-4,0 0-2,0 1-4,0 2-1,0 8-1,0 7 0,0 7-1,0 2-4,0-2-6,0-2-5,0-3-6,0-2-5,0-3-4,0-2-2,0-2-5,0-5-3,0-7-8,0-7-5,0-7-6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16"/>
    </inkml:context>
    <inkml:brush xml:id="br0">
      <inkml:brushProperty name="width" value="0.03813" units="cm"/>
      <inkml:brushProperty name="height" value="0.03813" units="cm"/>
      <inkml:brushProperty name="color" value="#F2395B"/>
    </inkml:brush>
  </inkml:definitions>
  <inkml:trace contextRef="#ctx0" brushRef="#br0">16838 36202 577,'-20'-20'6,"-2"-2"13,-3-3 13,-2-2 13,2 14 4,3 31-7,6 30-5,4 31-6,3 11-5,0-7-3,-1-7-4,1-7-4,1-4-2,2-3 1,2-2-1,3-3 2,5-4-3,6-7-4,8-8-5,6-6-3,4-6-5,1-5-1,-1-5-2,0-4-3,5-6-1,9-7 0,9-8-1,10-6-1,5-8 1,0-10 0,-1-9 2,1-10 0,-3-8 1,-4-6 1,-5-8 0,-5-7 0,-7-3 2,-9-1 2,-10 1 2,-9-1 2,-9 2 2,-10 2 0,-9 3-1,-9 2 2,-9 6-2,-6 13-2,-8 11-1,-7 12-1,-7 13-4,-6 14-3,-8 14-4,-7 14-3,2 12-1,13 9 1,10 10 3,13 9 1,7 2-2,2-4-9,2-5-9,3-5-8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5:08"/>
    </inkml:context>
    <inkml:brush xml:id="br0">
      <inkml:brushProperty name="width" value="0.02929" units="cm"/>
      <inkml:brushProperty name="height" value="0.02929" units="cm"/>
      <inkml:brushProperty name="color" value="#F2395B"/>
    </inkml:brush>
  </inkml:definitions>
  <inkml:trace contextRef="#ctx0" brushRef="#br0">99350 19450 750,'17'0'2,"1"2"4,3 0 3,2 2 4,-1 1 5,-3 1 8,-3 3 7,-3 2 7,-1 2 0,0 1-10,0 3-10,-1 2-9,0 0-9,-2 1-11,-2-1-8,-2 1-11,-2-2-1,-2-1 4,-2-2 5,-2-2 6,-2-2-4,-2-1-9,-2-1-11,-2 0-10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17"/>
    </inkml:context>
    <inkml:brush xml:id="br0">
      <inkml:brushProperty name="width" value="0.03563" units="cm"/>
      <inkml:brushProperty name="height" value="0.03563" units="cm"/>
      <inkml:brushProperty name="color" value="#F2395B"/>
    </inkml:brush>
  </inkml:definitions>
  <inkml:trace contextRef="#ctx0" brushRef="#br0">16576 41827 617,'-16'37'102,"8"-3"-22,7-3-20,7-1-22,2 5-12,-2 14-4,-3 14-5,-1 15-3,-2 5-5,0-2-1,-1-3-4,2-1-1,-3-4-6,-1-1-7,-3-3-6,-2-2-7,-2-5-7,1-7-6,0-7-6,-1-7-6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17"/>
    </inkml:context>
    <inkml:brush xml:id="br0">
      <inkml:brushProperty name="width" value="0.03692" units="cm"/>
      <inkml:brushProperty name="height" value="0.03692" units="cm"/>
      <inkml:brushProperty name="color" value="#F2395B"/>
    </inkml:brush>
  </inkml:definitions>
  <inkml:trace contextRef="#ctx0" brushRef="#br0">17138 41865 595,'16'-28'55,"-4"18"0,-5 20 0,-4 18 2,-2 15-4,2 12-10,3 12-10,2 12-9,1 5-8,-4 0-6,-1 1-6,-3-1-7,-1-2-1,0-4 2,0-6 5,0-4 2,0-3-10,0-3-22,0-2-23,0-3-23,0-5-7,0-10 11,0-9 9,0-10 10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17"/>
    </inkml:context>
    <inkml:brush xml:id="br0">
      <inkml:brushProperty name="width" value="0.03888" units="cm"/>
      <inkml:brushProperty name="height" value="0.03888" units="cm"/>
      <inkml:brushProperty name="color" value="#F2395B"/>
    </inkml:brush>
  </inkml:definitions>
  <inkml:trace contextRef="#ctx0" brushRef="#br0">16876 43815 565,'-84'20'99,"22"2"-29,21 3-28,21 2-27,12 6-13,2 9 4,3 9 4,2 10 5,2 5 1,2 0 0,3-1 0,2 1 0,2-4 0,-1-7 0,0-7 0,1-7 0,0-5-1,3-2-3,2-2-3,3-3-3,3-3-2,5-5-3,4-4-2,6-6-3,2-4-2,3-4 0,3-6-2,1-4 1,2-7-2,0-9 2,0-10 0,0-9 0,-4-6 1,-6-3 2,-8-1 2,-7-3 1,-6 0 1,-4 2 0,-5 2 1,-4 3 0,-7 0 0,-6-2-2,-8-3-2,-7-2-2,-6 1-6,-8 5-11,-7 4-11,-6 6-11,0 3-6,10 6-2,9 4-2,10 5-1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18"/>
    </inkml:context>
    <inkml:brush xml:id="br0">
      <inkml:brushProperty name="width" value="0.03957" units="cm"/>
      <inkml:brushProperty name="height" value="0.03957" units="cm"/>
      <inkml:brushProperty name="color" value="#F2395B"/>
    </inkml:brush>
  </inkml:definitions>
  <inkml:trace contextRef="#ctx0" brushRef="#br0">17888 40440 555,'-19'-18'5,"1"3"7,-1 2 8,0 3 9,5 1 6,9 4 6,10 1 6,9 3 5,12 3-2,14 5-9,14 5-10,14 4-8,9 1-6,5-5-3,5-5-3,4-5-3,2-4-2,-3-5-3,-2-5-4,-3-5-3,0 0-5,-1 2-6,1 2-7,-1 2-7,-2 3-1,-5 2 3,-4 3 3,-5 1 4,-8 1-5,-12-2-13,-12-3-14,-11-2-14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18"/>
    </inkml:context>
    <inkml:brush xml:id="br0">
      <inkml:brushProperty name="width" value="0.04482" units="cm"/>
      <inkml:brushProperty name="height" value="0.04482" units="cm"/>
      <inkml:brushProperty name="color" value="#F2395B"/>
    </inkml:brush>
  </inkml:definitions>
  <inkml:trace contextRef="#ctx0" brushRef="#br0">20138 39802 490,'-34'2'9,"7"1"19,8 3 18,6 2 17,3 7 4,1 12-15,-1 12-12,1 11-14,0 9-8,-1 4 0,1 5-2,0 5 0,-1 1-1,1-3 0,-1-2-2,1-2 1,1-6-2,2-9-1,3-10-1,1-9-2,5-2-1,4 8-3,4 7-2,6 6-3,4-1-2,5-13-3,4-11-2,5-11-3,4-8-1,2-2-2,2-3-2,3-2-1,2-6-1,2-13 1,3-11 0,2-12 1,-1-9 2,-5-3 4,-4-6 5,-5-4 4,-5-4 4,-5-2 2,-4-3 2,-5-2 3,-4 1 0,-6 1 0,-3 3-1,-6 2-2,-7 6-2,-9 10-5,-9 8-4,-10 11-5,-14 7-9,-19 7-13,-18 8-13,-19 6-14,0 7-3,18 4 4,20 4 6,18 6 5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19"/>
    </inkml:context>
    <inkml:brush xml:id="br0">
      <inkml:brushProperty name="width" value="0.03604" units="cm"/>
      <inkml:brushProperty name="height" value="0.03604" units="cm"/>
      <inkml:brushProperty name="color" value="#F2395B"/>
    </inkml:brush>
  </inkml:definitions>
  <inkml:trace contextRef="#ctx0" brushRef="#br0">13725 40552 610,'-36'-36'3,"2"2"7,2 2 6,3 3 7,7 2 7,11 3 9,12 1 9,12 3 9,14 3-2,17 2-12,15 2-11,18 2-13,11 1-9,6-3-5,8-3-7,7-1-6,0-1-3,-7 3 2,-7 2 0,-7 3 1,-11 1-2,-13 4-3,-15 1-5,-14 3-4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19"/>
    </inkml:context>
    <inkml:brush xml:id="br0">
      <inkml:brushProperty name="width" value="0.03968" units="cm"/>
      <inkml:brushProperty name="height" value="0.03968" units="cm"/>
      <inkml:brushProperty name="color" value="#F2395B"/>
    </inkml:brush>
  </inkml:definitions>
  <inkml:trace contextRef="#ctx0" brushRef="#br0">12413 40177 554,'-21'-18'0,"-5"-1"0,-5 0 0,-4 0 0,0 3 0,5 4-2,4 5 0,5 5-1,2 4 7,0 5 13,1 5 14,-1 4 13,1 9 4,3 11-6,2 12-7,3 12-6,0 7-4,1 2-2,-1 3-2,1 1-2,1 0-2,2-5-1,2-5-2,3-4-1,6-5-1,9-5-1,9-4-1,10-6-1,6-3-2,2-6-3,2-4-2,3-5-4,2-7-3,2-9-1,3-10-3,2-9-2,3-10-1,1-8-1,4-11 0,1-8 0,-1-10 0,-4-9 1,-5-10 0,-5-9 1,-7-5 1,-9 0 0,-10 1-1,-8-1 1,-11 4-1,-8 6-1,-11 8 0,-8 7-2,-11 9-2,-12 12-4,-11 12-4,-12 11-5,-2 10-1,11 7 2,8 7 1,10 7 2,5 5 1,3 6 0,3 4 1,2 5 1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20"/>
    </inkml:context>
    <inkml:brush xml:id="br0">
      <inkml:brushProperty name="width" value="0.05053" units="cm"/>
      <inkml:brushProperty name="height" value="0.05053" units="cm"/>
      <inkml:brushProperty name="color" value="#F2395B"/>
    </inkml:brush>
  </inkml:definitions>
  <inkml:trace contextRef="#ctx0" brushRef="#br0">21563 38115 435,'-30'-32'3,"13"12"6,15 12 5,14 11 7,12 9 4,13 5 0,11 4 2,12 4 2,6 2-3,4-2-4,1-3-6,3-2-6,-3-2-3,-6-3-3,-8-2-3,-6-3-2,-8 0-2,-7-1 1,-6 1 1,-8-1 1,-6 6 5,-4 12 8,-5 12 9,-5 11 9,-2 8 3,0 1-4,0 4-3,0 1-4,-1 8-1,-2 11-1,-3 12 0,-2 11-1,-1 10-3,4 7-2,1 7-4,3 8-3,1 1-3,0-2-1,0-2-2,0-3 0,0-3-3,0-4 0,0-6-1,0-4 0,1-5-2,3-4 1,1-6 0,4-4 1,0-3-1,0-3 0,1-2-1,-1-2 0,-1-3 0,-2-2-1,-2-3 0,-3-2 0,-3-3 0,-6-5-2,-3-5-1,-6-4-1,-3-6-1,-2-8 0,-2-6-1,-3-7 0,-5-5-2,-7-3-1,-6-1-1,-8-4-2,-14 0-4,-21 0-7,-21 0-6,-21-1-7,-1 0-5,18-3-2,20-2-3,18-2-3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21"/>
    </inkml:context>
    <inkml:brush xml:id="br0">
      <inkml:brushProperty name="width" value="0.0481" units="cm"/>
      <inkml:brushProperty name="height" value="0.0481" units="cm"/>
      <inkml:brushProperty name="color" value="#F2395B"/>
    </inkml:brush>
  </inkml:definitions>
  <inkml:trace contextRef="#ctx0" brushRef="#br0">12000 38827 457,'-18'-68'1,"-1"14"4,0 15 3,0 13 4,-2 12 2,-5 9 1,-4 10 2,-5 9 2,-4 7-1,-2 5-6,-2 4-5,-3 5-5,-5 5-3,-6 5-2,-7 4-2,-8 5-2,-3-4 0,0-11 2,0-12 1,0-12 2,2-7 2,6-2 1,3-2 3,6-3 1,4-1 2,5 0 1,4 0 2,5 0 1,5-1 1,5-3 2,4-2 0,5-2 2,4 6 1,6 13 3,4 15 3,4 14 2,3 13 1,0 11-2,0 12-3,0 12-2,1 13-1,3 14-2,2 14-1,2 14-2,0 8 0,-2 3-1,-2 1-1,-3 4-1,-1 2-1,0 6-1,0 4-1,0 5-1,1 4-1,2 5 0,3 5-1,2 5-1,2-4 0,-1-12 0,1-11 0,-1-12 0,-1-10-1,-2-7-2,-2-6-1,-3-8-3,0-9-1,2-11-2,3-13-1,2-11-2,2-12-1,-1-11-1,1-13-2,-1-11-1,5-14-4,9-16-8,10-17-8,9-16-8,3-8-6,-5 3-6,-5 3-6,-5 1-6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22"/>
    </inkml:context>
    <inkml:brush xml:id="br0">
      <inkml:brushProperty name="width" value="0.04719" units="cm"/>
      <inkml:brushProperty name="height" value="0.04719" units="cm"/>
      <inkml:brushProperty name="color" value="#F2395B"/>
    </inkml:brush>
  </inkml:definitions>
  <inkml:trace contextRef="#ctx0" brushRef="#br0">23663 36952 466,'22'-49'23,"3"14"5,6 14 6,4 14 4,2 8 2,1 2-5,-1 3-5,1 2-3,-2 4-4,-2 5-3,-2 4-3,-3 4-4,-3 4-2,-5-1-3,-5 0-1,-4 0-4,-6 2 0,-7 6-1,-7 3-1,-8 6-1,-5 2-1,-4 0-3,-6 0-2,-4-1-2,-4 2-2,-2 3-1,-2 2 0,-3 2-1,1-1 1,1-5 1,3-5 2,2-4 2,3-5 1,2-4-1,3-5 1,1-5-1,3-3 2,3 1 6,1 0 4,3 0 5,9-4 5,13-7 5,14-7 6,15-7 6,5-1-1,-2 5-7,-2 4-8,-3 5-7,-1 2-2,0-3 3,1-3 3,-1-2 3,0-2 0,0-2-4,0-3-5,0-3-4,4 0-2,7 0-2,6-1 0,8 1-1,1 1-2,-5 2-1,-4 2-2,-6 3-1,-2 2-16,-3 3-27,-3 2-29,-1 2-29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5:08"/>
    </inkml:context>
    <inkml:brush xml:id="br0">
      <inkml:brushProperty name="width" value="0.03129" units="cm"/>
      <inkml:brushProperty name="height" value="0.03129" units="cm"/>
      <inkml:brushProperty name="color" value="#F2395B"/>
    </inkml:brush>
  </inkml:definitions>
  <inkml:trace contextRef="#ctx0" brushRef="#br0">97559 20794 703,'-30'-1'43,"19"0"0,19-2 0,18 0 0,13-2-4,10-2-7,8-2-6,9-1-7,5-1-11,-1 2-13,1 2-14,-1 2-15,-2 1-7,-7 1-2,-5-1 0,-6 0-2,-7 0 2,-7 2 4,-9 0 3,-7 2 5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23"/>
    </inkml:context>
    <inkml:brush xml:id="br0">
      <inkml:brushProperty name="width" value="0.04963" units="cm"/>
      <inkml:brushProperty name="height" value="0.04963" units="cm"/>
      <inkml:brushProperty name="color" value="#F2395B"/>
    </inkml:brush>
  </inkml:definitions>
  <inkml:trace contextRef="#ctx0" brushRef="#br0">24901 37177 443,'72'0'162,"-8"0"-38,-7 0-39,-6 0-39,-4-1-20,0-3-4,-1-1-4,1-4-3,0 1-3,0 2 0,0 3-2,0 2-2,-1 0-1,-3-3-1,-2-2-3,-2-2-2,-2 0-5,1 2-6,-1 2-7,1 3-7,-9 4-13,-16 4-22,-17 4-20,-16 6-22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30"/>
    </inkml:context>
    <inkml:brush xml:id="br0">
      <inkml:brushProperty name="width" value="0.04176" units="cm"/>
      <inkml:brushProperty name="height" value="0.04176" units="cm"/>
      <inkml:brushProperty name="color" value="#F2395B"/>
    </inkml:brush>
  </inkml:definitions>
  <inkml:trace contextRef="#ctx0" brushRef="#br0">35289 37702 526,'11'-15'28,"-17"7"0,-16 7 1,-17 6 2,-11 7-4,-8 5-7,-6 4-9,-8 4-8,-1 4-4,6-1-2,3 0-2,6 0-2,4-1 1,5-2 0,4-3 2,5-2 0,5-4 3,5-4 1,4-5 3,5-5 2,4 4 4,6 12 7,3 11 6,6 12 6,3 6 3,3 0-4,2 0-4,2-1-2,1 5-2,1 6-2,-1 8 0,0 6-1,0 7-2,-4 4 0,-1 4-2,-3 6-1,-2 2-1,-3-1-2,-1 1-3,-4 0-2,1 1-1,2 2-2,3 3 0,2 2 0,1-2-1,0-4-1,0-4 1,0-5-1,0-5 1,0-5 0,0-4 2,0-5-1,-2-6 1,-1-7 1,-3-7-1,-2-7 1,4-7-10,13-7-21,11-7-20,11-7-21,5-9-4,-2-8 12,-2-10 11,-3-10 12,-2-4 6,-2 0 1,-3 0 1,-2 0 0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31"/>
    </inkml:context>
    <inkml:brush xml:id="br0">
      <inkml:brushProperty name="width" value="0.03749" units="cm"/>
      <inkml:brushProperty name="height" value="0.03749" units="cm"/>
      <inkml:brushProperty name="color" value="#F2395B"/>
    </inkml:brush>
  </inkml:definitions>
  <inkml:trace contextRef="#ctx0" brushRef="#br0">36264 38677 586,'-36'-43'42,"2"25"1,2 27-1,3 25 1,2 14-3,2 2-5,3 3-5,2 2-5,1 1-5,1 0-1,-1 1-2,0-1-2,3-1-2,4-2-4,5-3-2,5-2-2,2-1-3,0 0 1,0 0-1,0 0-1,2-4 0,5-7-3,5-6-2,4-8-2,5-6-2,5-4 0,5-5-1,4-5-2,6-6 0,7-10 0,7-10-2,7-9 1,2-5-1,-1-3 2,-4-3 1,-1-1 1,-4-5 2,-5-4-1,-5-4 1,-4-5 0,-7-2 0,-10 3 0,-8 2 0,-11 3 0,-7 3 1,-8 5 5,-6 4 4,-8 5 4,-5 5 1,-6 5-2,-3 4-1,-6 5-2,-2 4-3,0 6-6,0 4-6,0 4-5,2 6-7,1 4-6,3 4-7,3 6-7,4 2-1,7-1 7,7 1 5,7 0 5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32"/>
    </inkml:context>
    <inkml:brush xml:id="br0">
      <inkml:brushProperty name="width" value="0.03391" units="cm"/>
      <inkml:brushProperty name="height" value="0.03391" units="cm"/>
      <inkml:brushProperty name="color" value="#F2395B"/>
    </inkml:brush>
  </inkml:definitions>
  <inkml:trace contextRef="#ctx0" brushRef="#br0">37239 38827 648,'-23'0'55,"28"0"-6,27 0-6,29 0-4,16 0-6,1 0-3,3 0-5,2 0-4,-1 0-4,-5 0-3,-4 0-4,-5 0-2,-3 0-3,-3 0-2,-3 0-4,-1 0-2,-2 0-6,0 0-11,1 0-11,-1 0-10,0 0-6,0 0-2,1 0-1,-1 0-2,-3 0 4,-8 0 8,-6 0 7,-7 0 9,-4 0 6,0 0 3,0 0 5,0 0 4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32"/>
    </inkml:context>
    <inkml:brush xml:id="br0">
      <inkml:brushProperty name="width" value="0.04266" units="cm"/>
      <inkml:brushProperty name="height" value="0.04266" units="cm"/>
      <inkml:brushProperty name="color" value="#F2395B"/>
    </inkml:brush>
  </inkml:definitions>
  <inkml:trace contextRef="#ctx0" brushRef="#br0">40802 38077 515,'-21'-20'2,"-5"-2"2,-4-3 3,-5-2 3,-4 2 5,-2 4 5,-3 4 6,-1 5 6,-1 5 2,3 5 0,2 4-1,2 5-1,0 6-3,-2 7-3,-2 7-5,-3 7-4,1 6-3,1 5 0,3 4 0,2 5-1,3 1-1,2-2-2,2-3-1,3-2-2,4-2-1,3-3 0,6-2-1,4-2 1,5-2 0,5 1-2,4-1-1,5 1-1,6-2 0,7-2-2,7-2 0,7-3-2,5-1 1,2 0-1,2 0 0,3 1 0,2-3 0,2-1-1,3-3 1,2-2-1,-1-1 1,-5 0-1,-4 0 0,-5-1 0,-4 1 1,-2 0 1,-3 0 2,-1-1 1,-9 3 2,-14 5 1,-14 5 1,-14 4 1,-14 1 0,-15-2-2,-13-2-1,-14-3-3,-9-2-3,-2-2-7,-2-3-8,-3-2-6,-3-4-4,-4-4 2,-6-5 0,-4-5 2,6-3-7,16-2-15,16-3-15,17-2-15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33"/>
    </inkml:context>
    <inkml:brush xml:id="br0">
      <inkml:brushProperty name="width" value="0.03903" units="cm"/>
      <inkml:brushProperty name="height" value="0.03903" units="cm"/>
      <inkml:brushProperty name="color" value="#F2395B"/>
    </inkml:brush>
  </inkml:definitions>
  <inkml:trace contextRef="#ctx0" brushRef="#br0">39939 35790 563,'-16'-10'56,"4"20"-5,5 18-3,5 19-5,3 11-5,3 5-5,1 5-5,4 5-5,-1 2-4,-2 0 0,-3 0 0,-2 0-1,-3 1-2,-5 3-4,-5 2-4,-4 2-3,-3 0-5,0-2-4,1-2-5,-1-3-5,1-4-7,3-4-8,2-4-9,3-6-9,4-9-5,7-13-3,7-15-2,7-14-4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33"/>
    </inkml:context>
    <inkml:brush xml:id="br0">
      <inkml:brushProperty name="width" value="0.04053" units="cm"/>
      <inkml:brushProperty name="height" value="0.04053" units="cm"/>
      <inkml:brushProperty name="color" value="#F2395B"/>
    </inkml:brush>
  </inkml:definitions>
  <inkml:trace contextRef="#ctx0" brushRef="#br0">40615 36052 542,'2'-66'8,"5"20"15,5 17 15,4 20 16,2 15 3,-3 12-8,-2 11-8,-3 12-9,0 8-4,-1 5-3,0 5 0,1 4-3,-2 4-2,-2 2-4,-3 2-5,-1 3-4,-2 2-5,0 3-9,0 2-7,0 2-7,0 2-5,0 3-3,0 3-3,0 1-2,-2-6-7,-1-17-7,-3-16-10,-2-17-9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34"/>
    </inkml:context>
    <inkml:brush xml:id="br0">
      <inkml:brushProperty name="width" value="0.04215" units="cm"/>
      <inkml:brushProperty name="height" value="0.04215" units="cm"/>
      <inkml:brushProperty name="color" value="#F2395B"/>
    </inkml:brush>
  </inkml:definitions>
  <inkml:trace contextRef="#ctx0" brushRef="#br0">39827 40027 521,'-16'-43'53,"4"25"3,5 27 1,4 25 2,4 15-3,-2 5-8,1 4-8,0 6-8,-1 0-7,-2-2-4,-3-2-5,-2-3-5,-2 0-7,1-1-8,0 0-8,-1 0-9,2-1-7,2-2-3,3-2-5,1-3-4,3-4-4,-2-4-5,1-5-4,0-4-4,2-6 2,1-3 9,3-6 10,2-4 9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34"/>
    </inkml:context>
    <inkml:brush xml:id="br0">
      <inkml:brushProperty name="width" value="0.04266" units="cm"/>
      <inkml:brushProperty name="height" value="0.04266" units="cm"/>
      <inkml:brushProperty name="color" value="#F2395B"/>
    </inkml:brush>
  </inkml:definitions>
  <inkml:trace contextRef="#ctx0" brushRef="#br0">40465 40065 515,'-18'-32'7,"3"12"14,2 12 15,2 12 13,3 10 4,2 9-8,3 10-7,2 9-8,1 6-4,0 3-4,0 1-2,0 3-2,0 2-3,0-1 0,0 0 0,0 0-2,0-1 0,0-2 1,0-2-1,0-3 0,-2-1-5,-1-1-10,-3 1-10,-2 0-11,0 1-10,2 3-8,2 1-10,3 3-9,1-3-2,0-10 2,0-9 4,0-10 2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35"/>
    </inkml:context>
    <inkml:brush xml:id="br0">
      <inkml:brushProperty name="width" value="0.04478" units="cm"/>
      <inkml:brushProperty name="height" value="0.04478" units="cm"/>
      <inkml:brushProperty name="color" value="#F2395B"/>
    </inkml:brush>
  </inkml:definitions>
  <inkml:trace contextRef="#ctx0" brushRef="#br0">40052 42277 491,'-36'-17'18,"2"2"10,2 2 10,3 2 11,3 7 1,5 8-8,4 10-7,6 10-8,-1 7-6,-4 8 0,-6 7-3,-3 7-2,-1 3-1,5 0 0,4 0-1,6 1 0,1-2-2,1-3-1,0-1-1,-1-3-1,4-5-1,8-7 1,6-6 0,7-8 1,6-4-2,5-3-6,4-2-7,5-3-5,7-4-4,6-7-3,7-7-3,7-7-3,3-9-1,1-9 1,0-9 2,-1-9 1,-3-6 2,-7 1 1,-6 0 3,-8 0 1,-7-1 2,-8 1 1,-6 0 0,-7 0 1,-6 3 3,-4 7 5,-6 7 5,-4 8 5,-6 4 1,-7 2 0,-6 3-2,-8 2 0,-5 5-7,-2 7-11,-3 6-12,-1 8-10,1 4-8,8-1-3,7 0-3,6 1-3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5:09"/>
    </inkml:context>
    <inkml:brush xml:id="br0">
      <inkml:brushProperty name="width" value="0.04292" units="cm"/>
      <inkml:brushProperty name="height" value="0.04292" units="cm"/>
      <inkml:brushProperty name="color" value="#F2395B"/>
    </inkml:brush>
  </inkml:definitions>
  <inkml:trace contextRef="#ctx0" brushRef="#br0">101000 18681 512,'0'16'179,"2"0"-45,0-1-45,2 1-46,-1-1-25,-1-1-5,0 0-5,-1-2-5,-1-3-13,0-6-23,0-6-22,0-6-22,0-5-6,0-3 11,0-5 10,0-3 12,0 0 9,0 4 7,0 6 7,0 5 7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35"/>
    </inkml:context>
    <inkml:brush xml:id="br0">
      <inkml:brushProperty name="width" value="0.03922" units="cm"/>
      <inkml:brushProperty name="height" value="0.03922" units="cm"/>
      <inkml:brushProperty name="color" value="#F2395B"/>
    </inkml:brush>
  </inkml:definitions>
  <inkml:trace contextRef="#ctx0" brushRef="#br0">41140 38752 560,'-9'-16'59,"22"4"0,21 5 1,21 5 2,10 2-6,-3 0-11,-2 0-10,-3 0-11,7 1-8,17 2-4,17 3-4,15 3-4,6-1-6,-8-2-6,-7-3-6,-6-2-6,-8-1-7,-7 0-6,-7 0-7,-7 0-6,-5 0 0,-6 0 6,-4 0 5,-5 0 6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36"/>
    </inkml:context>
    <inkml:brush xml:id="br0">
      <inkml:brushProperty name="width" value="0.04781" units="cm"/>
      <inkml:brushProperty name="height" value="0.04781" units="cm"/>
      <inkml:brushProperty name="color" value="#F2395B"/>
    </inkml:brush>
  </inkml:definitions>
  <inkml:trace contextRef="#ctx0" brushRef="#br0">43877 38265 460,'17'-20'0,"-6"-2"3,-4-3 0,-4-2 2,-4 0 6,-3 2 7,-2 3 9,-2 2 9,-3 4 2,-1 4-3,-4 5-4,-1 5-2,-3 5-3,-2 8-2,-3 6 0,-2 8-2,-2 5-1,-3 6 0,-2 3 1,-2 6 0,-1 2-1,3 0-1,3 0-2,1 0-2,6-1-2,6 1-2,8 0-3,6 0-1,8 1-5,6 2-5,8 3-6,6 2-7,5-4-3,-1-13-1,0-11-2,0-11-1,1-8-1,3-2 2,2-3 0,2-2 2,3-2 1,2-2 2,2-3 2,3-2 3,0-7 1,-3-8 2,-2-10 1,-2-9 2,-4-5 2,-5 0 3,-4 0 2,-5 1 4,-3-1 1,-3 0 0,-2 0 0,-3 0 0,-2 1-1,-6 3-2,-4 2-1,-6 2-2,-4 3-2,-8 2-4,-7 2-5,-7 3-3,-7 4-7,-7 8-8,-7 6-8,-8 8-10,4 3 0,11 0 8,11 0 6,13 0 8,5 1 4,0 2 1,0 3 1,1 2 2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36"/>
    </inkml:context>
    <inkml:brush xml:id="br0">
      <inkml:brushProperty name="width" value="0.05523" units="cm"/>
      <inkml:brushProperty name="height" value="0.05523" units="cm"/>
      <inkml:brushProperty name="color" value="#F2395B"/>
    </inkml:brush>
  </inkml:definitions>
  <inkml:trace contextRef="#ctx0" brushRef="#br0">45077 36652 398,'-14'-33'63,"10"10"-13,8 9-11,10 9-12,12 9-8,14 6-2,14 8-2,14 6-2,6 3-3,-3-2-3,-2-3-1,-2-2-3,-6 0-1,-9 2 0,-10 3 1,-9 2 0,-8 2 2,-4 3 0,-4 2 2,-5 2 1,-4 2 1,-2-1 3,-3 1 2,-2-1 2,-2 8 2,-2 13 2,-3 15 2,-2 14 1,-3 8 0,-2 2-3,-2 3-3,-3 1-3,1 5-2,2 4-1,2 5 0,2 4-2,3 1 0,2-5-1,3-5-1,1-4 0,1-6-2,-2-4 0,-3-4-2,-2-5-1,-1-3-2,4 0 0,1 1-1,3-1-2,1 0 0,0 1 1,0-1 0,0 1 1,-2-2-1,-6-2-2,-3-3-2,-6-2-3,-2-3 0,-4-5-1,-1-5 1,-3-4-1,-3-4 1,-1-2 0,-3-3-1,-3-2 1,-5-3 0,-9-5-2,-10-5 0,-10-5-2,-7-4-2,-8-5-4,-6-5-4,-8-4-5,-1-5-4,5-4-1,5-6-4,4-4-2,10-3-3,13-3-1,15-3-2,14-1-2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37"/>
    </inkml:context>
    <inkml:brush xml:id="br0">
      <inkml:brushProperty name="width" value="0.04024" units="cm"/>
      <inkml:brushProperty name="height" value="0.04024" units="cm"/>
      <inkml:brushProperty name="color" value="#F2395B"/>
    </inkml:brush>
  </inkml:definitions>
  <inkml:trace contextRef="#ctx0" brushRef="#br0">46652 35602 546,'23'-32'9,"6"13"17,7 10 17,8 13 18,0 8 3,-4 4-11,-5 5-10,-4 5-12,-3 9-5,0 14-3,0 15-1,0 13-2,-3 5-3,-8-5-7,-6-4-4,-8-5-7,-10-3-5,-14 1-5,-14 0-6,-14-1-5,-7-3-2,-1-6 3,1-8 2,0-7 3,2-5 2,5-2 1,4-2 3,5-3 2,5-3 1,5-5 0,4-5 0,5-4-1,7-3 5,9 1 7,10-1 8,9 0 7,11 0 0,11-4-5,12-1-8,12-3-5,9-1-8,7 0-8,7 0-7,7 0-7,-3-1-2,-14-3 5,-15-1 4,-13-4 6,-10 0-3,-4 0-9,-6-1-8,-4 1-10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37"/>
    </inkml:context>
    <inkml:brush xml:id="br0">
      <inkml:brushProperty name="width" value="0.03655" units="cm"/>
      <inkml:brushProperty name="height" value="0.03655" units="cm"/>
      <inkml:brushProperty name="color" value="#F2395B"/>
    </inkml:brush>
  </inkml:definitions>
  <inkml:trace contextRef="#ctx0" brushRef="#br0">47702 36165 601,'23'-17'35,"6"5"1,7 5 2,8 5 2,7 6 2,10 6 4,9 8 2,10 6 5,5 3-11,-1-2-23,0-3-24,1-2-23,-7-1-13,-11 0-4,-12-1-3,-11 1-4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41"/>
    </inkml:context>
    <inkml:brush xml:id="br0">
      <inkml:brushProperty name="width" value="0.05829" units="cm"/>
      <inkml:brushProperty name="height" value="0.05829" units="cm"/>
      <inkml:brushProperty name="color" value="#00BFF3"/>
    </inkml:brush>
  </inkml:definitions>
  <inkml:trace contextRef="#ctx0" brushRef="#br0">40840 34102 377,'-3'-135'56,"-4"31"-7,-5 30-8,-4 31-6,-6 16-6,-8 2-2,-6 3-2,-7 2-2,-2 4-3,5 4-3,5 5-2,5 4-3,0 3-1,-1 0-3,-3 0-1,-2 0-2,-2 4-1,1 7 1,-1 6-1,1 8 0,-1 4 0,0 3 0,1 2-2,-1 2 0,3 1 0,5 1-1,4-1 0,5 1-1,3-1 1,3 1 2,2-1 0,3 1 3,0-1-1,1 1 1,0-1-1,-1 1 1,6-3-1,8-4-2,10-6 0,10-3-2,6-4 0,5 1 0,5 0-1,5 0 0,2-2 0,0-2 0,-1-2 1,1-2-1,-1-1 1,-3 3 0,-2 2 0,-2 3 0,-3 3 1,-2 5 1,-2 4 1,-3 6 1,-2 0 1,-2-2 0,-3-3 1,-2-1-1,-4-1 1,-4 3-2,-5 2-1,-4 2-2,-7 3 1,-7 2 3,-6 2 2,-8 3 2,-4-2 1,-3-4-1,-2-5-1,-2-4-1,-1-5-2,-1-5 0,1-5-2,-1-4-1,-2-3 0,-4 1-1,-6-1-1,-4 0 0,-4 1-1,-5-1 1,-5 0 0,-5 1 0,-2-2-1,0-2 1,0-3 0,0-1 0,5-2-1,9 0 1,9 0-1,10 0 1,2-2-2,-4-1-1,-6-3-1,-4-2-2,1-4-6,3-4-10,6-5-10,4-5-11,6-3-4,7-3 0,7-2 0,7-2 0,7-1-2,8 3-4,6 3-6,7 1-4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44"/>
    </inkml:context>
    <inkml:brush xml:id="br0">
      <inkml:brushProperty name="width" value="0.03162" units="cm"/>
      <inkml:brushProperty name="height" value="0.03162" units="cm"/>
      <inkml:brushProperty name="color" value="#00BFF3"/>
    </inkml:brush>
  </inkml:definitions>
  <inkml:trace contextRef="#ctx0" brushRef="#br0">39902 32452 695,'18'19'128,"-3"-1"-35,-2 1-35,-3 0-34,0 0-23,-1-1-8,0 1-10,1 0-9,-1 0-10,0-1-11,1 1-9,-1 0-11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44"/>
    </inkml:context>
    <inkml:brush xml:id="br0">
      <inkml:brushProperty name="width" value="0.03524" units="cm"/>
      <inkml:brushProperty name="height" value="0.03524" units="cm"/>
      <inkml:brushProperty name="color" value="#00BFF3"/>
    </inkml:brush>
  </inkml:definitions>
  <inkml:trace contextRef="#ctx0" brushRef="#br0">40802 32377 624,'19'35'160,"0"-4"-44,-1-6-44,1-4-45,-1-1-29,-3 3-16,-2 1-16,-3 3-15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51"/>
    </inkml:context>
    <inkml:brush xml:id="br0">
      <inkml:brushProperty name="width" value="0.03599" units="cm"/>
      <inkml:brushProperty name="height" value="0.03599" units="cm"/>
      <inkml:brushProperty name="color" value="#00BFF3"/>
    </inkml:brush>
  </inkml:definitions>
  <inkml:trace contextRef="#ctx0" brushRef="#br0">39789 32489 611,'-14'37'54,"10"-3"-10,8-3-10,10-1-10,5-5-7,0-3-2,0-6-2,-1-4-3,0-6-2,-3-8 0,-2-6-1,-2-7-1,-3-6-1,-2-5 0,-3-4-1,-2-6-1,1-1 2,1-1 1,3 1 4,2-1 2,5 9 2,7 16 0,7 17 1,7 16 0,0 10-1,-7 5-2,-7 5-4,-7 5-1,-9-6-8,-8-13-12,-10-14-10,-10-14-12,1-10-7,9-4-2,9-6-2,10-3-2,5-1 0,3 5 3,2 4 3,3 6 4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7:52"/>
    </inkml:context>
    <inkml:brush xml:id="br0">
      <inkml:brushProperty name="width" value="0.0374" units="cm"/>
      <inkml:brushProperty name="height" value="0.0374" units="cm"/>
      <inkml:brushProperty name="color" value="#00BFF3"/>
    </inkml:brush>
  </inkml:definitions>
  <inkml:trace contextRef="#ctx0" brushRef="#br0">40727 32564 588,'2'-32'33,"5"8"3,5 10 2,5 9 3,2 3-4,4-5-7,1-5-9,3-4-7,0-2-6,-2 3 0,-3 2-1,-2 3-1,-7 1-1,-12 4 0,-11 1 0,-13 3-1,-1-5 0,6-12-1,8-11-1,6-12-1,5-2-1,3 6 1,2 8-1,2 7 2,4 5 0,4 6 4,5 4 2,5 4 3,1 6 1,-3 4-1,-1 4-2,-3 6 0,-3 5-1,-2 7-1,-2 8-1,-2 6 0,-5 3-2,-8-3-3,-6-2-2,-7-2-4,-6-5-1,-5-7-2,-4-7-2,-5-7 0,-1-7-1,6-8 1,4-6 1,5-7 1,5-6 1,4-5 0,5-4 0,5-6 1,2 0 0,0 2 1,0 2 0,0 3 0,1 2-1,2 3 0,3 1-1,2 3-1,3 4-3,2 4-6,2 5-6,3 5-5,-2 4-3,-4 5 0,-5 5 1,-5 4 0,-1 2 0,3-3 1,2-2 0,2-2 1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5:10"/>
    </inkml:context>
    <inkml:brush xml:id="br0">
      <inkml:brushProperty name="width" value="0.04145" units="cm"/>
      <inkml:brushProperty name="height" value="0.04145" units="cm"/>
      <inkml:brushProperty name="color" value="#F2395B"/>
    </inkml:brush>
  </inkml:definitions>
  <inkml:trace contextRef="#ctx0" brushRef="#br0">100550 17916 530,'32'-1'93,"3"-1"-22,1 0-22,2-1-20,0-1-14,-1 2-6,-3 0-4,-2 2-6,-2 0-3,-1 0-4,-3 0-1,-1 0-4,-7 1-6,-12 2-12,-12 2-11,-12 2-12,-5 0 1,1-1 13,1-1 13,1 0 14,1-1 9,2 0 9,3 0 6,1 0 9,2 2 5,0 4 5,2 3 6,1 5 4,-1 2 1,0 3-2,-1 1-2,-1 3-4,-1 1-3,2 1-4,1 0-5,0 3-5,2-1-2,-1 2-1,0 1-2,0 1 0,1-2 0,0-2 0,2-3 1,1-3 1,0-3-4,2-3-7,0-3-9,2-2-7,1-6-11,2-8-15,2-8-15,1-8-15,4-9-2,6-9 8,4-10 8,5-10 9,0 0 9,-5 10 7,-5 10 8,-4 10 7,-4 5 6,1 0 1,0 2 2,0 1 3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9:33"/>
    </inkml:context>
    <inkml:brush xml:id="br0">
      <inkml:brushProperty name="width" value="0.0513" units="cm"/>
      <inkml:brushProperty name="height" value="0.0513" units="cm"/>
      <inkml:brushProperty name="color" value="#00BFF3"/>
    </inkml:brush>
  </inkml:definitions>
  <inkml:trace contextRef="#ctx0" brushRef="#br0">25201 23826 428,'-43'0'1,"-12"0"2,-12 0 2,-12 0 2,2 0 3,14 0 6,13 0 6,15 0 4,13 2 9,12 1 10,11 3 10,12 2 10,9 0 0,7-2-12,7-2-11,8-3-12,3 0-8,0 3-4,-1 1-3,1 4-3,3 0-4,3 0-1,6 1-2,4-1-3,4 0 0,2 1-2,3-1 1,2 1-2,3 0 0,5 3 1,5 2-1,4 3 1,4-1 0,2-1 0,3-3 0,2-3-1,0-1 0,-3 1 0,-1-1-1,-3 1-1,0-2 1,2-2-1,2-3-1,3-2 1,3 1-1,1 1 1,3 3 0,3 2 1,-2 0 0,-5-2-1,-4-2 1,-5-3-1,-2-1 1,0 0 0,0 0 0,-1 0 1,1 0 0,0 0 0,0 0-1,-1 0 1,1 1 0,0 3 0,0 1-1,-1 4 1,1 0-1,0 0 0,0 1 0,-1-1-1,1-1 0,0-2 0,0-2 0,-1-3 0,2-1 0,3 0 0,1 0 1,3 0 0,1 0 0,0 0 1,0 0-2,1 0 1,3 0 0,11 0 0,8 0 0,10 0 1,6 0-1,2 0-1,3 0 0,1 0-2,4-1 1,1-3-1,3-2 0,2-2 0,0-1 0,-2-1 1,-2 1-1,-3 0 1,-2-1 1,-3 1-1,-1 0 1,-4-1-1,-2 2 1,-6 2 0,-4 3-1,-5 1 1,-3 5-1,-3 4 1,-2 4 1,-2 6 2,-1 0-1,-1-1 0,1-3 1,-1-3-1,1 0 0,-1-1-1,1 0-1,-1 1 0,1-2 0,-1-2 1,1-3 0,-1-2 1,-2-1-2,-4 0-4,-5 0-4,-5 0-3,-1 0-3,2 0-1,3 0-1,1 0 0,3 0-3,-1 0-3,0 0-3,0 0-4,-10 0 0,-22 0 2,-20 0 4,-22 0 2,-10 0 2,-1 0 1,1 0 1,0 0 2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9:34"/>
    </inkml:context>
    <inkml:brush xml:id="br0">
      <inkml:brushProperty name="width" value="0.03913" units="cm"/>
      <inkml:brushProperty name="height" value="0.03913" units="cm"/>
      <inkml:brushProperty name="color" value="#00BFF3"/>
    </inkml:brush>
  </inkml:definitions>
  <inkml:trace contextRef="#ctx0" brushRef="#br0">40427 22064 562,'34'72'146,"-7"-4"-35,-7-4-35,-7-6-34,-5-1-20,-2-1-4,-3 0-6,-1 0-4,-2-1-6,0-2-4,0-3-6,0-1-5,-2-3-3,-1 1-3,-3 0-1,-2 0-2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9:34"/>
    </inkml:context>
    <inkml:brush xml:id="br0">
      <inkml:brushProperty name="width" value="0.03973" units="cm"/>
      <inkml:brushProperty name="height" value="0.03973" units="cm"/>
      <inkml:brushProperty name="color" value="#00BFF3"/>
    </inkml:brush>
  </inkml:definitions>
  <inkml:trace contextRef="#ctx0" brushRef="#br0">40840 22139 553,'18'-19'1,"1"0"1,0 0 2,0 1 2,0-1 3,4 0 6,1 0 6,3 1 6,5 0 4,7 3 2,6 2 1,8 2 2,4 2-1,3 0-3,2-1-3,3 1-3,-3 2-3,-7 5-3,-7 4-3,-7 5-2,-5 4-4,-2 1-2,-2 4-3,-3 1-3,-3 3-1,-5 2-3,-4 3 0,-6 2-2,-2 2-1,-4 3 1,-1 2 0,-3 2-1,-1 2 0,0-1-4,0 1-2,0-1-3,-3 0-3,-8-3 0,-7-3-1,-6-1-1,-5-4-1,-3-1 1,-2-3 0,-2-2 0,-4 0 1,-5 2 0,-4 3 1,-5 2 0,-2 0 2,0-2 1,-1-3 1,1-2 1,2-3 2,5-1 1,4-4 2,6-1 1,3-3 2,6-2 2,4-2 1,5-3 2,6-4 0,7-4 1,6-4-1,8-6 0,5-1-6,2-1-12,2 0-12,3 0-13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9:35"/>
    </inkml:context>
    <inkml:brush xml:id="br0">
      <inkml:brushProperty name="width" value="0.03705" units="cm"/>
      <inkml:brushProperty name="height" value="0.03705" units="cm"/>
      <inkml:brushProperty name="color" value="#00BFF3"/>
    </inkml:brush>
  </inkml:definitions>
  <inkml:trace contextRef="#ctx0" brushRef="#br0">40802 20901 593,'14'-13'8,"-9"12"17,-10 12 15,-9 11 17,-7 12 3,-5 12-9,-4 11-7,-5 12-10,-8 12-7,-8 12-4,-10 11-6,-9 12-5,-5 7-6,0 2-3,0 3-6,-1 2-5,4-3-4,4-10-6,5-9-3,4-10-6,6-10-2,8-12-2,6-11-1,7-12-1,8-16-4,6-18-4,7-19-5,8-19-5,5-9 2,5 0 12,5 0 10,4 0 11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9:35"/>
    </inkml:context>
    <inkml:brush xml:id="br0">
      <inkml:brushProperty name="width" value="0.0414" units="cm"/>
      <inkml:brushProperty name="height" value="0.0414" units="cm"/>
      <inkml:brushProperty name="color" value="#00BFF3"/>
    </inkml:brush>
  </inkml:definitions>
  <inkml:trace contextRef="#ctx0" brushRef="#br0">40277 21501 531,'21'-37'0,"5"-1"-1,4 1 0,6-1 0,0 3 2,-2 5 4,-3 4 4,-1 5 5,0 4 3,5 6 1,5 4 2,5 4 1,2 7 1,0 6 1,-1 8 2,1 6 0,1 8 2,3 7 0,1 6 2,4 8 0,0 3-1,0 1-4,0-1-2,1 0-4,-2-1-2,-3-2-4,-1-3-3,-3-2-3,-1-3-2,0-5 2,-1-5 0,1-5 1,-1-1-5,-3-1-14,-2 0-13,-2 0-13,-4-2-8,-4-5 0,-6-5-1,-3-4-2,-4-4 1,1-2 1,0-2 1,0-3 2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9:36"/>
    </inkml:context>
    <inkml:brush xml:id="br0">
      <inkml:brushProperty name="width" value="0.03693" units="cm"/>
      <inkml:brushProperty name="height" value="0.03693" units="cm"/>
      <inkml:brushProperty name="color" value="#00BFF3"/>
    </inkml:brush>
  </inkml:definitions>
  <inkml:trace contextRef="#ctx0" brushRef="#br0">40465 22176 595,'-44'-33'5,"27"10"10,25 9 9,26 9 11,13 5 1,0 0-4,-1 0-6,1 0-4,-2 1-4,-5 3-2,-5 2-2,-5 2-3,-4 3 0,-5 1 1,-4 4-1,-6 1 1,-3 4-1,-2 5-5,-2 5-4,-3 4-3,-1 3-3,0 3-1,0 3-2,0 2-1,-1 2-2,-3 2 0,-2 3 0,-2 2-2,-2-1 1,-3-5 0,-2-5 2,-3-4 0,0-5 2,3-4 0,2-5 1,3-5 1,0-2 1,1-1 0,0 1 0,-1 0 0,2 0 0,2-1 0,3 1-2,2 0-1,-2-2-1,-4-1 1,-5-3 0,-4-3 0,-3-2-1,1-2-2,-1-2-1,0-3-2,-2-1 0,-5 0 1,-4 0 0,-5 0 0,-2-4 1,3-6 2,3-8 0,1-6 2,5-3 1,3 2-2,6 3 1,4 2-1,4 1 3,2 0 8,3 1 8,2-1 8,2 0 4,2 0-2,3 1-2,2-1-1,8-1 0,10-2-2,13-3 0,12-2-1,5 0-1,0 2 0,0 3-1,1 2-1,-2 4 0,-3 4 0,-1 5-1,-3 5 0,-4 4 0,-4 5-2,-5 5 0,-4 4-1,-5 4-1,-5 2 0,-5 3-1,-4 2 0,-4 2 0,-2 3-2,-3 2 0,-1 2-1,-7 4-2,-9 5-1,-10 4-2,-8 5-3,-7 2 0,-2 0-3,-3 1 0,-1-1-2,-3-1 1,-3-2 0,-1-3 3,-3-2 1,-2-3 2,1-6 1,0-3 2,0-6 2,4-4 2,10-5 0,9-5 1,10-4 1,14-6 2,22-7 3,21-7 3,21-8 3,19-4 1,16-2-3,17-2-2,16-3-3,1 1-2,-14 5 0,-13 4-2,-15 6 0,-9 2-3,-1 4-4,-3 1-4,-2 3-3,-5 1-4,-7 0-3,-7 0-2,-7 0-3,-14 0-10,-21 0-14,-21 0-16,-22 0-16,-8-1 1,1-3 16,3-2 16,3-2 16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9:36"/>
    </inkml:context>
    <inkml:brush xml:id="br0">
      <inkml:brushProperty name="width" value="0.03344" units="cm"/>
      <inkml:brushProperty name="height" value="0.03344" units="cm"/>
      <inkml:brushProperty name="color" value="#00BFF3"/>
    </inkml:brush>
  </inkml:definitions>
  <inkml:trace contextRef="#ctx0" brushRef="#br0">40052 23151 657,'-101'-1'3,"24"-2"6,23-3 6,23-2 6,21 3 5,16 10 4,16 9 4,17 9 5,10 4-4,5-2-10,4-3-11,6-2-11,3-4-8,2-4-6,2-5-7,3-5-6,1-4-5,0-5-3,0-5-3,0-4-3,0-6 0,0-8 3,0-6 2,0-7 3,-3-3 5,-8 2 5,-7 3 6,-6 3 5,-7 3 6,-4 4 5,-5 5 6,-4 5 4,-9 11 14,-11 16 21,-13 16 22,-10 17 20,-13 11 0,-11 7-22,-12 8-22,-12 6-22,-6 4-14,1 0-7,-1 0-7,0 0-7,3-2-8,4-5-7,6-5-9,3-4-9,7-9-3,7-11-2,6-12-1,8-12-1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9:37"/>
    </inkml:context>
    <inkml:brush xml:id="br0">
      <inkml:brushProperty name="width" value="0.03443" units="cm"/>
      <inkml:brushProperty name="height" value="0.03443" units="cm"/>
      <inkml:brushProperty name="color" value="#00BFF3"/>
    </inkml:brush>
  </inkml:definitions>
  <inkml:trace contextRef="#ctx0" brushRef="#br0">42565 20939 638,'86'-33'-1,"-13"9"4,-14 10 5,-15 10 5,-5 6 3,2 5 2,2 5 1,3 4 1,-3 3-2,-6 0-6,-8-1-6,-7 1-6,-5 2-4,-6 5-4,-4 5-2,-4 4-2,-9 5-3,-12 4-1,-11 5-1,-12 5-1,-10 4-1,-6 1-1,-7 4 1,-8 1-2,-1-2 2,6-7 1,3-7 2,6-7 3,5-6 3,7-4 5,7-5 6,8-5 5,16-6 5,25-7 5,26-7 5,27-7 5,12-6-1,0-8-8,0-7-6,0-7-8,-5-1-6,-9 4-5,-10 5-3,-8 5-6,-14 2-1,-16 1 0,-17-1 0,-16 0 0,-11 0 2,-8 1 4,-7-1 3,-6 0 4,-3 0 2,2 1 0,2-1 2,3 0 0,4 0 0,4 1 1,5-1-1,4 0 1,3 2 0,0 1 0,0 3 0,0 3 0,2 5 8,5 10 18,5 9 16,4 9 18,4 9 3,2 7-7,2 6-10,3 8-7,-1 14-7,-5 21-4,-5 21-2,-4 21-5,-4 11-2,-3-1-2,-1 1-2,-3 0-3,-1 3-7,0 7-11,-1 7-11,1 7-13,0 3-10,0-3-9,0-2-10,0-2-9,3-18 2,8-33 13,6-33 13,8-32 13,1-17 9,-1 0 4,-3 0 4,-2 0 4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9:38"/>
    </inkml:context>
    <inkml:brush xml:id="br0">
      <inkml:brushProperty name="width" value="0.03726" units="cm"/>
      <inkml:brushProperty name="height" value="0.03726" units="cm"/>
      <inkml:brushProperty name="color" value="#00BFF3"/>
    </inkml:brush>
  </inkml:definitions>
  <inkml:trace contextRef="#ctx0" brushRef="#br0">43165 21689 590,'-2'-34'0,"-1"7"0,-3 7 0,-2 7 0,-1 6 1,-1 5 2,1 4 2,-1 5 3,-1 9-1,-6 15-3,-4 13-3,-5 15-2,-4 8-2,-5 2 1,-5 2 1,-5 3 0,-3-2 0,-2-8-2,-3-6-2,-2-8-2,1-5 1,5-6 1,4-3 3,6-6 2,3-4 1,6-5 0,4-5 0,5-4 0,8-4-1,12-2-4,12-2-2,11-3-3,12-5-1,12-6 0,11-8 1,12-6 1,8-3 0,6 2 3,3 3 1,6 2 1,-2 3 3,-7 6 2,-7 4 3,-7 4 3,-8 3 1,-9 0-1,-10 0 0,-9 0-1,-7 3 1,-5 4 2,-5 4 0,-4 6 3,-5 4-2,-5 5-2,-4 4-3,-5 5-2,-6 3-3,-7-1 0,-7 1-2,-7-1 0,-4 1-1,-3-1 1,-3 1 1,-2-1 1,-2 0-2,-2-3-5,-3-3-5,-2-1-5,-3-5-2,-6-4 3,-4-4 1,-4-5 2,-1-3 2,5 0 0,5 1 2,4-1 1,5-1 3,5-2 2,4-2 4,6-3 3,3-1 2,6 0 1,4 0 1,5 0 1,6-1 0,7-3-1,6-2-1,8-2-1,11-4-1,13-4-1,15-5-1,13-5-1,13-3 0,8-3-1,10-2-2,10-2 0,6-2-1,6 1 1,3-1 0,6 1 0,2 2 1,0 4 2,0 5 1,-1 5 1,-1 4 2,-5 1 3,-5 4 4,-5 1 2,-5 3 1,-7 2-1,-8 2-2,-6 3-1,-9 4-1,-9 4-1,-9 4-2,-10 6 0,-8 4-1,-7 5 0,-7 4 1,-8 5-1,-7 4 2,-10 2 1,-9 2 3,-9 3 2,-10 1 1,-9 0 0,-10 0 0,-9 0 1,-10 3-2,-12 7-2,-12 8-2,-12 6-3,-8 5-1,-4 3 1,-5 2 0,-5 2 0,2-2-1,10-7-5,9-7-6,10-8-4,10-7-2,12-10-3,11-9 0,12-10-2,9-7 0,4-8 0,5-7 0,4-7 1,6-9-2,4-12-2,4-12-3,5-11-3,7-12-2,6-12-2,7-12-2,7-11-3,9-7 0,8-3-1,10-2-1,10-2 0,2 3 4,-5 10 6,-4 8 8,-5 11 7,-4 8 5,-2 11 3,-3 8 4,-1 10 3,-6 7 6,-6 4 8,-7 5 9,-8 5 9,-9 8 3,-11 12-2,-13 12 0,-11 11-2,-4 7-4,1 3-5,3 2-5,3 2-6,-3 8-3,-7 11-2,-8 12-2,-6 11 0,0 4-3,7-5-3,7-4-2,7-5-3,7-6-1,7-7 3,7-7 1,7-7 2,10-6-5,11-4-12,12-5-12,12-5-11,10-9-5,9-15 1,10-13 2,10-15 2,4-9 3,0-4 5,0-5 5,0-5 6,-4 1 3,-6 7 2,-8 8 0,-7 6 3,-5 6 5,-5 5 10,-5 5 10,-5 4 10,-4 6 9,-5 7 8,-4 8 9,-6 6 7,-1 5 0,-1 2-12,1 3-10,-1 2-10,2 1-16,1 0-20,4 0-19,1 0-20,2-4-7,0-10 7,-1-10 7,1-8 8,0-7 1,0-2 0,-1-2-1,1-3-2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9:39"/>
    </inkml:context>
    <inkml:brush xml:id="br0">
      <inkml:brushProperty name="width" value="0.03246" units="cm"/>
      <inkml:brushProperty name="height" value="0.03246" units="cm"/>
      <inkml:brushProperty name="color" value="#00BFF3"/>
    </inkml:brush>
  </inkml:definitions>
  <inkml:trace contextRef="#ctx0" brushRef="#br0">45152 21801 677,'56'-13'-7,"-4"12"17,-1 12 18,-3 11 16,-3 7 7,-1 3-3,-3 2-3,-3 2-5,-1 2-7,-3-1-12,-3 1-12,-1-1-11,-5 2-11,-4 2-9,-4 2-7,-5 3-10,-10 0-5,-14-3-5,-13-2-4,-15-2-4,-11-1 3,-6 3 13,-8 3 11,-6 2 13,-2-3 6,5-7 3,5-6 2,4-8 2,1-2 3,-6 2 1,-4 3 3,-4 2 1,3-2 4,11-4 3,12-4 4,12-5 4,9-3 5,4 0 5,4 1 7,5-1 4,9 2 2,11 1-5,12 4-3,12 1-5,10 0-5,9-6-6,10-4-7,10-4-6,6-3-2,5 0 3,5 0 4,4 0 2,3 0-3,0 0-11,0 0-11,-1 0-11,-1 0-10,-6 0-8,-3 0-8,-6 0-9,-9-1 2,-14-3 11,-14-2 12,-15-2 11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5:11"/>
    </inkml:context>
    <inkml:brush xml:id="br0">
      <inkml:brushProperty name="width" value="0.04818" units="cm"/>
      <inkml:brushProperty name="height" value="0.04818" units="cm"/>
      <inkml:brushProperty name="color" value="#F2395B"/>
    </inkml:brush>
  </inkml:definitions>
  <inkml:trace contextRef="#ctx0" brushRef="#br0">100571 18137 456,'7'-15'-1,"-1"2"-3,-1 2-3,0 3-3,-1 3 9,0 8 19,0 6 19,0 7 19,-1 5 5,0 3-10,-2 3-10,0 3-9,-2 2-7,0 2-2,-2 3-3,0 1-2,-2 1-3,0 0 0,-1 1-2,-2-1-2,1-2-1,-1-2-2,0-3-2,0-3-3,0-3-3,2-3-6,1-3-6,0-3-5,1-5-5,-2-6-5,0-8-5,-1-6-5,-1-7 1,0-7 4,0-7 4,1-7 5,-1-5 2,2-4-1,0-4 1,2-4-2,1 1 3,0 6 5,1 6 5,2 6 6,1 4 2,4 5 1,2 3 0,4 5 0,0 2 3,-1 4 5,-1 3 3,0 3 5,-1 1 2,0 3-1,-1 2-1,1 3 0,-1 1-2,-2 3 0,-2 3-2,-2 4-2,-3 3-1,-4 7-2,-4 5-1,-3 6-2,-7 5-1,-6 1-2,-7 2 0,-6 2-1,-2-1-1,3-4 1,5-4 0,4-4 1,1-3 1,1-3 1,-1-3 1,1-3 2,7-7-3,16-12-3,16-12-6,16-11-4,11-11-2,10-7 0,8-8 0,9-8-1,2 0 0,-6 6 0,-6 8-2,-6 6 0,-2 4 1,2-1 2,2 1 3,2 0 3,-3 3 3,-6 7 5,-8 6 4,-6 8 4,-6 4 2,-5 0-1,-4 2-1,-6 0 0,-3 2 1,-2 2 5,-3 2 5,0 2 5,-4 3 3,-2 5-1,-4 5 0,-2 6 1,-4 1-3,-3 2-2,-5 1-2,-3 1-4,-4 0-4,1-1-5,-2-2-6,-1 1-6,1-3-4,1-2-4,3-1-3,1-2-4,5-7-7,5-11-8,6-10-10,6-11-8,7-7-1,8-3 9,7-3 8,9-3 10,3 2 5,-2 5 4,0 7 3,0 5 3,-3 4 7,-2 2 10,-1 3 11,-2 1 11,-3 1 4,-3 2 0,-3 0-1,-2 2-1,-3 1-2,-1 2-3,-1 2-5,0 2-3,-3 2-6,-2 3-8,-3 3-8,-4 4-7,-3-1-4,-3 1 0,-5-2 0,-3-1 1,-4-2 0,0-3 3,-1-2 1,0-4 3,0-1 1,2 0 3,4 0 2,3 0 2,1 0 4,-1 0 3,-1 0 4,-1 0 3,-3 1 4,-1 5 1,-4 4 2,-3 4 1,-3 2 0,-1 1-1,-3 1-1,0 1-2,-1 0-2,5-1-2,3-1-2,5-1-2,3-2-5,5-3-5,3-3-7,4-2-5,6-4-7,8-1-8,8-2-8,8-2-8,4-2 0,4-3 6,3-4 8,3-2 7,1-2 5,-3 0 2,-2 1 4,-1-1 3,-4 1 3,-5 2 4,-5 2 4,-5 3 3,-3 1 10,-2 3 15,-2 4 14,-2 2 16,-2 4 2,0 2-10,-2 3-10,0 3-9,-1 4-7,0 3-3,0 4-2,1 5-3,-2 2-2,0 2 0,-2 2-1,0 3-1,-1 0-1,-2 2-3,0 0-2,-1 2-3,0-1-3,0-2-3,2-2-4,1-2-4,1-3-2,2-3-2,2-5-1,2-3-1,1-12-10,0-19-18,0-18-18,0-18-17,0-11-2,0-2 14,0-2 14,0-2 15,0 1 10,2 5 6,0 2 6,2 6 5,0 3 6,0 7 5,-1 6 6,1 5 4,1 5 4,0 1 1,1 2 2,2 3 0,-2 2 3,-4 6 6,-4 4 5,-4 6 5,-4 4 0,-6 3-6,-4 5-8,-5 3-5,-4 3-5,-2-1-2,-4 1-3,-3 0-1,0-2-4,1 0-4,3-1-4,2 0-5,2-3-3,5-3-2,3-3-1,5-2-2,5-6-6,8-5-9,8-6-8,8-5-10,3-3 0,-1 2 9,-1 3 9,0 1 9,-1 1 6,1 0 1,1 0 1,2 1 2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9:39"/>
    </inkml:context>
    <inkml:brush xml:id="br0">
      <inkml:brushProperty name="width" value="0.03726" units="cm"/>
      <inkml:brushProperty name="height" value="0.03726" units="cm"/>
      <inkml:brushProperty name="color" value="#00BFF3"/>
    </inkml:brush>
  </inkml:definitions>
  <inkml:trace contextRef="#ctx0" brushRef="#br0">46502 22326 590,'-17'-34'2,"2"7"3,2 7 5,2 8 3,2 6 8,-1 7 10,1 7 13,0 7 10,2 8 1,4 6-9,6 7-10,4 8-9,1 7-6,-2 10-4,-3 9-4,-2 10-3,-4 6-5,-8 1-9,-6 4-8,-8 1-7,-2 1-4,3-3 2,1-2 0,3-2 2,3-8-6,2-11-14,2-12-13,2-12-14,2-9 0,-1-7 12,1-7 14,0-7 12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9:40"/>
    </inkml:context>
    <inkml:brush xml:id="br0">
      <inkml:brushProperty name="width" value="0.04756" units="cm"/>
      <inkml:brushProperty name="height" value="0.04756" units="cm"/>
      <inkml:brushProperty name="color" value="#00BFF3"/>
    </inkml:brush>
  </inkml:definitions>
  <inkml:trace contextRef="#ctx0" brushRef="#br0">47215 22214 462,'21'-20'-2,"5"-2"-5,4-3-4,5-2-5,6 0-1,7 2 3,8 3 2,6 2 3,0 4 9,-7 4 15,-7 5 15,-7 5 16,-6 4 5,-4 5-5,-6 5-6,-4 4-5,-3 7-5,-3 6-6,-2 7-5,-2 8-6,-5 5-4,-8 5-6,-6 4-4,-7 6-5,-10 1-2,-11 1-2,-12-1 0,-12 1 0,-8-3-6,-4-4-8,-6-5-9,-4-5-8,-1-6-3,2-6 5,3-8 5,1-7 5,7-8 5,9-9 5,10-10 6,8-9 5,13-9 3,14-10 1,13-9 2,15-10 0,15-5 1,16-3 0,17-2 1,16-2 0,11 1-1,4 8 2,5 7-1,5 7 0,-2 7 3,-10 7 3,-10 7 3,-8 8 4,-13 7 1,-13 10-2,-15 9-2,-13 9-2,-16 10-1,-16 9 0,-17 10-1,-16 9 0,-12 3-1,-7-2-1,-6-2 0,-8-3 0,1-4-1,10-7-1,9-8 0,9-6-1,6-4-1,3 0 2,2 0-1,2 1 1,-3 0 0,-9 3 0,-10 1 1,-10 4 0,3-3 0,15-7-1,13-7-1,14-7-1,15-12-2,17-16-5,17-17-4,15-16-4,11-10-3,5-1 2,5-3 1,4-3 1,5-6 1,5-13 3,4-11 2,5-11 2,-4-4 2,-15 4 1,-14 5 1,-14 5 1,-10 5 0,-8 4 0,-6 5 1,-8 5-1,-6 4 1,-8 5 0,-6 5 0,-8 4 0,-4 5 2,-3 5 3,-2 5 5,-2 4 3,1 5 2,4 4-1,6 5-1,3 5-1,5 4 2,2 1 6,2 3 5,2 3 6,1 10 4,-3 19 4,-2 18 3,-3 19 5,0 17-3,3 14-6,2 14-7,3 13-7,-2 11-4,-4 4 0,-6 4-1,-3 6 0,-3 2-1,-1 3 0,1 3 0,0 2-1,4-2-3,6-4-5,7-4-5,8-6-6,3-7-6,0-13-6,0-11-6,0-11-6,3-13-2,8-11 0,7-12 1,6-12 1,7-12-1,4-15-4,5-13-2,4-15-4,11-23-2,17-33-3,16-33-1,16-33-3,13-19 2,10-8 9,9-6 8,9-8 7,-9 15 6,-28 34 3,-29 36 3,-27 35 3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9:40"/>
    </inkml:context>
    <inkml:brush xml:id="br0">
      <inkml:brushProperty name="width" value="0.05199" units="cm"/>
      <inkml:brushProperty name="height" value="0.05199" units="cm"/>
      <inkml:brushProperty name="color" value="#00BFF3"/>
    </inkml:brush>
  </inkml:definitions>
  <inkml:trace contextRef="#ctx0" brushRef="#br0">48565 22101 423,'-80'-15'15,"29"7"8,27 7 9,29 6 9,20 4-1,11-3-7,12-3-7,12-2-9,10-2-4,10-2-2,9-3-2,9-3-2,3-2-4,-5-6-4,-4-4-5,-6-5-5,-4-2-6,-4 0-7,-6 0-6,-4 0-6,-9 0-3,-14 0 2,-15 0 1,-14-1 2,-12-1 5,-12-5 6,-12-5 6,-12-5 6,-10-3 5,-10-2 0,-9-3 3,-9-2 1,-3 0 1,5 2 2,5 3 3,5 2 1,5 3 4,7 6 4,7 3 5,8 6 5,5 3 2,5 2-2,4 3 0,6 2-1,3 6 4,2 9 12,2 10 12,3 9 10,1 15 3,0 22-9,0 20-9,0 22-7,0 18-6,0 17-4,0 16-3,0 17-4,0 10-5,0 5-6,0 4-7,0 5-5,-2 7-11,-5 10-13,-5 9-12,-4 9-14,-1-1-3,5-11 5,5-12 6,5-12 5,2-18 0,0-23-2,0-23-4,0-24-4,1-20 3,3-16 8,2-17 8,2-16 9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9:41"/>
    </inkml:context>
    <inkml:brush xml:id="br0">
      <inkml:brushProperty name="width" value="0.05379" units="cm"/>
      <inkml:brushProperty name="height" value="0.05379" units="cm"/>
      <inkml:brushProperty name="color" value="#00BFF3"/>
    </inkml:brush>
  </inkml:definitions>
  <inkml:trace contextRef="#ctx0" brushRef="#br0">49353 22176 409,'0'-35'0,"0"5"0,0 4 0,0 5 0,-3 1 0,-4-2 1,-5-3 1,-4-2 1,-3 1 3,1 5 4,-1 5 4,0 4 4,-1 10 2,-2 13-1,-3 15-1,-2 14-1,-7 14-1,-11 14-1,-13 14-2,-11 14-1,-6 6-2,0-2 1,0-3 0,0-2-1,4-5 0,6-7-2,8-7-2,6-6-2,8-10-1,7-8-3,6-10-1,8-9-3,16-15-7,26-22-11,26-20-13,25-22-12,21-16-2,13-12 6,15-12 7,13-11 6,8-5 7,0 2 4,-1 3 6,1 2 5,-5 6 3,-10 10 2,-8 8 0,-11 10 2,-8 9 2,-10 6 6,-9 7 5,-10 7 5,-7 9 7,-4 9 8,-5 9 9,-5 10 7,-3 10 4,-3 12-2,-2 12-1,-2 11-3,-4 10-1,-5 7-2,-4 7-1,-5 7-3,-4 4-3,-6 3-5,-4 2-6,-4 3-6,-7 2-4,-6 2-6,-8 3-6,-7 2-4,-7 0-5,-11-3-4,-8-2-3,-10-2-3,-6-7-3,-2-12-3,-3-11-1,-1-12-1,-2-12-2,0-12 2,0-12 0,0-11 1,1-17-2,2-25-6,3-22-5,2-24-5,9-17-3,13-8 1,15-11 1,13-8 1,17-1 3,19 10 7,19 9 6,18 10 7,8 10 6,-2 12 3,-2 11 4,-2 13 4,-4 9 4,-5 11 2,-5 8 2,-4 10 2,-5 6 5,-4 2 8,-5 2 6,-5 3 7,-4 5 3,-2 6-2,-2 8-2,-2 7-2,-6 7-1,-10 11-2,-9 8-2,-10 10-1,-10 5-2,-11-1-2,-13 1-3,-11 0-2,-8 0-4,-5 3-7,-5 3-6,-4 2-7,-2 0-3,3-3-2,2-2-1,2-2 0,7-8-6,8-15-9,10-13-9,10-15-8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9:41"/>
    </inkml:context>
    <inkml:brush xml:id="br0">
      <inkml:brushProperty name="width" value="0.04213" units="cm"/>
      <inkml:brushProperty name="height" value="0.04213" units="cm"/>
      <inkml:brushProperty name="color" value="#00BFF3"/>
    </inkml:brush>
  </inkml:definitions>
  <inkml:trace contextRef="#ctx0" brushRef="#br0">49915 22964 522,'20'20'3,"2"2"5,3 3 7,2 2 6,0 0 1,-3-3-1,-1-2-2,-3-2-2,1 6 3,5 14 9,4 14 9,5 14 9,4 8 2,2 3-5,2 1-5,3 4-5,-2-2-7,-4-5-10,-5-4-9,-4-5-11,-7-6-13,-6-7-15,-7-7-15,-8-7-15,-3-6-7,0-4 1,0-6 3,0-4 1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9:43"/>
    </inkml:context>
    <inkml:brush xml:id="br0">
      <inkml:brushProperty name="width" value="0.04299" units="cm"/>
      <inkml:brushProperty name="height" value="0.04299" units="cm"/>
      <inkml:brushProperty name="color" value="#00BFF3"/>
    </inkml:brush>
  </inkml:definitions>
  <inkml:trace contextRef="#ctx0" brushRef="#br0">51828 22176 511,'-19'-16'-32,"0"4"7,0 5 8,1 5 7,-1 1 6,0-3 5,0-2 3,1-2 5,1 3 8,6 10 12,4 9 14,4 10 12,3 7 4,0 8-6,0 7-5,0 6-5,0 6-5,0 1-3,0 4-4,0 1-3,-1 3-4,-2 2-3,-3 2-3,-3 3-4,0 1-7,0 0-11,-1 0-10,1 0-11,0-2-8,-1-5-4,1-5-6,-1-4-5,2-8-2,2-8 0,3-11 1,2-8-1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9:44"/>
    </inkml:context>
    <inkml:brush xml:id="br0">
      <inkml:brushProperty name="width" value="0.04396" units="cm"/>
      <inkml:brushProperty name="height" value="0.04396" units="cm"/>
      <inkml:brushProperty name="color" value="#00BFF3"/>
    </inkml:brush>
  </inkml:definitions>
  <inkml:trace contextRef="#ctx0" brushRef="#br0">52128 22289 500,'20'-35'3,"2"4"4,3 5 7,1 5 4,7 5 5,9 4 3,10 5 4,9 5 3,3 5 0,-1 8-7,-4 6-5,-1 8-6,-6 4-3,-6 3 0,-7 2-1,-7 2-1,-8 2-1,-6-1-4,-8 1-4,-6-1-3,-7 2-3,-4 2-2,-4 2-1,-6 3-1,-4 1-1,-5 0-1,-4 0-2,-5 0-1,-4-4 0,-2-7 0,-2-6 0,-3-8 0,-2-6-1,-2-4-1,-3-5 0,-2-5-2,0-3 0,2-2 2,3-3 0,1-2 1,6-4 1,7-5 0,6-4 0,8-4 1,6-5 2,4-1 6,5-3 6,5-3 5,9 1 3,14 2-1,14 2 1,14 3-1,6 2 1,-2 2 5,-3 3 4,-2 2 3,-3 5 2,-5 7-3,-5 7-3,-5 7-2,-4 8-2,-5 9-2,-4 10-1,-6 9-3,-8 7-2,-15 5-1,-14 5-2,-14 4-2,-10 3-1,-7-1-2,-8 1-1,-6 0-1,-2-3-2,5-5-1,5-4-1,4-4-2,6-7 1,8-7 2,6-6 2,7-8 1,10-9 2,12-12 0,11-12 0,12-11 1,10-8-1,10-6-1,9-3 0,10-6 0,4-3-1,0-2-2,0-3-1,1-2-2,-3 0 0,-5 2-2,-5 3-1,-4 2-1,-5-3-1,-4-6-1,-5-8-2,-5-6-1,-5-9 1,-4-9 3,-5-9 3,-5-10 3,-4-5 3,-5 1 1,-5-1 2,-4 1 1,-3 5 2,0 12 3,0 12 4,1 11 3,0 10 3,3 7 3,2 7 4,2 7 3,2 15 6,0 24 11,-1 23 10,1 24 9,-2 20 1,-1 20-8,-4 18-8,-1 19-8,-2 10-6,0 3-4,0 2-3,1 3-4,-1-2-3,0-5-3,0-4-1,1-4-3,0-4-4,3 1-3,2 0-6,2 0-4,3-7-4,2-14-3,3-15-4,2-13-3,4-13-2,8-12-1,6-12 0,8-11-2,9-18-1,12-24-4,11-22-2,12-25-4,0-6 2,-11 9 7,-13 10 7,-11 8 6,-5 3 1,-1-4-6,0-5-7,0-5-5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9:45"/>
    </inkml:context>
    <inkml:brush xml:id="br0">
      <inkml:brushProperty name="width" value="0.05055" units="cm"/>
      <inkml:brushProperty name="height" value="0.05055" units="cm"/>
      <inkml:brushProperty name="color" value="#00BFF3"/>
    </inkml:brush>
  </inkml:definitions>
  <inkml:trace contextRef="#ctx0" brushRef="#br0">53290 21801 435,'0'-35'20,"0"5"3,0 4 2,0 5 3,4 3 1,6 3-2,8 2-2,7 2-1,10 2-2,14 0-4,14-1-4,15 1-3,7-2-3,3-1-3,2-4-3,3-1-3,-4-1-3,-9 3-4,-10 2-3,-9 2-4,-10 2-3,-8 0 0,-11-1-1,-8 1 0,-11-3-2,-12-4-2,-12-5-1,-11-5-1,-8-3 0,-6-3 5,-3-2 3,-6-2 5,-1-2 4,3 1 3,2-1 5,2 1 3,4 0 5,5 3 5,4 3 6,5 1 6,2 6 4,0 6 7,1 8 4,-1 6 6,1 11 0,3 14-5,2 14-6,3 15-4,0 12-4,1 12-1,-1 11-3,1 12-1,-1 11-3,-3 9-3,-3 10-3,-1 9-3,-2 1-5,0-7-4,1-7-5,-1-7-4,1-8-4,3-9-2,2-10-2,3-10-3,0-10-4,1-11-8,-1-12-9,1-12-9,-3-13 1,-4-14 7,-5-14 8,-5-14 8,-6-9 5,-6-1 2,-8-3 2,-7-3 3,1 1 3,6 2 4,7 2 6,8 3 4,5 1 4,5 0 6,4 0 4,6 0 5,9-4 1,18-7 1,15-6-2,17-8 0,20-5-1,24-1-2,23-4-3,23-1-2,11 2-3,-3 7-3,-2 7-5,-2 7-3,-8 8-4,-15 9-3,-13 10-3,-15 10-3,-12 4-1,-13 0 2,-11 0 2,-11 0 3,-11 3 1,-10 8 4,-9 6 1,-9 8 4,-5 3 1,0 0 3,0 0 1,0 0 2,-4 2 1,-6 1-4,-8 3-2,-6 3-3,-5-1-2,1-2-5,0-2-2,0-3-4,0-6-5,0-8-5,0-11-6,0-8-6,1-15-2,2-19 3,3-18 2,2-19 3,3-15 3,6-12 2,4-12 3,4-11 1,3-2 3,0 10 0,0 9 2,0 10 0,-1 12 5,-2 17 11,-3 16 10,-2 17 9,-5 17 10,-7 19 9,-7 19 8,-7 18 9,-4 17-1,1 14-9,-1 14-9,1 14-10,0 9-6,4 1-5,1 3-4,3 3-4,3-4-5,5-10-3,4-9-4,6-9-4,5-10-2,7-9 0,7-9 0,7-10 1,9-7-3,9-5-3,9-4-3,9-5-3,4-3-2,-2-3-1,-2-2-1,-3-2 0,-4-3-1,-4-2-2,-5-3 0,-4-2-2,-7 2 1,-6 4 3,-8 4 2,-6 6 3,-10 3 3,-12 2 3,-11 3 4,-12 2 3,-10 3 2,-10 5-2,-10 5-2,-8 5 0,-7 1 2,-2 1 7,-2 0 7,-3 0 6,0 0 3,-1 0-1,0 0-1,0 0-2,3-2 0,4-1 5,5-3 2,5-3 3,8-4 2,11-7 0,13-7-1,11-7 0,14-5-1,16-2-4,17-2-3,16-3-3,18-5-2,19-6-4,18-8-3,19-6-3,13-6-2,7-1-3,7-3-1,8-3-3,-1 3-1,-7 7 0,-7 7-1,-7 8 0,-8 3 0,-10 4 1,-9 1 1,-9 3 2,-11 1 3,-12 0 4,-11 0 6,-12 0 5,-8 5 4,-5 9 3,-5 9 2,-4 10 4,-7 5-1,-10 4-2,-9 1-3,-9 3-3,-9 4-2,-7 7-2,-6 8-1,-8 6-2,-5 2-2,-1-5-3,-3-5-3,-3-4-2,1-4-2,2-2-2,2-3-3,2-2-2,6-6-1,6-9-2,7-9-1,8-10-1,4-10-2,2-8-6,3-10-4,2-10-5,5-16-5,6-23-4,8-24-6,7-23-4,9-16-1,12-10 5,12-10 4,11-8 5,4 1 5,-5 15 5,-4 14 4,-5 14 6,-5 13 5,-4 15 6,-6 14 6,-4 15 5,-10 20 14,-17 28 20,-16 28 20,-17 29 21,-12 17 2,-10 7-14,-10 8-15,-8 6-15,-6 5-11,1 2-7,-1 3-6,1 2-7,1 1-8,2 0-10,2 0-8,3 0-11,7-6-6,12-11-2,11-12-4,12-12-3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9:46"/>
    </inkml:context>
    <inkml:brush xml:id="br0">
      <inkml:brushProperty name="width" value="0.05358" units="cm"/>
      <inkml:brushProperty name="height" value="0.05358" units="cm"/>
      <inkml:brushProperty name="color" value="#00BFF3"/>
    </inkml:brush>
  </inkml:definitions>
  <inkml:trace contextRef="#ctx0" brushRef="#br0">55503 21576 410,'2'-34'4,"5"7"9,5 7 8,4 7 8,11 5 4,17 2-3,15 3-2,18 2-2,10 1-2,8 0-2,7 0-3,8 0-2,-1 0-5,-8 0-7,-6 0-7,-7 0-8,-9 1-4,-12 2 0,-12 3-2,-12 2 0,-17 5-3,-24 7-7,-23 7-6,-23 7-6,-13 1 1,1-4 7,0-5 7,0-5 8,-1-4 7,1-1 6,0-4 7,0-1 6,3-3 5,7-2 4,7-2 3,8-3 4,4 1 3,2 5 1,3 5 1,2 4 2,2 11 2,3 17 2,2 15 3,3 17 3,0 7-2,1-6-6,0-4-4,-1-5-6,1 11-3,-1 29-4,1 28-3,0 28-3,-2 22-4,-2 17-5,-2 16-4,-3 17-4,0 6-7,-1-1-8,0-3-9,0-3-7,2-2-8,2-2-8,2-2-6,2-3-8,2-17 2,-1-34 11,1-32 11,0-33 10,-2-22 6,-2-11-1,-2-13-1,-3-11 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9:46"/>
    </inkml:context>
    <inkml:brush xml:id="br0">
      <inkml:brushProperty name="width" value="0.03286" units="cm"/>
      <inkml:brushProperty name="height" value="0.03286" units="cm"/>
      <inkml:brushProperty name="color" value="#00BFF3"/>
    </inkml:brush>
  </inkml:definitions>
  <inkml:trace contextRef="#ctx0" brushRef="#br0">55203 22889 669,'-15'-35'3,"6"4"5,8 5 5,7 5 6,6 6 0,4 7-4,5 7-6,5 7-4,10 5 4,17 6 11,16 4 13,17 5 11,10 3 2,5 2-9,4 3-10,5 3-9,1-2-13,-6-5-12,-4-4-14,-5-5-14,-8-4-8,-12-6-3,-11-4-2,-13-4-4,-6-4 3,-3-3 5,-2-2 8,-2-2 6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5:11"/>
    </inkml:context>
    <inkml:brush xml:id="br0">
      <inkml:brushProperty name="width" value="0.03376" units="cm"/>
      <inkml:brushProperty name="height" value="0.03376" units="cm"/>
      <inkml:brushProperty name="color" value="#F2395B"/>
    </inkml:brush>
  </inkml:definitions>
  <inkml:trace contextRef="#ctx0" brushRef="#br0">101500 20800 651,'14'0'1,"-1"2"2,-2 0 3,-2 2 2,-1 0 6,2 2 12,0 0 12,1 1 12,3 1 2,2 0-8,3 0-7,3 0-8,3 0-8,3 0-7,3 0-9,3-1-7,0 1-6,-2-2-7,-1-1-6,-3 0-5,-2-1-6,-3 0-5,-3 0-6,-2 0-5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9:47"/>
    </inkml:context>
    <inkml:brush xml:id="br0">
      <inkml:brushProperty name="width" value="0.05047" units="cm"/>
      <inkml:brushProperty name="height" value="0.05047" units="cm"/>
      <inkml:brushProperty name="color" value="#00BFF3"/>
    </inkml:brush>
  </inkml:definitions>
  <inkml:trace contextRef="#ctx0" brushRef="#br0">57041 21539 435,'3'-35'0,"8"4"1,6 5-1,8 5 1,8 4 4,9 1 9,9 4 7,10 1 10,4 3 1,-3 2-6,-2 2-5,-3 3-6,-3 6-3,-5 9-4,-4 9-2,-5 10-3,-8 6-1,-8 2 2,-10 2 1,-9 3 1,-10 2 1,-9 2 1,-9 3 1,-10 2 1,-5 0 1,1-2 1,-1-3 0,1-2 2,3-2-1,7-2-1,7-3-1,7-3-2,10-3-1,15-4-4,14-5-4,14-5-3,6-1-3,-3 2-1,-2 3-3,-2 2-1,-4 3-1,-5 5 3,-4 5 1,-5 5 2,-6 0 3,-6-1 5,-8-3 5,-7-3 6,-7 0 2,-7-1 2,-7 1 2,-7-1 1,-3-2 0,-1-4-3,1-5-2,-1-5-3,1-4-4,-1-1-4,1-3-6,-1-3-3,1-2-4,-1-2 0,1-2-1,-1-3-1,4-8-4,7-14-8,7-14-8,7-15-8,5-12-1,2-12 2,3-11 5,2-12 2,2-4 4,2 5 5,3 4 3,2 6 5,2 6 4,-1 9 3,0 11 4,1 8 4,-2 9 4,-2 6 6,-3 8 6,-1 7 6,-4 12 8,-1 20 14,-3 18 12,-2 19 13,-3 14-1,-2 9-12,-2 10-13,-2 9-14,-1 2-8,3-4-6,2-5-5,2-5-5,1 6-5,-3 17-8,-2 16-5,-3 17-7,2-1-10,4-16-11,5-16-13,5-17-12,3-15-1,2-14 11,3-14 11,2-15 12,3-7 3,2-3-3,2-2-2,3-2-4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39:48"/>
    </inkml:context>
    <inkml:brush xml:id="br0">
      <inkml:brushProperty name="width" value="0.0575" units="cm"/>
      <inkml:brushProperty name="height" value="0.0575" units="cm"/>
      <inkml:brushProperty name="color" value="#00BFF3"/>
    </inkml:brush>
  </inkml:definitions>
  <inkml:trace contextRef="#ctx0" brushRef="#br0">58953 20264 382,'-1'-51'0,"-3"13"0,-1 11 0,-4 11 0,1 6 4,2-3 6,3-2 8,2-3 7,2 6 3,2 15 0,3 13-2,2 15-1,2 5-3,-1-2-6,1-2-5,-1-3-5,3-2-5,4-3-3,5-1-2,5-3-3,3-2 0,3 1 0,2 0 0,2 0 2,1 1 0,-3 2 0,-3 2 0,-2 3 0,-3 3 2,-5 1 3,-4 3 3,-6 3 4,-5 1 3,-7 3 3,-7 3 4,-7 1 2,-9 6 2,-9 6-1,-9 8-2,-9 6 0,-8 4-2,-4 0-1,-5 0-2,-5 0-1,-3-1-2,-3-2-3,-1-3-2,-4-3-2,4-5-4,6-9-4,7-10-3,7-9-5,7-7-3,8-5-1,6-5-3,7-4-1,8-7-4,6-10-3,8-9-5,6-10-3,6-7-1,5-8 4,5-7 4,5-6 3,5-2 4,7 5 4,8 4 3,6 5 4,5 6 5,2 7 4,3 7 6,2 7 6,3 5 4,1 2 4,4 3 4,1 2 5,1 1 1,1 0 0,0 0 0,-1 0-2,-3 1 0,-6 2-4,-8 3-2,-7 2-3,-6 4-1,-5 5-2,-4 4 0,-5 4-1,-4 5-1,-6 1-1,-4 3 0,-4 3 0,-8 1-3,-9 3-5,-9 3-4,-10 1-4,-8 4-4,-7 1 1,-7 3-1,-8 2-1,-2-1 1,-1-5-2,1-5 0,-1-4-2,3-2 2,4-1 0,5 1 2,5-1 1,4-3 2,5-7 0,5-7 2,5-7 1,4-2 1,5 1 2,5 4 1,4 1 1,15 0 0,27-6-4,25-4-3,26-4-4,10-6 0,-4-4 0,-5-4 1,-5-6 1,-7 0 2,-9 1 3,-9 4 4,-10 1 2,-10 6 6,-12 10 6,-12 9 6,-12 10 8,-12 6 0,-14 5-5,-15 5-5,-14 5-5,-10 3-4,-7 2-3,-7 3-2,-7 2-2,-4 1-3,0 0 0,0 1-1,1-1 0,0-1-2,3-2 1,2-3 1,2-2-1,8-3 1,11-6 3,12-3 2,12-6 3,24-4-1,38-5-5,37-5-4,38-4-4,18-5-1,1-5-1,-1-4 1,1-5 0,-2-2 0,-2-1 0,-2 1 0,-3 0 0,-1-1 0,0 1-2,0-1 0,0 1-2,-4-1-1,-10-3-5,-9-3-2,-10-1-4,-8-2-2,-7 0 1,-7 1 0,-7-1 1,-7-1 0,-7-2 0,-7-3-1,-7-2 0,-10-2 2,-11-3 1,-12-2 2,-11-2 2,-9-3 3,-5-2 3,-4-2 3,-5-3 4,-1 0 1,2 3 2,3 2 0,2 2 1,3 2 3,6-1 3,3 1 3,6-1 3,3 3 2,2 5 0,3 4 0,2 5 0,3 7 12,1 9 27,4 10 26,1 9 27,3 16 2,2 24-23,2 23-21,3 24-22,1 24-16,0 22-7,0 24-9,0 24-9,-2 17-7,-5 12-10,-5 11-8,-4 13-8,-3 9-9,0 11-6,0 8-6,1 10-8,1-21 3,5-52 10,6-51 12,3-52 11,1-28 2,-5-4-6,-5-6-6,-4-4-7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0:09"/>
    </inkml:context>
    <inkml:brush xml:id="br0">
      <inkml:brushProperty name="width" value="0.06252" units="cm"/>
      <inkml:brushProperty name="height" value="0.06252" units="cm"/>
      <inkml:brushProperty name="color" value="#00BFF3"/>
    </inkml:brush>
  </inkml:definitions>
  <inkml:trace contextRef="#ctx0" brushRef="#br0">17626 24426 351,'-71'-50'5,"10"11"9,10 12 9,9 12 10,10 9 10,12 7 10,12 8 12,11 6 10,9 4-1,4-1-14,5 1-13,5 0-13,4 0-9,1-1-3,3 1-4,3 0-4,4 0-3,7-1-2,7 1-2,7 0-1,2 0-2,-2-1-1,-2 1-1,-2 0-1,-2-3-1,0-4 0,0-5-2,1-5-2,1-2 1,6 0 0,4 0 0,4 0 1,3 0 0,0 0 0,0 0 1,0 0 0,1-2 1,3-5-1,2-5 0,2-4 0,0-2 0,-2 3-1,-2 2 1,-3 3-1,-1 1 0,0 4 0,0 1 0,0 3 0,-1 1 0,-3 0 0,-2 0-1,-2 0 0,0 0 0,2 0 0,3 0 1,1 0 0,2 0-1,0 0 0,0 0-1,0 0-1,4 0-1,6 0 0,8 0-1,7 0-1,5-2 0,5-5 0,5-5 1,5-5-1,1 0 1,1 2-1,0 2 1,0 2 0,0 1 0,0-3 1,0-3 1,0-1 0,-1-1 1,1 3 0,0 2-2,0 3 1,0 1-2,0 4 0,0 1-2,0 3 0,-3 1-4,-4 0-4,-5 0-5,-4 0-5,-7 1-3,-6 3 0,-8 1 0,-6 4-1,-10 0-2,-11 0-4,-13 1-4,-11-1-4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0:12"/>
    </inkml:context>
    <inkml:brush xml:id="br0">
      <inkml:brushProperty name="width" value="0.04584" units="cm"/>
      <inkml:brushProperty name="height" value="0.04584" units="cm"/>
      <inkml:brushProperty name="color" value="#00BFF3"/>
    </inkml:brush>
  </inkml:definitions>
  <inkml:trace contextRef="#ctx0" brushRef="#br0">41515 2300 479,'1'38'160,"2"-1"-40,3 1-39,2-1-38,2 1-21,-1-1-4,0 1-4,1-1-4,-2 1-2,-2-1-1,-3 1-1,-1-1-1,-2 1-1,0-1 0,0 1-2,0-1 1,0 2-1,0 2 0,0 2 1,0 3 0,0 0-1,0-3-1,0-2-1,0-2-1,0-1 0,0 3-1,0 3 0,0 1 0,-2 0 0,-1-5-2,-3-5 0,-2-5-1,0-2-1,2 1-1,2-1-1,3 0 0,0 0 0,-3 0 2,-2 0 4,-2 0 1,0 0 2,2 1-1,3-1 0,2 0 0,1 0-1,0 0-1,0 0-1,0 0 0,-2-7-9,-1-13-19,-3-16-17,-2-13-19,0-7-3,2 0 12,2 0 10,3 0 13,1-3 5,0-4 3,0-5 1,0-4 1,1 2 4,3 9 3,2 9 5,2 10 4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0:13"/>
    </inkml:context>
    <inkml:brush xml:id="br0">
      <inkml:brushProperty name="width" value="0.04714" units="cm"/>
      <inkml:brushProperty name="height" value="0.04714" units="cm"/>
      <inkml:brushProperty name="color" value="#00BFF3"/>
    </inkml:brush>
  </inkml:definitions>
  <inkml:trace contextRef="#ctx0" brushRef="#br0">42340 1812 466,'16'-19'0,"-4"-4"0,-5-1 0,-5-3 0,-2 0 4,0 2 7,0 3 8,0 2 6,-1 11 8,-3 18 7,-2 19 7,-2 19 6,-3 12-1,-6 4-9,-4 5-7,-5 4-10,-3 5-5,-3 1-1,-2 3-3,-2 2-1,-1 3-2,-1 2-1,1 2-1,-1 3-2,-1 5-1,-2 10-2,-2 9-3,-3 10-2,-3 6-3,-5 5-2,-4 5-1,-6 5-3,0-4 0,2-11 1,2-13 2,3-11 1,4-13-2,7-13-4,7-16-3,8-13-5,11-18-9,16-25-13,17-22-15,17-25-13,12-21-3,9-22 10,10-20 10,10-22 10,-1-2 6,-9 16 5,-10 17 4,-8 16 5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0:13"/>
    </inkml:context>
    <inkml:brush xml:id="br0">
      <inkml:brushProperty name="width" value="0.055" units="cm"/>
      <inkml:brushProperty name="height" value="0.055" units="cm"/>
      <inkml:brushProperty name="color" value="#00BFF3"/>
    </inkml:brush>
  </inkml:definitions>
  <inkml:trace contextRef="#ctx0" brushRef="#br0">42490 1775 399,'20'-11'11,"2"17"21,2 17 22,3 15 21,2 13 4,-1 6-13,0 8-13,0 6-14,-2 5-9,-5 3-4,-5 2-4,-4 2-5,-3 4-2,1 4-1,-1 5-2,0 5-1,1 4-1,-1 5-1,0 5-2,1 5-1,-1 2-2,1 0 0,-1-1-1,0 1-2,0-6 0,-4-11-3,-1-13-2,-3-11-1,-1-8-1,0-5 2,0-5 1,0-4 2,0-5-5,0-5-11,0-5-9,0-4-11,-5-12-8,-9-18-6,-9-20-6,-10-18-6,-6-16-1,-2-15 7,-2-14 6,-3-13 6,4-1 7,9 14 7,10 15 8,9 13 7,5 10 4,-1 4 3,1 6 2,-1 4 2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0:13"/>
    </inkml:context>
    <inkml:brush xml:id="br0">
      <inkml:brushProperty name="width" value="0.04162" units="cm"/>
      <inkml:brushProperty name="height" value="0.04162" units="cm"/>
      <inkml:brushProperty name="color" value="#00BFF3"/>
    </inkml:brush>
  </inkml:definitions>
  <inkml:trace contextRef="#ctx0" brushRef="#br0">42077 3613 528,'-166'0'15,"41"0"0,43 0-2,43 0-1,24 0 6,11 0 14,8 0 15,11 0 13,7 0 2,7 0-12,7 0-11,8 0-12,3 0-7,0 0-1,-1 0-3,1 0-3,5 0-3,9 0-6,9 0-7,10 0-6,0-2-6,-10-1-9,-9-3-7,-10-2-8,-3-4-5,3-4 0,1-5-1,4-5-1,0-7 1,0-9 0,0-10 2,1-9 1,-7 2 4,-11 11 9,-12 11 8,-12 13 9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0:14"/>
    </inkml:context>
    <inkml:brush xml:id="br0">
      <inkml:brushProperty name="width" value="0.06209" units="cm"/>
      <inkml:brushProperty name="height" value="0.06209" units="cm"/>
      <inkml:brushProperty name="color" value="#00BFF3"/>
    </inkml:brush>
  </inkml:definitions>
  <inkml:trace contextRef="#ctx0" brushRef="#br0">43427 2638 354,'34'-34'0,"-7"7"0,-7 7 0,-7 7 0,-4 8 10,1 10 22,-1 9 21,0 9 21,-1 9 4,-6 7-16,-4 6-16,-6 8-14,-1 6-10,0 4-4,-1 5-4,1 5-4,0 3-1,-1 2-1,1 3 0,-1 2 1,2-1-1,2-4-1,3-6-2,2-4 0,1-3-2,0-3 0,0-2-2,0-3 0,1-3-5,2-5-7,3-4-7,2-5-7,8-11-4,11-16-3,11-17-1,13-16-1,4-14 0,-2-11 6,-3-13 4,-2-11 4,-2-8 4,-3-5 2,-2-5 1,-2-4 2,-3-1 2,-2 5 1,-2 5 1,-3 5 1,-2 6 2,-2 6 2,-3 8 2,-2 6 2,-3 8 2,-1 7 1,-4 6 1,-1 8 1,-2 3 4,1 1 8,-1-1 7,0 0 9,0 7 6,-3 15 2,-3 13 3,-2 15 4,-1 10-3,0 7-9,0 7-8,0 7-8,0 5-6,0 2-2,0 2-1,0 3-3,1 0-1,3-3-2,2-1-2,2-4-2,3-1-2,1-3-5,4-2-2,1-3-5,1-3-3,-3-5-7,-2-4-5,-3-5-5,1-4-13,2-2-19,2-2-18,3-3-20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0:15"/>
    </inkml:context>
    <inkml:brush xml:id="br0">
      <inkml:brushProperty name="width" value="0.03854" units="cm"/>
      <inkml:brushProperty name="height" value="0.03854" units="cm"/>
      <inkml:brushProperty name="color" value="#00BFF3"/>
    </inkml:brush>
  </inkml:definitions>
  <inkml:trace contextRef="#ctx0" brushRef="#br0">45827 3500 570,'-84'0'0,"18"0"0,20 0 0,17 0 0,11 0 7,-1 0 12,0 0 14,0 0 12,14-3 6,24-8-2,27-7-1,26-6-3,14-2-4,6 5-8,4 5-7,5 4-9,2 2-6,0 1-7,0 0-5,0-1-8,-3 3-2,-8 5-3,-6 4 0,-8 5-2,-7 4-3,-10 2-5,-10 2-6,-9 3-5,-6-2-2,-6-4 1,-4-5 2,-5-5 1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0:15"/>
    </inkml:context>
    <inkml:brush xml:id="br0">
      <inkml:brushProperty name="width" value="0.04003" units="cm"/>
      <inkml:brushProperty name="height" value="0.04003" units="cm"/>
      <inkml:brushProperty name="color" value="#00BFF3"/>
    </inkml:brush>
  </inkml:definitions>
  <inkml:trace contextRef="#ctx0" brushRef="#br0">46427 2600 549,'-35'-1'2,"5"-3"2,4-2 3,5-2 4,6 21 10,6 45 17,8 44 19,7 44 17,1 24 1,-5 2-18,-4 3-18,-5 2-17,-3-6-9,-3-14-2,-2-14-1,-3-14-1,3-13-9,6-12-14,8-11-17,7-12-15,6-15-11,4-15-5,5-17-6,5-17-6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5:11"/>
    </inkml:context>
    <inkml:brush xml:id="br0">
      <inkml:brushProperty name="width" value="0.0363" units="cm"/>
      <inkml:brushProperty name="height" value="0.0363" units="cm"/>
      <inkml:brushProperty name="color" value="#F2395B"/>
    </inkml:brush>
  </inkml:definitions>
  <inkml:trace contextRef="#ctx0" brushRef="#br0">102187 20189 606,'-24'-5'105,"1"6"-22,-1 6-23,0 6-23,0 3-11,-3 3-3,-1 2-3,-2 1-2,-2 2-4,1-1-7,-1 1-7,1-1-6,1 0-3,3-1 2,3-1 2,3 0 2,3-4-12,2-3-25,4-4-24,3-4-24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0:16"/>
    </inkml:context>
    <inkml:brush xml:id="br0">
      <inkml:brushProperty name="width" value="0.04481" units="cm"/>
      <inkml:brushProperty name="height" value="0.04481" units="cm"/>
      <inkml:brushProperty name="color" value="#00BFF3"/>
    </inkml:brush>
  </inkml:definitions>
  <inkml:trace contextRef="#ctx0" brushRef="#br0">48603 2263 490,'-17'76'168,"5"2"-38,5 3-38,5 2-39,0 6-24,-5 10-7,-5 9-10,-4 9-8,-3 5-8,0 0-7,0-1-5,1 1-7,0-7-6,3-14-4,2-14-6,2-15-5,1-13-2,-3-15 0,-2-13 0,-3-15-1,2-13 3,4-15 5,5-14 4,5-14 6,2-14 4,0-14 5,0-14 4,0-14 5,3-3 5,8 6 3,6 8 4,8 6 4,2 10 3,-3 12 1,-1 11 1,-3 12 1,1 7 3,4 2 6,6 3 6,4 2 5,4 4 2,2 4-1,2 5-2,3 5-2,1 2-3,0 0-5,-1 0-6,1 0-5,0 0-2,0 0 2,0 0 0,0 0 2,-2 0-5,-1 0-11,-3 0-11,-2 0-11,-7-3-7,-8-4-7,-10-5-5,-9-4-6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0:16"/>
    </inkml:context>
    <inkml:brush xml:id="br0">
      <inkml:brushProperty name="width" value="0.05143" units="cm"/>
      <inkml:brushProperty name="height" value="0.05143" units="cm"/>
      <inkml:brushProperty name="color" value="#00BFF3"/>
    </inkml:brush>
  </inkml:definitions>
  <inkml:trace contextRef="#ctx0" brushRef="#br0">49390 2000 427,'15'-39'41,"-7"36"16,-6 34 17,-8 36 16,-5 22 1,-2 10-19,-2 9-17,-2 9-17,-2 9-14,0 10-6,0 10-8,1 8-7,0 5-9,3-4-9,2-1-8,2-3-10,3-8-6,2-14-4,3-14-4,2-14-5,3-15-1,5-13 4,5-14 4,4-15 3,3-11 3,0-10 2,-1-9 4,1-9 2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0:17"/>
    </inkml:context>
    <inkml:brush xml:id="br0">
      <inkml:brushProperty name="width" value="0.05954" units="cm"/>
      <inkml:brushProperty name="height" value="0.05954" units="cm"/>
      <inkml:brushProperty name="color" value="#00BFF3"/>
    </inkml:brush>
  </inkml:definitions>
  <inkml:trace contextRef="#ctx0" brushRef="#br0">50365 2450 369,'15'-28'82,"-6"19"-13,-8 18-13,-7 19-12,-8 18-10,-10 16-5,-8 16-6,-11 17-5,-8 14-4,-10 12-4,-9 11-4,-10 13-2,-4-1-3,-1-12-1,1-11 0,-1-12 0,7-14-4,11-17-3,12-16-4,12-16-3,11-24-7,12-30-8,12-30-9,11-32-7,16-20-1,19-12 8,18-12 7,19-11 8,15-6 5,12 0 5,12-1 2,11 1 5,-5 14 2,-24 28 4,-24 28 3,-22 28 2,-15 17 4,-5 4 4,-4 5 3,-5 5 5,-3 5 1,-3 8 2,-2 6 0,-3 8 2,-1 6 0,-4 8-1,-1 7 0,-3 7-1,-1 5-1,0 5 0,0 5-3,0 5 0,0 0-3,0-5-4,0-5-3,0-4-3,1-7-6,3-6-8,2-7-8,2-8-7,6-12-6,9-19-3,10-19-3,9-18-2,6-16 0,3-11 5,2-13 5,2-10 4,0-2 4,-3 9 4,-1 10 2,-3 9 5,-5 8 2,-6 7 4,-8 7 3,-7 8 4,-7 16 12,-6 25 21,-8 26 22,-7 27 20,-5 13 3,-2 2-16,-2 3-16,-2 2-17,-1 3-10,3 2-4,2 2-5,2 3-4,2-4-2,0-10-3,-1-8-1,1-10-2,3-7-4,7-5-8,7-5-9,8-4-7,5-12-4,5-18 1,4-20 1,5-18 0,5-21 2,5-24 1,4-23 3,5-23 1,1-14 3,-2-2 1,-3-2 3,-2-2 1,-6 6 3,-9 17 4,-10 17 2,-9 16 5,-5 13 1,-3 13 2,-3 11 0,-2 12 2,-4 7 1,-8 3 1,-6 1 0,-8 4 1,-3 1-1,0 3-4,0 2-2,-1 2-4,-1 4-5,-5 5-7,-5 4-7,-5 5-8,1 6-4,4 7-2,5 7-1,4 7-3,7 2 2,6-2 2,8-2 3,6-3 4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0:17"/>
    </inkml:context>
    <inkml:brush xml:id="br0">
      <inkml:brushProperty name="width" value="0.05004" units="cm"/>
      <inkml:brushProperty name="height" value="0.05004" units="cm"/>
      <inkml:brushProperty name="color" value="#00BFF3"/>
    </inkml:brush>
  </inkml:definitions>
  <inkml:trace contextRef="#ctx0" brushRef="#br0">51940 2638 439,'100'55'38,"-26"-3"-1,-26-1-1,-26-3-2,-15 3-2,-5 10-6,-4 10-4,-5 8-4,-7 6-5,-10-1-1,-8 0-2,-11 1-2,0-4 0,7-7 0,6-8 2,8-6 0,8-6 0,9-5 0,10-4 0,9-5-1,7-5 1,5-5 0,5-4 1,4-5 1,3 1 2,3 8 2,3 6 1,1 7 3,1 7-1,-2 4-3,-3 4-3,-3 5-2,-5 4-3,-10 2 0,-8 3-1,-11 2-2,-11 7-2,-14 11-8,-14 12-5,-14 12-7,-12 5-2,-10-2 0,-8-3 2,-10-3 0,-6-10-3,-2-18-7,-3-20-8,-2-18-7,8-13-7,19-7-5,19-7-7,18-7-5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0:17"/>
    </inkml:context>
    <inkml:brush xml:id="br0">
      <inkml:brushProperty name="width" value="0.039" units="cm"/>
      <inkml:brushProperty name="height" value="0.039" units="cm"/>
      <inkml:brushProperty name="color" value="#00BFF3"/>
    </inkml:brush>
  </inkml:definitions>
  <inkml:trace contextRef="#ctx0" brushRef="#br0">53440 3050 564,'-35'0'0,"5"0"0,4 0 0,5 0 0,9 0 10,14 0 22,15 0 22,13 0 21,17-1 3,19-3-16,18-1-15,19-4-16,10 0-11,-1 0-6,1-1-6,-1 1-6,-4-1-2,-9 1 0,-10 0 0,-10-1 1,-7 2 0,-8 2 0,-6 3-2,-8 2 0,-7-2-14,-6-4-29,-8-5-27,-7-4-29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0:18"/>
    </inkml:context>
    <inkml:brush xml:id="br0">
      <inkml:brushProperty name="width" value="0.04984" units="cm"/>
      <inkml:brushProperty name="height" value="0.04984" units="cm"/>
      <inkml:brushProperty name="color" value="#00BFF3"/>
    </inkml:brush>
  </inkml:definitions>
  <inkml:trace contextRef="#ctx0" brushRef="#br0">54265 2075 441,'-36'-16'7,"2"4"15,2 5 14,3 5 14,4 10 8,8 16 1,6 17 0,8 17 0,2 16-4,-3 16-10,-2 16-11,-2 18-9,-1 10-8,-1 8-3,1 7-3,0 7-5,-1 2-5,1-2-7,-1-3-9,1-1-7,1-14-2,2-23 4,2-24 4,3-23 4,1-15-10,0-7-24,0-8-24,0-6-24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0:19"/>
    </inkml:context>
    <inkml:brush xml:id="br0">
      <inkml:brushProperty name="width" value="0.07156" units="cm"/>
      <inkml:brushProperty name="height" value="0.07156" units="cm"/>
      <inkml:brushProperty name="color" value="#00BFF3"/>
    </inkml:brush>
  </inkml:definitions>
  <inkml:trace contextRef="#ctx0" brushRef="#br0">56628 2000 307,'0'59'118,"0"4"-28,0 5-27,0 5-29,0 4-14,0 5-4,0 5-3,0 4-4,-1 4-3,-3 2-4,-2 3-4,-2 2-3,-2-1-6,-3-5-6,-2-5-7,-3-4-5,0-10-4,3-14-1,2-13 1,3-15-1,2-13 1,2-11 3,2-13 3,3-10 3,1-17 2,0-17 3,0-20 3,0-18 2,2-8 2,5 5 3,5 5 3,5 5 2,1 9 3,1 14 4,0 14 3,0 15 3,-1 7 3,1 3 3,0 2 4,0 2 2,2 3 2,4 2 2,6 3 1,4 2 2,3 1-2,-1 0-6,1 0-5,-1 0-6,1 1-5,-1 2-5,1 3-4,-1 2-4,-1 1-3,-2-4 0,-2-1-1,-3-3 1,-2-3-3,-2-5-1,-3-5-3,-2-4-2,-2-7 0,-3-6 1,-2-7 1,-3-8 1,0-4 3,-1-2 2,0-3 4,1-2 4,-2 0 1,-2 2 1,-3 3 1,-1 2 1,-1 3 2,2 5 3,3 5 5,2 5 2,0 13 14,-2 24 21,-2 24 22,-3 23 22,-2 15 2,-3 7-18,-2 7-19,-2 8-17,-3 6-11,-6 7-5,-4 7-3,-5 8-5,0-1-5,5-6-7,5-8-6,4-7-7,4-9-6,2-12-7,3-11-8,2-13-7,8-9-3,14-11-1,14-8-1,14-10 0,13-20 1,12-30 3,12-31 3,11-30 3,5-16 3,-3 1 5,-1-1 5,-3 1 4,-11 8 4,-18 20 2,-19 18 2,-19 20 3,0 3 2,19-8 2,18-10 2,20-9 3,0-1 2,-16 10 2,-16 10 2,-17 9 3,-11 6 5,-7 6 10,-8 4 9,-6 5 11,-13 8 5,-15 12 5,-17 12 4,-17 11 5,-5 12-4,4 11-8,6 13-9,3 11-9,6 8-7,4 5-5,5 5-5,4 5-7,6 4-3,3 4-3,6 6-3,4 4-3,5-4-4,5-15-2,4-14-4,5-13-3,10-9-4,13-3-4,15-1-4,13-3-4,10-8-3,5-15 1,4-13-1,5-14 1,5-18-1,5-21 2,4-21 1,4-21 0,5-18 2,1-14 1,3-14 3,3-14 2,-6-3 2,-11 6 3,-12 8 1,-11 6 3,-12 10 2,-12 12 3,-12 11 3,-11 13 3,-10 9 6,-7 10 9,-7 10 8,-7 8 9,-4 7 8,-3 2 7,-2 3 7,-3 1 7,2 16 2,4 28-6,5 28-4,5 29-6,4 27-5,5 29-9,5 27-7,4 29-9,6 14-9,8 0-11,6 0-9,7 0-11,3-6-7,-2-12-7,-3-11-7,-3-12-6,-3-19-3,-4-26 1,-5-25 1,-5-27 0,-3-14 0,1-5 1,0-5 1,0-5 0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0:20"/>
    </inkml:context>
    <inkml:brush xml:id="br0">
      <inkml:brushProperty name="width" value="0.03651" units="cm"/>
      <inkml:brushProperty name="height" value="0.03651" units="cm"/>
      <inkml:brushProperty name="color" value="#00BFF3"/>
    </inkml:brush>
  </inkml:definitions>
  <inkml:trace contextRef="#ctx0" brushRef="#br0">52578 4775 602,'-12'18'5,"14"-3"2,15-2 0,13-3 2,14-1 2,11-4 4,12-1 5,11-3 4,11-1 1,10 0-2,8 0-4,11 0-2,10-1 0,15-3 1,14-1 3,15-4 1,10 1 0,11 2-2,8 3-3,10 2-3,8 0-2,7-3-1,8-2-2,6-2-1,8-1-2,10-1 0,9 1-1,10-1 0,7 2-3,4 2-2,5 3-3,5 2-3,2 1-1,0 0 2,0 0 1,0 0 2,4 0 1,10 0 0,10 0 1,9 0 0,5 0 0,3 0 1,3 0 1,2 0-1,-2-4 1,-4-6-1,-5-8 0,-4-7-2,-3-3-2,0 0-6,0 0-4,0 0-7,-7 0-3,-14 0-2,-14 0-3,-14-1-3,-16 1-1,-19 0-3,-19 0-2,-19 0-2,-28 2 0,-37 5 3,-38 5 3,-38 4 2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0:21"/>
    </inkml:context>
    <inkml:brush xml:id="br0">
      <inkml:brushProperty name="width" value="0.04931" units="cm"/>
      <inkml:brushProperty name="height" value="0.04931" units="cm"/>
      <inkml:brushProperty name="color" value="#00BFF3"/>
    </inkml:brush>
  </inkml:definitions>
  <inkml:trace contextRef="#ctx0" brushRef="#br0">65966 2713 446,'36'0'0,"-2"0"0,-2 0 0,-3 0 0,14 2 5,27 5 9,28 5 11,29 4 9,1 2 1,-26-3-9,-26-2-9,-26-3-9,-7 4 0,13 10 8,10 9 8,13 9 8,5 5 2,1 0-4,-1-1-3,0 1-4,3 1-4,5 3-2,4 2-4,4 2-3,0-2-2,-7-3-1,-8-6-1,-6-4 0,-8-2-1,-6-1 0,-8 1 1,-7-1-1,-6-1 0,-8-2-1,-7-2-1,-6-3 0,-6-1-1,-1 1 2,-4-1 1,-1 0 1,-5 0 1,-7 0 1,-8 0 1,-6 0 0,-9 3 0,-13 4-2,-11 5-2,-12 4-3,-18 7-3,-26 6-8,-27 8-7,-24 6-7,-30 14-8,-34 18-6,-31 19-6,-34 18-8,6 0 2,45-22 8,44-21 9,45-21 8,25-11 0,4-3-8,5-2-8,4-3-9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0:32"/>
    </inkml:context>
    <inkml:brush xml:id="br0">
      <inkml:brushProperty name="width" value="0.0388" units="cm"/>
      <inkml:brushProperty name="height" value="0.0388" units="cm"/>
      <inkml:brushProperty name="color" value="#00BFF3"/>
    </inkml:brush>
  </inkml:definitions>
  <inkml:trace contextRef="#ctx0" brushRef="#br0">35552 21014 567,'69'37'137,"-12"1"-34,-11-1-33,-12 1-35,-6 2-18,0 4-3,0 5-3,0 5-4,1 2-2,-1 1-1,0-1-2,0 0-1,-1-2-1,-2-5 1,-3-4 0,-2-5-1,-2-3 1,1 1-1,0-1-2,0 1 0,-1-2 0,1-2 1,0-2 0,0-3 1,2-8 1,5-14 3,4-14 1,5-14 3,5-22-1,5-31-3,4-31-1,5-29-4,10-30-2,17-29-2,16-27-3,17-28-1,23-37-6,31-44-6,30-45-7,30-45-7,-4 19-7,-40 78-10,-40 81-9,-39 79-8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3:04"/>
    </inkml:context>
    <inkml:brush xml:id="br0">
      <inkml:brushProperty name="width" value="0.05318" units="cm"/>
      <inkml:brushProperty name="height" value="0.05318" units="cm"/>
      <inkml:brushProperty name="color" value="#00BFF3"/>
    </inkml:brush>
  </inkml:definitions>
  <inkml:trace contextRef="#ctx0" brushRef="#br0">55357 32273 413,'28'-56'25,"-7"14"-2,-7 13-3,-7 15-3,-3 4 0,0-2 0,0-3 2,0-3 1,0-2-1,0 1-1,0-1-2,0 1-1,-3 0 0,-6 2 3,-6 2 3,-6 3 2,-3 2 0,-3 4-3,-1 4-5,-3 4-4,-1 4-1,-1 4-1,-1 3 1,0 5 1,-1 3-2,1 1-2,1 3-2,1 1-2,3 1-1,5 1-1,4-1 0,6 1 0,4-2 0,2-1-1,4-3-1,3-1 0,2-3-2,5-3-2,4-3-3,4-2-3,3-5-3,5-2-3,3-6-4,4-2-3,2-4-2,-3-2 1,-2-2-1,-1-1 1,-3-2 3,-3 0 3,-3 1 5,-3-1 4,-5 6 13,-6 10 23,-8 11 22,-6 12 23,-4 9 4,0 10-15,1 10-15,-1 10-16,0 7-9,0 8-5,0 7-4,1 7-6,0-7-2,2-19 0,2-21-2,3-18 1,-1-5-10,2 11-16,-1 10-17,0 12-16,0 2-7,0-5 2,0-4 2,0-5 3,1-6 5,0-8 9,2-6 8,0-6 9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5:13"/>
    </inkml:context>
    <inkml:brush xml:id="br0">
      <inkml:brushProperty name="width" value="0.05405" units="cm"/>
      <inkml:brushProperty name="height" value="0.05405" units="cm"/>
      <inkml:brushProperty name="color" value="#F2395B"/>
    </inkml:brush>
  </inkml:definitions>
  <inkml:trace contextRef="#ctx0" brushRef="#br0">103850 18135 407,'15'-7'3,"-1"2"8,-1 2 6,0 2 8,-1 2 2,3 0-2,2 2-3,2 0-2,0 2-4,1 0-5,-1 1-4,1 2-4,-2 0-5,-5 1-3,-3 2-4,-4 0-3,-4 1-4,-4 1 0,-4 1-2,-4 2 0,-3-1-2,-5 1 0,-4 0 0,-3-1 0,-1 0 1,3-4 2,3-3 1,3-2 2,2-3 3,2-1 4,2 0 4,3-1 4,1-1 4,2 3 4,2 2 3,2 2 3,1 2 3,2 2 0,0 1 0,2 3 1,0 2 0,2 1-1,0 3-1,1 2 1,0 0-1,-2 2 0,-2 1 0,-2 1 1,-2 0 0,-2-3-2,-2-1 0,-2-3-1,0-1 0,1-1-1,0 0-1,2-2 0,4-8-4,8-16-6,7-16-6,9-15-7,5-12-7,2-7-9,4-9-8,3-7-9,-1 0 0,-3 8 7,-5 10 6,-3 9 7,-5 8 5,-5 9 4,-5 9 4,-5 9 3,-1 3 5,2 0 3,2-1 4,2-1 3,-1 1 9,-1 6 12,-2 4 12,-2 6 13,-2 3 2,0 3-8,-2 3-8,0 4-9,-2 1-4,0 1-4,-2 1-3,0 1-4,-1 0-2,0-1-4,0-1-1,0-1-4,0-2-5,-2-1-9,0-2-9,-1-2-9,0-8-9,4-13-12,3-12-10,2-12-12,5-8 2,6-1 11,5 0 13,7-2 13,3 3 8,2 4 4,3 5 6,1 5 4,0 4 5,-3 3 4,-3 3 4,-3 3 5,-3 2 5,-3 4 6,-3 2 7,-3 4 6,-2 3 4,0 6 1,-2 4 1,-1 5 0,-2 4-1,-4 1-8,-4 3-5,-4 1-7,-4 1-5,-3 1-4,-5-1-4,-3 1-3,-3-1-4,1 1-5,-1-1-5,1 1-4,0-3-5,1-3-4,1-5-4,0-3-5,3-3 0,1-3 3,2-1 2,3-2 3,1-3 2,4-4 1,3-4 2,2-3 0,2-4 3,0 0 4,0-1 4,0-1 4,1 2 11,0 8 20,2 7 18,0 6 19,0 5 3,-2 3-11,-2 3-13,-2 4-11,-3 0-8,-2 1-4,-3-1-3,-3 1-3,-1-2-2,0-2 0,2-1 1,1-2-1,5-6-10,12-9-21,10-8-20,11-9-21,4-4-2,-1 3 16,-3 1 17,-1 2 17,-4 3 10,-3 3 4,-4 2 5,-4 4 4,-2 3 7,-1 4 12,1 3 12,0 5 10,-1 2 1,-2 1-8,-3 2-8,0 0-9,-4 0-5,0 1-2,-3-1-2,-2 1-1,0 0-1,0-1-1,2 1-1,1-1-1,0 0 0,2-1-1,0 0 1,2-2 0,1-2-1,3-1 0,4-2-1,2-2-1,5-2-2,7-2-3,7-3-1,7 0-4,9-5-3,12-4-6,11-6-5,13-3-5,-4-3-16,-17 4-23,-18 3-24,-17 3-24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0:47"/>
    </inkml:context>
    <inkml:brush xml:id="br0">
      <inkml:brushProperty name="width" value="0.04677" units="cm"/>
      <inkml:brushProperty name="height" value="0.04677" units="cm"/>
      <inkml:brushProperty name="color" value="#F2395B"/>
    </inkml:brush>
  </inkml:definitions>
  <inkml:trace contextRef="#ctx0" brushRef="#br0">90118 11676 470,'-85'-168'-35,"20"40"11,18 40 11,19 40 10,11 26 16,5 12 22,5 11 22,5 12 21,6 10 4,6 10-15,8 9-13,6 10-15,5 3-9,-1-3-5,0-1-4,0-3-5,0-1-4,0 0-2,0-1-3,0 1-1,1 3-2,-1 3-1,0 6 0,0 4 0,0 1 0,0-6 1,0-4 0,0-5 0,1-3 1,-1-3 0,0-2 0,0-2-1,0-1 0,0-1-2,0 1-3,0-1-2,1 1 0,-1-1 0,0 1 1,0-1 0,0 2 1,0 2 1,0 2 0,0 3 0,-1 0 0,-2-3 0,-3-2 0,-2-2 0,-1-3-1,0-2 1,-1-2 0,1-3 1,0 0-2,0 3 0,-1 2-3,1 2-1,0 1 0,0-3 1,-1-3 1,1-2 1,0 3 0,0 7 0,-1 6 1,1 8-1,-1 1 0,-3-5 0,-2-4 1,-3-5-1,0-3 0,-1 1-2,1-1 0,-1 1-2,1-3 0,3-5 0,3-4 1,1-5 1,2 0 0,0 5-2,-1 5-1,1 4-1,0 2-1,0 1 0,-1-1-1,1 1 1,0-1-2,0 1-4,-1-1-3,1 1-3,0-3-1,0-5 3,-1-4 3,1-5 4,0-2-4,0 0-8,-1 0-8,1-1-8,0 0-3,0-3 3,-1-2 4,1-2 3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0:48"/>
    </inkml:context>
    <inkml:brush xml:id="br0">
      <inkml:brushProperty name="width" value="0.03109" units="cm"/>
      <inkml:brushProperty name="height" value="0.03109" units="cm"/>
      <inkml:brushProperty name="color" value="#F2395B"/>
    </inkml:brush>
  </inkml:definitions>
  <inkml:trace contextRef="#ctx0" brushRef="#br0">90718 14338 707,'-34'1'-1,"7"3"-1,7 2-3,7 2-2,8 5 3,10 7 4,9 7 5,9 7 6,8 4 3,4 3 4,5 3 3,4 2 2,3 0 2,0 1-1,0 0-1,0 0-1,0 2-1,0 5-3,0 5-1,-1 4-3,-1 3-2,-5-1-1,-5 1-3,-5 0-1,0-2-1,1-2-2,3-2 0,3-3-2,-2-2-1,-5-2-1,-4-2-2,-5-3-2,-2-5-1,0-7 1,-1-6 1,1-8 1,1-6-1,2-4-2,3-5-2,2-5-2,0-3 2,-3-2 2,-1-3 3,-3-2 4,1-9 1,5-13 0,4-15-1,5-13-1,10-26-3,13-34-5,15-35-5,14-36-6,17-27-7,21-18-9,22-19-10,21-19-10,0 6 0,-18 30 10,-19 31 9,-18 30 10,-16 27 6,-11 20 5,-12 21 3,-12 22 5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0:51"/>
    </inkml:context>
    <inkml:brush xml:id="br0">
      <inkml:brushProperty name="width" value="0.02524" units="cm"/>
      <inkml:brushProperty name="height" value="0.02524" units="cm"/>
      <inkml:brushProperty name="color" value="#F2395B"/>
    </inkml:brush>
  </inkml:definitions>
  <inkml:trace contextRef="#ctx0" brushRef="#br0">85317 9125 871,'-15'-17'2,"7"2"5,7 2 4,7 2 4,6 5 2,8 8-2,7 6-2,7 7-1,5 1-2,2-4-2,2-5-1,3-5-2,4-2-2,8 0 0,6 0-2,8 0-2,2 0-2,-3 0-5,-2 0-5,-2 0-4,-5-1-4,-7-2-4,-7-3-2,-7-2-4,-7-2 0,-7 1 1,-7 0 2,-7-1 1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0:51"/>
    </inkml:context>
    <inkml:brush xml:id="br0">
      <inkml:brushProperty name="width" value="0.02658" units="cm"/>
      <inkml:brushProperty name="height" value="0.02658" units="cm"/>
      <inkml:brushProperty name="color" value="#F2395B"/>
    </inkml:brush>
  </inkml:definitions>
  <inkml:trace contextRef="#ctx0" brushRef="#br0">85917 8675 827,'-67'2'0,"17"1"6,16 3 7,17 2 6,8 4 2,3 4-4,3 5-4,2 5-3,1 7-2,0 9 2,0 10 1,0 9 1,0 4-1,0 1-1,0 0-3,0-1-3,0 0-4,0-3-6,0-2-8,0-3-6,2-2-5,5-2-3,5-3-1,4-2-4,1-4 2,-6-8 2,-4-7 3,-4-7 4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0:52"/>
    </inkml:context>
    <inkml:brush xml:id="br0">
      <inkml:brushProperty name="width" value="0.02989" units="cm"/>
      <inkml:brushProperty name="height" value="0.02989" units="cm"/>
      <inkml:brushProperty name="color" value="#F2395B"/>
    </inkml:brush>
  </inkml:definitions>
  <inkml:trace contextRef="#ctx0" brushRef="#br0">86705 8563 736,'56'-16'74,"0"4"-16,1 5-17,-1 4-18,-2 5-9,-5 1-1,-4 3-2,-6 2-1,-3 4-1,-6 4-3,-4 5-3,-5 5-2,-5 3-1,-4 3 0,-5 2 0,-5 2-1,-6 5-1,-10 7-3,-10 8-3,-9 6-3,-9 4-1,-9 4 0,-10 1 0,-10 3 0,-2-3 0,1-6 2,3-8 2,2-6 1,6-9 2,10-9 3,8-10 2,11-9 4,16-9 0,27-10 0,25-9-1,26-9 0,16-7-2,4-1 0,4-3-2,6-3-2,4 2-2,5 5-7,4 4-6,5 5-5,1 2-4,-6 0 0,-4 1 0,-5-1-1,-9 1 1,-15 3 0,-13 2 2,-15 3 2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0:53"/>
    </inkml:context>
    <inkml:brush xml:id="br0">
      <inkml:brushProperty name="width" value="0.03154" units="cm"/>
      <inkml:brushProperty name="height" value="0.03154" units="cm"/>
      <inkml:brushProperty name="color" value="#F2395B"/>
    </inkml:brush>
  </inkml:definitions>
  <inkml:trace contextRef="#ctx0" brushRef="#br0">94168 12726 697,'-51'-18'6,"13"3"12,11 2 12,12 2 11,9 3 3,7 2-7,7 3-7,7 2-7,10 1-5,11 0-2,12 0-1,12 0-2,8 0-4,5 0-6,4 0-7,5 0-6,-2 0-2,-10 0 0,-9 0 2,-9 0 1,-6 0-2,1 0-5,0 0-4,0 0-5,2 0-3,5 0-3,5 0-3,4 0-2,-3 0 0,-12 0 2,-12 0 2,-11 0 3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0:54"/>
    </inkml:context>
    <inkml:brush xml:id="br0">
      <inkml:brushProperty name="width" value="0.02896" units="cm"/>
      <inkml:brushProperty name="height" value="0.02896" units="cm"/>
      <inkml:brushProperty name="color" value="#F2395B"/>
    </inkml:brush>
  </inkml:definitions>
  <inkml:trace contextRef="#ctx0" brushRef="#br0">94730 12201 759,'-35'0'0,"5"0"-1,4 0-1,5 0-1,2 3 8,0 8 12,1 6 15,-1 8 14,2 7 1,6 6-9,4 8-11,4 7-9,2 5-8,-2 6-4,-3 4-6,-2 4-3,-2 2-4,1-3-3,-1-1-2,1-4-2,1-5-4,2-9-8,3-10-6,1-9-7,4-7-3,1-5 2,3-5 2,2-4 1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0:54"/>
    </inkml:context>
    <inkml:brush xml:id="br0">
      <inkml:brushProperty name="width" value="0.03078" units="cm"/>
      <inkml:brushProperty name="height" value="0.03078" units="cm"/>
      <inkml:brushProperty name="color" value="#F2395B"/>
    </inkml:brush>
  </inkml:definitions>
  <inkml:trace contextRef="#ctx0" brushRef="#br0">95555 12088 714,'-18'-16'4,"-1"4"7,0 5 8,0 5 8,2 4 3,2 5 2,2 5 2,2 4 0,2 10-2,-1 14-8,1 14-6,0 14-8,1 13-4,2 11-2,2 12-4,3 12-1,2 13-7,3 14-11,2 14-11,2 14-11,1-9-1,0-33 7,1-33 7,-1-33 7,0-17 1,-4-2-5,-1-3-6,-3-3-6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1:08"/>
    </inkml:context>
    <inkml:brush xml:id="br0">
      <inkml:brushProperty name="width" value="0.04376" units="cm"/>
      <inkml:brushProperty name="height" value="0.04376" units="cm"/>
      <inkml:brushProperty name="color" value="#F2395B"/>
    </inkml:brush>
  </inkml:definitions>
  <inkml:trace contextRef="#ctx0" brushRef="#br0">35927 27614 502,'-17'-19'0,"6"1"0,4-1 0,4 0 0,7 6 9,6 12 16,8 12 18,6 11 17,6 8 2,1 5-10,3 5-10,3 5-12,-1 4-6,-2 5-3,-2 5-2,-3 4-3,-1 1-2,0-2-2,0-2-2,0-2-2,1-4 0,-1-5 1,0-5 1,0-4 1,2-6-2,6-7-5,3-7-7,6-7-5,5-10-3,8-11 3,6-12 3,8-11 1,10-19 2,14-22 2,14-24 2,14-24 1,17-19 1,18-17-1,19-16 2,19-17-1,12-8-6,4 0-10,5 0-12,5 0-11,-13 14-12,-31 29-11,-30 27-13,-31 29-12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1:38"/>
    </inkml:context>
    <inkml:brush xml:id="br0">
      <inkml:brushProperty name="width" value="0.05152" units="cm"/>
      <inkml:brushProperty name="height" value="0.05152" units="cm"/>
      <inkml:brushProperty name="color" value="#F2395B"/>
    </inkml:brush>
  </inkml:definitions>
  <inkml:trace contextRef="#ctx0" brushRef="#br0">39152 27052 427,'-18'-34'0,"3"7"0,2 7 0,3 7 0,2 8 8,2 10 17,2 9 17,3 9 17,0 11 4,-3 12-8,-2 11-8,-2 13-9,-1 8-5,-1 8-4,1 6-3,0 8-4,-1 3-2,1 0-2,0 0 0,-1 0-3,2 0-1,2 1-2,3-1-2,1 0-2,3-1-2,-2-3-3,1-1-2,0-3-2,1-2-2,-2 1-4,1 0-3,0 0-3,1-2-2,-2-1-2,1-4 0,0-1-3,1-3-2,-2-2-4,1-2-4,0-3-4,1-5-4,-2-6-2,1-8-2,0-7-1,1-6-1,-2-8 4,1-7 4,0-6 2,-2-8 4,-5-7 5,-5-7 3,-4-6 3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5:23"/>
    </inkml:context>
    <inkml:brush xml:id="br0">
      <inkml:brushProperty name="width" value="0.02713" units="cm"/>
      <inkml:brushProperty name="height" value="0.02713" units="cm"/>
      <inkml:brushProperty name="color" value="#F2395B"/>
    </inkml:brush>
  </inkml:definitions>
  <inkml:trace contextRef="#ctx0" brushRef="#br0">54272 21621 810,'-36'8'-63,"7"0"18,7-1 18,7 1 19,1-1 8,-2 0 2,-3-2 0,-3 0 1,-1-1-2,-1 3-2,1 2-2,-1 2-3,0 2 6,-1 3 17,-1 3 15,-1 4 17,-1 2 3,-1 4-9,-1 5-9,-1 3-9,1 1-6,1-2-3,3-2-4,2-1-2,1-1-3,2 0-1,3 2-2,1 1 0,3 0-2,2-2 0,4 0-2,3-1 0,1 0-1,2 1 0,0 1 1,2 0 0,2 2-1,6 1-1,4 0-2,5 2-1,4-1 0,1-1 0,3-3 0,1-2 0,3-3 1,3-3-1,3-5 1,3-3 0,2-4-1,4-4 0,3-5 0,2-2-1,3-7 0,0-6-1,1-7 1,2-7-1,-1-5 1,-2-3-1,-2-3 0,-2-2 0,-3-4 1,-4-1 0,-4-2 0,-3-2 2,-5 1 0,-5 4 1,-5 4 0,-5 4 2,-4 2 0,-4 1 0,-4 1 1,-4 1 1,-5-2 0,-6-5 0,-5-4 0,-7-6 0,-5-5 0,-5-6-1,-4-5-2,-6-7-1,-2-1-2,2 1-3,0 2-4,2 3-3,3 6-3,7 14-4,7 12-3,7 13-4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1:38"/>
    </inkml:context>
    <inkml:brush xml:id="br0">
      <inkml:brushProperty name="width" value="0.04821" units="cm"/>
      <inkml:brushProperty name="height" value="0.04821" units="cm"/>
      <inkml:brushProperty name="color" value="#F2395B"/>
    </inkml:brush>
  </inkml:definitions>
  <inkml:trace contextRef="#ctx0" brushRef="#br0">38402 29114 456,'-29'-8'44,"16"21"10,16 21 8,17 21 9,6 14-1,-5 7-12,-5 7-11,-4 8-12,-4 2-8,-2 1-5,-2 0-4,-3 0-6,0-5-4,3-10-1,1-8-2,4-10-2,0-9-3,0-6-1,1-7-3,-1-7-2,8-13-3,13-15-1,15-17-2,13-16-2,10-22 0,5-25 0,4-26 1,5-26 1,4-13-3,2-3-5,2-3-7,2-2-4,-4 9-6,-11 18-2,-13 19-4,-11 18-4,-11 16 1,-9 12 1,-10 11 4,-9 12 1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1:39"/>
    </inkml:context>
    <inkml:brush xml:id="br0">
      <inkml:brushProperty name="width" value="0.04583" units="cm"/>
      <inkml:brushProperty name="height" value="0.04583" units="cm"/>
      <inkml:brushProperty name="color" value="#F2395B"/>
    </inkml:brush>
  </inkml:definitions>
  <inkml:trace contextRef="#ctx0" brushRef="#br0">40540 27539 480,'-39'110'173,"-2"-4"-41,-3-5-43,-1-5-41,-2-4-25,0-2-6,0-2-7,0-2-6,3-5-4,4-7-2,5-8 0,4-6-2,13-7 2,17-7 3,20-8 4,19-6 3,13-9 1,10-9-2,10-9-4,8-10-2,3-4-2,-4 0 0,-6-1 1,-4 1 0,-6 1-2,-7 2-5,-6 2-3,-8 3-4,-4 0-10,1-3-13,-1-1-13,1-4-15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1:39"/>
    </inkml:context>
    <inkml:brush xml:id="br0">
      <inkml:brushProperty name="width" value="0.04479" units="cm"/>
      <inkml:brushProperty name="height" value="0.04479" units="cm"/>
      <inkml:brushProperty name="color" value="#F2395B"/>
    </inkml:brush>
  </inkml:definitions>
  <inkml:trace contextRef="#ctx0" brushRef="#br0">40765 27839 491,'-19'-37'5,"0"-1"13,0 1 11,1-1 12,0 8 8,3 13 6,2 15 7,2 14 5,4 19-4,5 27-13,4 25-13,5 26-14,0 23-13,-4 22-15,-6 20-14,-4 22-15,-3 14-8,-3 7-5,-2 7-4,-3 6-4,-1-15-2,1-40 2,-1-41 1,0-39 1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1:4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32214 29039 999,'52'0'-13,"-10"0"6,-9 0 5,-10 0 5,-5 1 3,-3 3-2,-2 2-2,-3 2-2,0 1-1,-1 1-2,1-1-2,-1 0-1,-2-4-2,-5-10-2,-4-9-1,-5-9-1,-3-4 0,1 2 1,0 3 2,-1 2 1,0 3-1,-3 1-2,-2 3-3,-3 3-2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1:42"/>
    </inkml:context>
    <inkml:brush xml:id="br0">
      <inkml:brushProperty name="width" value="0.0276" units="cm"/>
      <inkml:brushProperty name="height" value="0.0276" units="cm"/>
      <inkml:brushProperty name="color" value="#F2395B"/>
    </inkml:brush>
  </inkml:definitions>
  <inkml:trace contextRef="#ctx0" brushRef="#br0">33489 28439 797,'-2'-26'-13,"-5"24"20,-5 23 19,-4 24 20,-6 14 4,-3 8-12,-6 7-12,-4 7-11,-4 4-9,-2 3-4,-2 3-6,-3 1-5,2 3-5,4 2-3,5 3-5,4 2-3,6-6-3,3-14 0,6-14-1,4-14-1,4-15 1,2-17 0,3-16 2,2-17 0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1:42"/>
    </inkml:context>
    <inkml:brush xml:id="br0">
      <inkml:brushProperty name="width" value="0.02746" units="cm"/>
      <inkml:brushProperty name="height" value="0.02746" units="cm"/>
      <inkml:brushProperty name="color" value="#F2395B"/>
    </inkml:brush>
  </inkml:definitions>
  <inkml:trace contextRef="#ctx0" brushRef="#br0">32889 28927 801,'-18'-37'-3,"3"3"-5,2 3-5,3 1-6,0 5 4,1 4 14,0 4 12,-1 5 14,6 7 6,8 6 1,10 7 0,10 7 0,4 7-2,0 8-6,0 6-6,0 7-5,3 7-6,4 4-4,5 4-6,4 5-4,4 3-6,3 0-5,2-1-7,2 1-5,-3-5-3,-6-10 2,-7-8 1,-8-11 2,-5-5 1,-5-2 1,-4-3 0,-6-2 2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1:44"/>
    </inkml:context>
    <inkml:brush xml:id="br0">
      <inkml:brushProperty name="width" value="0.03784" units="cm"/>
      <inkml:brushProperty name="height" value="0.03784" units="cm"/>
      <inkml:brushProperty name="color" value="#F2395B"/>
    </inkml:brush>
  </inkml:definitions>
  <inkml:trace contextRef="#ctx0" brushRef="#br0">32964 28327 581,'-3'-40'2,"-8"-5"6,-6-4 5,-8-5 5,-1 12 5,5 28 6,5 28 7,4 28 5,4 14 1,2 1-6,2-1-6,3 0-5,1 2-4,0 1-2,0 3-1,0 3-2,0 1-2,0-1-3,0 1-3,0-1-4,1 2-1,3 2-2,2 3 0,2 2-2,0 3-1,-2 5-1,-3 5-2,-1 4-2,-2 1 1,0-6 0,0-4 2,0-4 0,-2-7 1,-1-6-1,-3-8-1,-2-7-1,0-5-1,2-5-3,2-5-1,3-4-3,1-19-4,0-29-7,0-31-7,0-31-8,1-13-3,3 1 0,2 4 2,2 1-1,1 3 4,1 2 5,-1 2 5,0 3 7,0 8 3,-4 14 5,-1 14 3,-3 15 4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1:4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32758 27989 333,'158'63'167,"49"47"-1,51 46 1,49 47 0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1:45"/>
    </inkml:context>
    <inkml:brush xml:id="br0">
      <inkml:brushProperty name="width" value="0.03055" units="cm"/>
      <inkml:brushProperty name="height" value="0.03055" units="cm"/>
      <inkml:brushProperty name="color" value="#F2395B"/>
    </inkml:brush>
  </inkml:definitions>
  <inkml:trace contextRef="#ctx0" brushRef="#br0">32814 27877 720,'-19'17'-2,"1"-2"-2,-1-2-3,0-2-3,1-1 1,3 3 6,2 3 5,3 1 5,-2 4 4,-4 5 5,-5 4 4,-5 6 3,-2 2 2,0 3-2,0 3-2,-1 1-1,1 1-1,0-3-2,0-2 0,0-2-2,0 0 1,0 2 0,-1 2 1,1 3 0,1 1-5,3 0-11,1 0-13,3-1-12,4-1-6,4-5-1,5-5 0,5-5-2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1:45"/>
    </inkml:context>
    <inkml:brush xml:id="br0">
      <inkml:brushProperty name="width" value="0.02893" units="cm"/>
      <inkml:brushProperty name="height" value="0.02893" units="cm"/>
      <inkml:brushProperty name="color" value="#F2395B"/>
    </inkml:brush>
  </inkml:definitions>
  <inkml:trace contextRef="#ctx0" brushRef="#br0">32739 28064 760,'-34'-14'-2,"7"9"6,7 10 6,7 9 5,9 10 6,8 8 3,10 11 6,10 8 4,7 7 0,8 1-7,7 3-6,7 3-7,5 1-6,5-1-9,5 1-8,5-1-8,-3-5-4,-9-12 0,-9-11 0,-10-13 1,-6-5-4,-2 0-10,-2-1-7,-3 1-10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5:34"/>
    </inkml:context>
    <inkml:brush xml:id="br0">
      <inkml:brushProperty name="width" value="0.022" units="cm"/>
      <inkml:brushProperty name="height" value="0.022" units="cm"/>
      <inkml:brushProperty name="color" value="#6ADCAB"/>
    </inkml:brush>
  </inkml:definitions>
  <inkml:trace contextRef="#ctx0" brushRef="#br0">67216 4947 999,'-29'-8'-3,"6"0"-6,7 0-7,5 1-7,5 0-2,6 2-2,4 2 0,6 2-1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1:46"/>
    </inkml:context>
    <inkml:brush xml:id="br0">
      <inkml:brushProperty name="width" value="0.03992" units="cm"/>
      <inkml:brushProperty name="height" value="0.03992" units="cm"/>
      <inkml:brushProperty name="color" value="#F2395B"/>
    </inkml:brush>
  </inkml:definitions>
  <inkml:trace contextRef="#ctx0" brushRef="#br0">33864 28327 551,'0'-36'0,"0"6"0,0 4 0,0 5 0,0 9 7,0 15 13,0 13 15,0 15 14,0 7 3,0 3-6,0 3-7,0 1-7,0 3-4,0 3-2,0 2-3,0 2-2,0 1-3,0 0-3,0 0-2,0 1-2,-1 4-4,-3 9-2,-1 10-3,-4 9-4,-1 6-1,-3 2 1,-2 3 0,-3 1 1,2 1-6,4-2-11,5-3-12,5-2-12,0-7-4,-1-12 3,-3-11 2,-2-12 3,0-9 0,2-4-2,2-5-3,3-4-3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00"/>
    </inkml:context>
    <inkml:brush xml:id="br0">
      <inkml:brushProperty name="width" value="0.07864" units="cm"/>
      <inkml:brushProperty name="height" value="0.07864" units="cm"/>
      <inkml:brushProperty name="color" value="#00BFF3"/>
    </inkml:brush>
  </inkml:definitions>
  <inkml:trace contextRef="#ctx0" brushRef="#br0">8833 43461 279,'-6'-13'8,"4"8"17,4 6 16,4 8 16,3 4 4,1 3-11,3 3-9,2 3-10,1 2-7,1 1-3,1 1-2,1 1-4,0 2-2,-1 3-2,0 2-2,-2 4-1,0 1-1,-1-2 0,1 0 0,0-1-1,-1-2-1,-1-1-1,-1-3-3,0-2-2,-2-1-1,1-3 1,0-1-1,0-3 2,-1-1-2,1-2 1,0-3-1,0-1-1,2-3 2,7-4 4,5-4 3,7-4 5,4-6 2,6-8 4,4-7 3,6-9 3,6-9 0,8-12-1,7-11-1,8-12-2,6-8-2,5 1-1,3-2-2,4 0-1,5-3-2,7-3-3,7-2-3,7-3-3,4-2-5,1 0-8,1 0-9,1 0-8,-4 5-5,-6 10-2,-7 9 0,-6 11-2,-12 9-2,-16 10-2,-15 9-2,-16 11-2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05"/>
    </inkml:context>
    <inkml:brush xml:id="br0">
      <inkml:brushProperty name="width" value="0.05211" units="cm"/>
      <inkml:brushProperty name="height" value="0.05211" units="cm"/>
      <inkml:brushProperty name="color" value="#00BFF3"/>
    </inkml:brush>
  </inkml:definitions>
  <inkml:trace contextRef="#ctx0" brushRef="#br0">88486 11482 422,'-22'-56'60,"6"14"-11,5 13-10,5 15-11,-1 6-6,-4 0 0,-5 1 0,-5-1 0,-4 0-2,-1 2-2,-3 1-2,-1 0-2,-3 1-3,-1 0 0,-2 0-1,-2 1-1,-2-1 0,-1 3 0,0 2 2,-2 3 0,1 1 1,2 3-2,2 3 0,2 4-1,1 0-1,3 1 0,1 0-1,3-1 0,1 1 0,3 0-1,1-1 1,3 1-1,0 1-1,1 1-1,-1 3 0,1 1-2,-1 2 0,1 1-1,-1 1-1,0 1 0,1 0 0,1 1-1,1-1 1,1 1 1,0-1-1,0 1-1,1-1 0,-1 1-1,1-2 1,1 0 3,0-1 1,2-1 3,1 0 0,2-1 1,3 1-1,1-1 0,1 1 0,2-1-2,0 1 0,2-1-2,3 1 0,7-1-1,8 1-2,6-1-1,5 1-1,2-1 1,4 1-1,3-1 1,2 0 0,0-3 1,2-1-1,1-2 0,-1-3 1,0-1-1,-1-2 0,-2-2-1,1-1 1,-1-1-1,0 1 1,0 0 0,0-1-1,0-2-1,1-3-1,-1 0 0,0-2-2,2 0 1,1 0-1,0 0 0,2-3 0,1-4 1,0-6 1,2-3 0,-2-5 1,-4 0 0,-4-1 0,-3-1-1,-5 0 2,-4-1 1,-3 1 1,-4-1 2,-4 0 1,-3-3 1,-3-1 0,-2-2 1,-2-3 1,2-1 0,0-2 1,1-2 1,1-1-1,0 3-1,0 2-1,0 2-1,-1 1-1,1 1-1,0 1 1,0 1-1,-1 1 0,-2-1-1,-3 1 1,0 0-1,-4-2 0,0 0 0,-3 0-1,-2-2 1,-1 0-1,0 1 1,0 1 0,1 2 0,-3 0 0,-4 1 0,-4 0-2,-3 3 0,-4 0 0,-3 2 0,-3 3 0,-3 1 2,-3 4-4,-2 3-5,-4 4-5,-2 4-5,-2 3-5,0 4-4,0 2-4,0 4-4,0 4-2,0 6-1,0 8-1,0 7-1,3 0 0,9-5 0,8-7 1,7-5 1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09"/>
    </inkml:context>
    <inkml:brush xml:id="br0">
      <inkml:brushProperty name="width" value="0.04548" units="cm"/>
      <inkml:brushProperty name="height" value="0.04548" units="cm"/>
      <inkml:brushProperty name="color" value="#00BFF3"/>
    </inkml:brush>
  </inkml:definitions>
  <inkml:trace contextRef="#ctx0" brushRef="#br0">2650 2050 483,'-15'-24'7,"23"4"13,22 3 12,22 3 14,10 3 2,1 3-9,-1 3-9,1 4-10,1 4-4,3 6-1,3 7 0,4 6 0,-6 4-2,-11 4-4,-14 3-3,-11 3-4,-9 3-2,-3 3-1,-3 3 1,-2 4-1,-11 7 0,-15 13-1,-15 12-1,-16 13-2,-12 6-2,-5 0-4,-7 0-6,-5 0-3,-3-5-2,4-9 3,3-10 2,3-8 3,4-9 4,7-6 5,6-6 5,7-6 5,10-9 6,16-8 8,15-10 7,17-9 8,11-5-1,10 0-7,10 0-7,9 0-6,7-5-6,7-9 0,6-10-3,7-8 0,2-9-5,1-6-5,-1-6-6,1-6-6,-1-6-7,1-2-8,-1-3-7,1-3-9,-4-4-2,-6-3 7,-6-3 6,-6-2 6,-6 0 4,-2 7 4,-3 6 3,-3 7 3,-7 7 4,-9 9 3,-10 10 4,-8 10 3,-11 11 15,-8 17 26,-10 15 26,-9 16 27,-4 12 4,4 9-19,3 10-18,3 10-18,3 7-11,3 6-6,3 7-5,4 6-5,1-2-3,0-9-1,0-10 0,0-8 0,1-9-1,4-6-1,3-6 0,3-6 0,4-7-2,7-6-5,6-6-2,7-6-5,2-10-3,1-12-4,-1-13-3,1-12-4,1-15-1,3-15 0,3-15 1,4-16 0,-3-7 3,-5 4 5,-7 3 4,-5 3 4,-8 3 3,-5 3 1,-7 3 0,-5 4 2,-11 5 0,-11 10 3,-14 10 1,-11 9 1,-7 7 2,0 7 0,0 6-1,0 7 0,0 4-2,0 3-4,0 3-5,0 4-5,1 4-6,4 6-6,3 7-6,3 6-7,3 3-6,3 0-2,3 0-4,4 0-3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10"/>
    </inkml:context>
    <inkml:brush xml:id="br0">
      <inkml:brushProperty name="width" value="0.0543" units="cm"/>
      <inkml:brushProperty name="height" value="0.0543" units="cm"/>
      <inkml:brushProperty name="color" value="#00BFF3"/>
    </inkml:brush>
  </inkml:definitions>
  <inkml:trace contextRef="#ctx0" brushRef="#br0">4700 1950 405,'93'-24'48,"-11"4"-8,-14 3-8,-11 3-8,2 1-4,19 1 2,19-1 0,19 1 2,4 1-1,-9 3-3,-10 3-3,-8 4-3,-11 4-2,-8 6-4,-10 7-2,-9 6-3,-12 10-4,-11 17-3,-14 15-3,-11 16-3,-15 12-2,-16 9-1,-15 10 1,-15 10-1,-11 0 1,-2-5-1,-3-7 1,-3-5 0,-2-4 2,0 0 3,0 0 3,0 0 4,6-10 2,13-18 1,12-19 1,13-18 2,6-10 0,0 0 3,0 0 1,0 0 2,7-5 2,17-9 4,15-10 3,16-8 3,18-18 1,22-25-6,22-25-4,23-25-5,5-11-4,-9 3-5,-10 3-6,-8 4-4,-9 2-1,-6 4 1,-6 3 1,-6 3 3,-6 1-3,-2 1-4,-3-1-4,-3 1-6,-6-3-2,-5-2-1,-7-3-2,-5-3-1,-6 5 4,-3 17 9,-3 15 8,-2 16 10,-5 23 10,-2 31 15,-3 32 14,-3 31 15,-2 20 1,0 9-9,0 10-10,0 10-9,1 5-6,4 4-2,3 3-1,3 3-1,1-5-4,1-12-3,-1-13-4,1-12-4,2-4-3,7 7-3,6 6-2,7 7-1,0-7-3,-2-19-1,-3-18 0,-3-19-2,-2-10-2,0 1 0,0-1-3,0 1 0,-15-1-1,-27 1 2,-28-1 2,-28 1 1,-17-3-1,-2-2-1,-3-3-4,-3-3-2,-2-6-3,0-5-4,0-7-4,0-5-3,6-9-2,13-9 1,12-10 0,13-8 1,7-6 0,4 1 0,3-1-1,3 1 0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10"/>
    </inkml:context>
    <inkml:brush xml:id="br0">
      <inkml:brushProperty name="width" value="0.022" units="cm"/>
      <inkml:brushProperty name="height" value="0.022" units="cm"/>
      <inkml:brushProperty name="color" value="#00BFF3"/>
    </inkml:brush>
  </inkml:definitions>
  <inkml:trace contextRef="#ctx0" brushRef="#br0">5650 3900 999,'-24'-72'0,"4"6"0,3 7 0,3 6 0,3 3-6,3 0-12,3 0-12,4 0-12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10"/>
    </inkml:context>
    <inkml:brush xml:id="br0">
      <inkml:brushProperty name="width" value="0.03384" units="cm"/>
      <inkml:brushProperty name="height" value="0.03384" units="cm"/>
      <inkml:brushProperty name="color" value="#00BFF3"/>
    </inkml:brush>
  </inkml:definitions>
  <inkml:trace contextRef="#ctx0" brushRef="#br0">6100 2150 650,'139'-69'60,"-22"13"-7,-22 12-9,-21 13-7,-9 6-6,7 0 0,6 0-2,7 0-2,2 1-5,1 4-9,-1 3-10,1 3-10,-6 3-6,-8 3-2,-10 3-1,-9 4-3,-9 1-8,-5 0-15,-7 0-15,-5 0-16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11"/>
    </inkml:context>
    <inkml:brush xml:id="br0">
      <inkml:brushProperty name="width" value="0.03906" units="cm"/>
      <inkml:brushProperty name="height" value="0.03906" units="cm"/>
      <inkml:brushProperty name="color" value="#00BFF3"/>
    </inkml:brush>
  </inkml:definitions>
  <inkml:trace contextRef="#ctx0" brushRef="#br0">8850 2000 563,'45'-16'160,"-9"19"-41,-10 19-40,-8 19-41,-9 15-22,-6 13-5,-6 12-4,-6 13-4,-9 10-3,-8 10-1,-10 10-1,-9 9-1,-4-1-4,4-8-5,3-10-6,3-9-5,4-12 0,7-11 4,6-14 5,7-11 4,13-15 7,22-16 8,22-15 9,23-15 8,13-17 2,6-15-5,7-15-4,6-16-5,3-8-2,0 0-1,0 0 0,0 0-1,-2 3-5,-3 6-10,-3 7-10,-2 6-11,-3 1-7,1-3-5,-1-3-4,1-2-5,-7 2 1,-12 9 4,-13 10 6,-12 10 4,-9 4 5,-2 0 3,-3 0 3,-3 0 3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11"/>
    </inkml:context>
    <inkml:brush xml:id="br0">
      <inkml:brushProperty name="width" value="0.04796" units="cm"/>
      <inkml:brushProperty name="height" value="0.04796" units="cm"/>
      <inkml:brushProperty name="color" value="#00BFF3"/>
    </inkml:brush>
  </inkml:definitions>
  <inkml:trace contextRef="#ctx0" brushRef="#br0">10750 2050 458,'-44'-36'31,"13"28"13,12 28 16,13 29 13,7 18 1,4 9-11,3 10-13,3 10-12,-1 8-8,-2 10-5,-3 10-4,-3 9-5,-1 4-5,4 1-5,3-1-7,3 1-5,-1-9-6,-2-15-5,-3-15-6,-3-16-5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11"/>
    </inkml:context>
    <inkml:brush xml:id="br0">
      <inkml:brushProperty name="width" value="0.04016" units="cm"/>
      <inkml:brushProperty name="height" value="0.04016" units="cm"/>
      <inkml:brushProperty name="color" value="#00BFF3"/>
    </inkml:brush>
  </inkml:definitions>
  <inkml:trace contextRef="#ctx0" brushRef="#br0">9900 1500 547,'-66'-83'29,"19"34"16,19 35 18,19 35 17,10 27 0,4 22-18,3 22-17,3 23-17,1 10-13,1 0-9,-1 0-10,1 0-9,-3 6-10,-2 13-9,-3 12-10,-3 13-11,-2-10 1,0-31 9,0-31 10,0-31 9,1-18 2,4-3-7,3-3-7,3-2-6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5:51"/>
    </inkml:context>
    <inkml:brush xml:id="br0">
      <inkml:brushProperty name="width" value="0.07234" units="cm"/>
      <inkml:brushProperty name="height" value="0.07234" units="cm"/>
      <inkml:brushProperty name="color" value="#6ADCAB"/>
    </inkml:brush>
  </inkml:definitions>
  <inkml:trace contextRef="#ctx0" brushRef="#br0">33904 21550 304,'-16'0'1,"2"0"5,1 0 3,1 0 3,3 0 12,6 0 19,6 0 18,6 0 20,4 0 2,3 2-16,3 0-16,3 2-16,2-1-9,0-1-4,-1 0-4,1-1-3,-1-1-2,2 1-2,1 2-1,1 0-2,1 1 0,1-2-1,1 0-1,1-2 0,1 1 0,1 0 0,1 2 0,0 0 0,1 0-1,1 0 0,-1-2 0,0 0-1,1-1-1,3 0 0,1 0-1,2 0-1,1 0 0,-2 0 0,0 0 1,-1 0 1,0 0 0,2 0-1,2 0 1,2 0 0,1 0-1,0 2-2,0 0-1,0 2-2,-1-1 0,-2-1-1,-2 0 0,-1-2 0,-2 0 1,2 0-2,1 0 1,1 0-1,-1 0 0,0 0 1,-2 0 1,0 0 0,-1 0 1,-2 0 1,0 0 1,-1 0 0,-1 0 0,1 0 2,-1 0-1,0 0 2,1 1-1,1 0 0,0 2-1,2 0 0,1 0 0,0 0-1,2-2-1,1 0-1,-1-1-1,-2 2 0,-2 0 0,-1 2-1,-3-1-1,-2 0 1,-1-2-1,-3 0 0,-2-1 0,-1 0 0,-3 0 0,-1 0-1,-2-1-6,-1 0-12,-1-2-12,0 0-13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11"/>
    </inkml:context>
    <inkml:brush xml:id="br0">
      <inkml:brushProperty name="width" value="0.03807" units="cm"/>
      <inkml:brushProperty name="height" value="0.03807" units="cm"/>
      <inkml:brushProperty name="color" value="#00BFF3"/>
    </inkml:brush>
  </inkml:definitions>
  <inkml:trace contextRef="#ctx0" brushRef="#br0">11050 1850 577,'125'-72'137,"0"6"-33,0 7-31,0 6-32,-4 4-18,-5 4-5,-7 3-5,-5 3-5,-12 4-4,-16 7-3,-15 6-1,-15 7-3,-11 0-9,-2-2-14,-3-3-16,-3-3-14,-12-1-7,-18 4 2,-19 3 1,-18 3 2,-7 1 6,6 1 12,7-1 10,6 1 11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12"/>
    </inkml:context>
    <inkml:brush xml:id="br0">
      <inkml:brushProperty name="width" value="0.05438" units="cm"/>
      <inkml:brushProperty name="height" value="0.05438" units="cm"/>
      <inkml:brushProperty name="color" value="#00BFF3"/>
    </inkml:brush>
  </inkml:definitions>
  <inkml:trace contextRef="#ctx0" brushRef="#br0">11950 1050 404,'-30'-27'-2,"-9"-3"-3,-10-3-4,-8-2-4,-1 0 3,9 7 9,10 6 9,10 7 9,7 7 11,6 9 13,7 10 12,6 10 13,3 18 0,0 28-12,0 28-12,0 29-12,-4 15-9,-5 3-5,-7 3-4,-5 4-6,-6 1-3,-3 0 0,-3 0 1,-2 0-1,0-13-3,7-24-5,6-26-5,7-24-5,2-15-2,1-3 1,-1-3 1,1-2 1,10-11 2,22-15 4,22-15 4,23-16 4,11-13 2,4-9 0,3-10-1,3-8 0,1-4-1,1 3-2,-1 3-3,1 4-2,-6 4-2,-8 6-5,-10 7-4,-9 6-3,-7 1-2,-3-3 2,-3-3 1,-2-2 1,-8-1-1,-8 3-2,-10 3-3,-9 4-3,-7 1 0,-3 0 3,-3 0 3,-2 0 2,-5 1 5,-2 4 4,-3 3 6,-3 3 5,-1 1 4,4 1 0,3-1 1,3 1 2,-1 5 9,-2 14 17,-3 11 18,-3 14 17,1 11 3,6 14-8,7 11-11,6 14-9,3 7-7,0 3-3,0 3-4,0 4-3,0 1-4,0 0-2,0 0-3,0 0-3,1 3-2,4 6-2,3 7-3,3 6-1,-1-4-3,-2-11-2,-3-14-3,-3-11-3,-1-11-4,4-5-7,3-7-8,3-5-7,-7-11-3,-15-11 0,-15-14 2,-16-11 0,-18-12 2,-18-9 1,-19-10 2,-18-8 0,-9-12 2,4-12 1,3-13 0,3-12 2,7-1 1,14 14 5,11 11 4,14 14 4,10 8 3,9 7-1,10 6 0,10 7 0,7 7 8,6 9 19,7 10 17,6 10 17,4 8-1,4 10-22,3 10-20,3 9-21,3 2-12,3-2-2,3-3-1,4-3-2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12"/>
    </inkml:context>
    <inkml:brush xml:id="br0">
      <inkml:brushProperty name="width" value="0.04253" units="cm"/>
      <inkml:brushProperty name="height" value="0.04253" units="cm"/>
      <inkml:brushProperty name="color" value="#00BFF3"/>
    </inkml:brush>
  </inkml:definitions>
  <inkml:trace contextRef="#ctx0" brushRef="#br0">12800 3000 517,'46'1'114,"-5"4"-18,-7 3-18,-5 3-20,-1 3-13,6 3-9,7 3-8,6 4-10,1 2-9,-3 4-10,-3 3-11,-2 3-11,-6 4-8,-6 7-9,-6 6-6,-6 7-9,-6-3-3,-2-8 0,-3-10 1,-3-9 0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13"/>
    </inkml:context>
    <inkml:brush xml:id="br0">
      <inkml:brushProperty name="width" value="0.04372" units="cm"/>
      <inkml:brushProperty name="height" value="0.04372" units="cm"/>
      <inkml:brushProperty name="color" value="#00BFF3"/>
    </inkml:brush>
  </inkml:definitions>
  <inkml:trace contextRef="#ctx0" brushRef="#br0">13900 250 503,'28'25'30,"6"0"2,7 0 0,6 0 3,4 0-3,4 0-4,3 0-4,3 0-4,-2 1-5,-6 4-3,-6 3-2,-6 3-4,-6 1-4,-2 1-3,-3-1-5,-3 1-4,-7 2-3,-9 7-5,-10 6-3,-8 7-5,-14 4-1,-15 3 0,-15 3-1,-16 4 0,-7-4 1,4-9 2,3-10 2,3-8 3,1-8 3,1-2 7,-1-3 5,1-3 6,4-6 6,9-5 6,10-7 5,10-5 6,13-3 6,19 4 4,19 3 4,19 3 6,18-4-3,19-8-7,19-10-8,19-9-8,7-5-5,-3 0-2,-3 0-1,-2 0-1,-9 3-3,-12 6-2,-13 7-3,-12 6-3,-24 12-5,-34 19-8,-35 19-10,-33 19-8,-22 5-2,-5-5 4,-7-7 4,-5-5 4,-6-6 3,-3-3 3,-3-3 3,-2-2 3,0-5 4,7-2 2,6-3 4,7-3 3,4-2 5,3 0 7,3 0 7,4 0 6,4 1 4,6 4 2,7 3 1,6 3 2,9 4-1,13 7-1,12 6-2,13 7-2,7 4-2,4 3-5,3 3-4,3 4-4,1 5-5,1 10-3,-1 10-3,1 9-5,-3 1-1,-2-6 1,-3-6 1,-3-6 1,-2-9-7,0-8-15,0-10-16,0-9-16,3-24-8,6-37 0,7-38-1,6-37-1,12-27 4,19-16 11,19-15 8,19-15 10,7 0 9,-3 20 7,-3 18 7,-2 20 6,-3 16 7,1 16 2,-1 15 5,1 17 3,2 8 4,7 4 4,6 3 5,7 3 3,0 3 2,-2 3-1,-3 3-1,-3 4-2,-4 2-2,-3 4-1,-3 3-2,-2 3-2,-6 4-3,-6 7-3,-6 6-5,-6 7-4,-7 5-3,-6 7 1,-6 6 0,-6 7 0,-9 4-2,-8 3-3,-10 3-2,-9 4-4,-15 5-2,-18 10 0,-19 10-3,-18 9 0,-14-1 0,-5-8 0,-7-10 2,-5-9 1,-3-13-1,4-16-3,3-15-4,3-15-3,1-17-2,1-15 1,-1-15 0,1-16 2,4-16-1,9-16-1,10-15-1,10-15-1,10-6 3,13 7 3,12 6 4,13 7 5,12 8 5,13 14 5,12 11 5,13 14 5,4 8 3,-3 7 0,-3 6-1,-2 7 0,-6 11 1,-6 20 2,-6 18 3,-6 20 1,-9 11-1,-8 7-6,-10 6-6,-9 7-6,-7-1-4,-3-6-4,-3-6-3,-2-6-4,-1-18-7,3-28-11,3-28-12,4-27-12,4-15-1,6 0 9,7 0 9,6 0 9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14"/>
    </inkml:context>
    <inkml:brush xml:id="br0">
      <inkml:brushProperty name="width" value="0.03982" units="cm"/>
      <inkml:brushProperty name="height" value="0.03982" units="cm"/>
      <inkml:brushProperty name="color" value="#00BFF3"/>
    </inkml:brush>
  </inkml:definitions>
  <inkml:trace contextRef="#ctx0" brushRef="#br0">16350 850 552,'26'-24'0,"4"4"0,3 3 0,3 3 0,-1 3 3,-2 3 4,-3 3 6,-3 4 5,2 1 7,10 0 10,10 0 9,9 0 9,4 1-1,1 4-9,-1 3-9,1 3-11,-6 3-9,-8 3-11,-10 3-9,-9 4-11,-10 8-5,-9 17 0,-10 15-1,-8 16 1,-17 9-4,-21 3-8,-22 3-7,-22 4-8,-15-1 0,-5-3 8,-7-3 8,-5-2 8,-1-8 7,6-8 6,7-10 6,6-9 6,9-9 6,13-5 6,12-7 4,13-5 7,18-8 7,26-5 12,24-7 11,26-5 11,22-9 0,23-9-10,22-10-11,22-8-11,10-8-8,1-2-3,-1-3-4,1-3-5,-4-1-3,-6 4-5,-6 3-3,-6 3-5,-10 4-8,-12 7-11,-13 6-11,-12 7-11,-15 0-8,-15-2-6,-15-3-6,-16-3-4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14"/>
    </inkml:context>
    <inkml:brush xml:id="br0">
      <inkml:brushProperty name="width" value="0.04025" units="cm"/>
      <inkml:brushProperty name="height" value="0.04025" units="cm"/>
      <inkml:brushProperty name="color" value="#00BFF3"/>
    </inkml:brush>
  </inkml:definitions>
  <inkml:trace contextRef="#ctx0" brushRef="#br0">16650 250 546,'-24'-13'72,"4"26"0,3 24-3,3 26 0,3 26-8,3 28-13,3 28-14,4 29-14,1 8-11,0-8-13,0-10-10,0-9-12,-2-10-6,-3-9-3,-3-10-2,-2-8-2,-1-15-4,3-19-6,3-18-6,4-19-6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14"/>
    </inkml:context>
    <inkml:brush xml:id="br0">
      <inkml:brushProperty name="width" value="0.04255" units="cm"/>
      <inkml:brushProperty name="height" value="0.04255" units="cm"/>
      <inkml:brushProperty name="color" value="#00BFF3"/>
    </inkml:brush>
  </inkml:definitions>
  <inkml:trace contextRef="#ctx0" brushRef="#br0">17200 1550 516,'20'-16'43,"-9"19"4,-10 19 4,-8 19 6,-8 10-1,-2 4-7,-3 3-7,-3 3-7,-7 9-5,-9 16-6,-10 15-4,-8 17-5,-9 14-5,-6 17-5,-6 15-6,-6 16-5,-7 10-2,-6 7 3,-6 6 3,-6 7 3,1-10-4,9-25-12,10-25-10,10-25-11,10-24-11,13-21-11,12-22-11,13-22-11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14"/>
    </inkml:context>
    <inkml:brush xml:id="br0">
      <inkml:brushProperty name="width" value="0.03141" units="cm"/>
      <inkml:brushProperty name="height" value="0.03141" units="cm"/>
      <inkml:brushProperty name="color" value="#00BFF3"/>
    </inkml:brush>
  </inkml:definitions>
  <inkml:trace contextRef="#ctx0" brushRef="#br0">16450 3350 700,'96'-94'3,"-5"13"6,-7 12 5,-5 13 6,-3 7 4,4 4 0,3 3 2,3 3-1,-1 1 0,-2 1-3,-3-1-3,-3 1-3,-4 2-2,-3 7 1,-3 6 2,-2 7 0,-6 2-7,-6 1-15,-6-1-14,-6 1-15,-9-3-10,-8-2-7,-10-3-5,-9-3-7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14"/>
    </inkml:context>
    <inkml:brush xml:id="br0">
      <inkml:brushProperty name="width" value="0.04268" units="cm"/>
      <inkml:brushProperty name="height" value="0.04268" units="cm"/>
      <inkml:brushProperty name="color" value="#00BFF3"/>
    </inkml:brush>
  </inkml:definitions>
  <inkml:trace contextRef="#ctx0" brushRef="#br0">17650 2300 515,'-115'3'35,"23"6"2,22 7 1,22 6 1,13 3 0,7 0-3,6 0-1,7 0-3,2 6-2,1 13-4,-1 12-4,1 13-3,1 9-3,3 6 0,3 7-1,4 6 0,4-1-3,6-5-2,7-7-3,6-5-3,7-8-3,10-5-2,10-7-4,9-5-3,4-6-2,1-3 1,-1-3 1,1-2 0,-6-5-2,-8-2-3,-10-3-4,-9-3-3,-12 2 0,-11 10 5,-14 10 4,-11 9 6,-17 6 1,-18 3-2,-19 3-1,-18 4-2,-15 1-5,-9 0-6,-10 0-8,-8 0-6,3-8-1,20-16 5,18-15 6,20-15 5,13-9 1,9 1-6,10-1-5,10 1-6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16"/>
    </inkml:context>
    <inkml:brush xml:id="br0">
      <inkml:brushProperty name="width" value="0.04492" units="cm"/>
      <inkml:brushProperty name="height" value="0.04492" units="cm"/>
      <inkml:brushProperty name="color" value="#00BFF3"/>
    </inkml:brush>
  </inkml:definitions>
  <inkml:trace contextRef="#ctx0" brushRef="#br0">18450 1700 489,'37'-27'119,"26"-3"-27,24-3-26,26-2-26,10-1-16,-3 3-3,-3 3-5,-2 4-4,-1 2-4,3 4-4,3 3-5,4 3-4,-7 3-6,-16 3-5,-15 3-7,-15 4-5,-15-4-6,-12-9-8,-13-10-7,-12-8-8,-16-12 2,-19-12 8,-18-13 9,-19-12 8,-8-4 8,3 7 4,3 6 4,4 7 5,1 4 4,0 3 4,0 3 5,0 4 5,3 5 0,6 10-1,7 10-3,6 9-2,4 7 11,4 7 24,3 6 23,3 7 24,-1 11 4,-2 20-17,-3 18-16,-3 20-17,-7 19-10,-9 22-4,-10 22-3,-8 23-4,-9 8-4,-6-3-5,-6-3-5,-6-2-4,1-8-5,9-8-6,10-10-6,10-9-6,8-13-5,10-16-3,10-15-5,9-15-4,12-21-4,16-25-3,15-25-3,17-25-4,8-18 5,4-8 13,3-10 12,3-9 13,-2 1 9,-6 13 6,-6 12 6,-6 13 5,-4 10 7,1 10 9,-1 10 9,1 9 8,-4 9 2,-6 9-5,-6 10-7,-6 10-5,-4 8-5,1 10-5,-1 10-4,1 9-3,-3 4-5,-2 1-3,-3-1-3,-3 1-3,-4-3-4,-3-2-5,-3-3-4,-2-3-4,-3-29-10,1-53-13,-1-53-14,1-52-13,7-31-1,16-6 14,15-6 13,17-6 14,8 9 9,4 25 7,3 25 6,3 25 6,-1 17 6,-2 9 8,-3 10 6,-3 10 7,-6 7 2,-5 6-3,-7 7-4,-5 6-3,-4 10 0,0 17 5,0 15 5,0 16 5,-4 7-3,-5 1-10,-7-1-10,-5 1-9,-9 4-8,-9 9-4,-10 10-4,-8 10-4,-11 2-4,-8-3-3,-10-3-3,-9-2-3,-2-8 0,6-8 0,7-10 2,6-9 0,3-13 1,0-16 1,0-15 1,0-15 0,6-17 2,13-15 2,12-15 2,13-16 2,13-12 3,17-5 1,15-7 3,16-5 2,9 0 3,3 10 5,3 10 3,4 9 4,-1 9 3,-3 9 3,-3 10 3,-2 10 3,-8 7 0,-8 6-2,-10 7-2,-9 6-1,-13 17-3,-16 28 0,-15 28-2,-15 29-2,-17 21-3,-15 16-5,-15 15-4,-16 17-6,-8 2-2,0-9 0,0-10-1,0-8 0,0-14 1,0-15 2,0-15 2,0-16 2,6-13 4,13-9 7,12-10 5,13-8 6,15-14 5,19-15 2,19-15 4,19-16 2,23-18-3,28-18-13,28-19-12,29-18-11,15-12-6,3-3 2,3-3 0,4-2 2,-6 3 1,-11 14 3,-14 11 4,-11 14 2,-15 11 2,-16 14 1,-15 11 1,-15 14 1,-15 11 5,-12 14 6,-13 11 7,-12 14 8,-16 14-1,-19 20-8,-18 18-9,-19 20-9,-16 10-5,-12 3-5,-13 3-4,-12 4-4,1-7-6,16-16-11,15-15-8,17-15-10,13-17-2,13-15 5,12-15 6,13-16 6,16-18 6,23-18 6,22-19 7,22-18 6,16-9 4,14 4 2,11 3 0,14 3 2,5 7 2,1 14 3,-1 11 2,1 14 2,-4 7 4,-6 3 5,-6 3 5,-6 4 5,-6 4 3,-2 6-2,-3 7-1,-3 6-1,-6 1-2,-5-3-4,-7-3-4,-5-2-3,-4-5-4,0-2-5,0-3-5,0-3-5,-4-4-7,-5-3-11,-7-3-10,-5-2-10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5:53"/>
    </inkml:context>
    <inkml:brush xml:id="br0">
      <inkml:brushProperty name="width" value="0.04981" units="cm"/>
      <inkml:brushProperty name="height" value="0.04981" units="cm"/>
      <inkml:brushProperty name="color" value="#6ADCAB"/>
    </inkml:brush>
  </inkml:definitions>
  <inkml:trace contextRef="#ctx0" brushRef="#br0">43077 16166 441,'-8'-7'74,"0"2"-12,0 2-10,0 2-11,0 2-7,1 4-6,-1 2-5,0 4-5,-1 3-4,-2 5 0,-2 5-1,-1 5-2,-2 2 0,2 2 1,1 1 0,1 1 0,1-1 0,2-2 0,2-1-2,2-3 1,2-1-2,1 1 0,0-1 0,2 1-1,0-2 0,0 0-2,0 0-2,0-2 0,1-2-1,3-3 0,4-3-1,2-3 1,1-1-1,0 0 0,-2-1-1,-1 1 1,0 1-1,-2 1 0,-1 3 0,0 2 0,-3 1 0,-2 1 0,-4 1 0,-2 1 0,-3 1-5,-4 1-10,-2 1-10,-3 1-9,-2-1-5,-1 0-1,-1 0 1,-1-2 0,1-1-1,2-2 1,4 0 0,3 0 0,2-3 0,1-3-2,0-3 0,2-2-1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16"/>
    </inkml:context>
    <inkml:brush xml:id="br0">
      <inkml:brushProperty name="width" value="0.03401" units="cm"/>
      <inkml:brushProperty name="height" value="0.03401" units="cm"/>
      <inkml:brushProperty name="color" value="#00BFF3"/>
    </inkml:brush>
  </inkml:definitions>
  <inkml:trace contextRef="#ctx0" brushRef="#br0">21150 1000 646,'21'123'151,"-5"-3"-42,-7-3-42,-5-2-41,-6-6-25,-3-6-10,-3-6-9,-2-6-8,-1-12-5,3-15 2,3-15 2,4-16 1,1-15-2,0-11-4,0-14-5,0-11-4,3-12 0,6-9 4,7-10 6,6-8 5,3-4 5,0 3 4,0 3 5,0 4 5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17"/>
    </inkml:context>
    <inkml:brush xml:id="br0">
      <inkml:brushProperty name="width" value="0.04376" units="cm"/>
      <inkml:brushProperty name="height" value="0.04376" units="cm"/>
      <inkml:brushProperty name="color" value="#00BFF3"/>
    </inkml:brush>
  </inkml:definitions>
  <inkml:trace contextRef="#ctx0" brushRef="#br0">21450 1250 502,'51'-86'1,"4"-22"1,3-22 3,3-21 0,-7 19 9,-15 64 12,-15 61 14,-16 64 14,-13 36-1,-9 14-15,-10 11-13,-8 14-15,-4-1-10,3-12-9,3-13-8,4-12-8,11-34-8,23-52-6,22-53-8,22-53-6,8-18 2,-2 19 11,-3 19 12,-3 19 12,-7 13 9,-9 10 6,-10 10 8,-8 9 6,-15 21 5,-19 35 1,-18 35 1,-19 34 2,-13 17-2,-6 0-4,-6 0-5,-6 0-4,-7-2-3,-6-3 0,-6-3-1,-6-2-1,1-6 0,9-6 0,10-6 0,10-6 1,7-10 2,6-12 4,7-13 3,6-12 5,13-15-2,23-15-5,22-15-6,22-16-6,16-16-4,14-16-3,11-15-3,14-15-2,5-6-1,1 7 0,-1 6 1,1 7 1,-6 8 4,-8 14 8,-10 11 7,-9 14 9,-9 7 6,-5 3 3,-7 3 4,-5 4 4,-4 5 1,0 10-1,0 10 0,0 9-1,-2 10-3,-3 14-1,-3 11-4,-2 14-2,-5 7-2,-2 3-1,-3 3 0,-3 4 0,-2-1-4,0-3-5,0-3-5,0-2-5,0-9-4,0-12-5,0-13-3,0-12-4,6-16-6,13-19-10,12-18-9,13-19-10,9-22-2,6-25 4,7-25 5,6-25 4,-2-7 5,-9 14 7,-10 11 8,-8 14 7,-12 13 6,-12 16 7,-13 15 7,-12 17 6,-13 14 8,-12 17 8,-13 15 7,-12 16 9,-13 15 1,-12 16-5,-13 15-5,-12 17-6,-10 10-6,-6 6-11,-6 7-9,-6 6-10,1-2-5,9-9-2,10-10-1,10-8-1,11-11 1,17-8 6,15-10 5,16-9 5,10-9 4,7-5 4,6-7 4,7-5 3,7-3 1,9 4-3,10 3-4,10 3-3,13 1-1,19 1 0,19-1 0,19 1 0,12-3 0,6-2 0,7-3-1,6-3 0,6-4-2,6-3-6,7-3-3,6-2-5,3-3-4,0 1-3,0-1-2,0 1-2,-2-4-3,-3-6-1,-3-6-2,-2-6-2,-15-4-2,-25 1-5,-25-1-5,-25 1-4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17"/>
    </inkml:context>
    <inkml:brush xml:id="br0">
      <inkml:brushProperty name="width" value="0.02647" units="cm"/>
      <inkml:brushProperty name="height" value="0.02647" units="cm"/>
      <inkml:brushProperty name="color" value="#00BFF3"/>
    </inkml:brush>
  </inkml:definitions>
  <inkml:trace contextRef="#ctx0" brushRef="#br0">22850 850 831,'0'-52'98,"0"47"-42,0 47-41,0 48-43,-8 24-19,-16 3 0,-15 3 2,-15 4 0,-3-14 4,14-27 8,11-28 8,14-28 7,5-13 5,1 3 4,-1 3 2,1 4 2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18"/>
    </inkml:context>
    <inkml:brush xml:id="br0">
      <inkml:brushProperty name="width" value="0.04543" units="cm"/>
      <inkml:brushProperty name="height" value="0.04543" units="cm"/>
      <inkml:brushProperty name="color" value="#00BFF3"/>
    </inkml:brush>
  </inkml:definitions>
  <inkml:trace contextRef="#ctx0" brushRef="#br0">22450 1850 484,'0'75'59,"0"0"-7,0 0-7,0 0-6,0 1-6,0 4-2,0 3-4,0 3-3,0 6-1,0 9-1,0 10-1,0 10 0,0-6-2,0-18-4,0-19-3,0-18-4,0-10-4,0 0-5,0 0-6,0 0-5,6-18-11,13-33-15,12-35-16,13-34-16,10-35-3,10-34 10,10-35 10,9-33 10,2-6 9,-2 26 6,-3 24 6,-3 26 7,-7 22 7,-9 23 9,-10 22 9,-8 22 9,-8 15 5,-2 9 2,-3 10 3,-3 10 2,-1 11 4,4 17 8,3 15 8,3 16 7,-4 9-1,-8 3-9,-10 3-9,-9 4-10,-5 4-6,0 6-2,0 7-3,0 6-3,-5 4-2,-9 4-5,-10 3-3,-8 3-4,-6-4-5,1-8-9,-1-10-8,1-9-8,-1-10-7,1-9-5,-1-10-4,1-8-5,-1-15-2,1-19 3,-1-18 2,1-19 2,5-24 4,14-28 5,11-28 5,14-27 6,7-8 5,3 17 4,3 15 5,4 16 4,1 16 5,0 20 3,0 18 5,0 20 5,-2 11 7,-3 7 11,-3 6 13,-2 7 10,-5 7 3,-2 9-5,-3 10-6,-3 10-5,-7 10-6,-9 13-4,-10 12-4,-8 13-5,-11 10-4,-8 10-4,-10 10-5,-9 9-5,-9 1-6,-5-6-10,-7-6-8,-5-6-10,3-13-4,17-19 2,15-18 0,16-19 3,9-12-2,3-2-4,3-3-4,4-3-4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4:18"/>
    </inkml:context>
    <inkml:brush xml:id="br0">
      <inkml:brushProperty name="width" value="0.04755" units="cm"/>
      <inkml:brushProperty name="height" value="0.04755" units="cm"/>
      <inkml:brushProperty name="color" value="#00BFF3"/>
    </inkml:brush>
  </inkml:definitions>
  <inkml:trace contextRef="#ctx0" brushRef="#br0">23350 3400 462,'93'51'6,"-11"4"11,-14 3 13,-11 3 10,-1-1 6,13-2-3,12-3-2,13-3-3,6-1 0,0 4 3,0 3 1,0 3 3,-2-2-4,-3-6-9,-3-6-10,-2-6-10,-9-7-9,-12-6-7,-13-6-9,-12-6-7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2:47"/>
    </inkml:context>
    <inkml:brush xml:id="br0">
      <inkml:brushProperty name="width" value="0.0516" units="cm"/>
      <inkml:brushProperty name="height" value="0.0516" units="cm"/>
      <inkml:brushProperty name="color" value="#F2395B"/>
    </inkml:brush>
  </inkml:definitions>
  <inkml:trace contextRef="#ctx0" brushRef="#br0">7850 39800 426,'-44'-49'-25,"13"4"8,12 3 8,13 3 8,4-1 5,-3-2 1,-3-3 0,-2-3 2,-3-1 3,1 4 4,-1 3 3,1 3 5,1 3 4,3 3 3,3 3 4,4 4 3,5 2 1,10 4-2,10 3 0,9 3-2,6 10-3,3 20-5,3 18-4,4 20-5,4 13-3,6 9-1,7 10-1,6 10-1,-1 5-1,-5 4-1,-7 3-1,-5 3-1,-3-4-1,4-8 1,3-10-1,3-9 0,1-9-1,1-5-2,-1-7-1,1-5-1,1-6-1,3-3-2,3-3 0,4-2-2,4-6 1,6-6 1,7-6 3,6-6 2,3-6 0,0-2 2,0-3-1,0-3 2,6-12-1,13-18 1,12-19 1,13-18-1,12-23 2,13-24 0,12-26 1,13-24 0,15-29 1,19-31-2,19-31-1,19-31-1,5-13-1,-5 6-2,-7 7 0,-5 6-3,-8 7 1,-5 10 0,-7 10 0,-5 9 0,-12 10-2,-16 14-6,-15 11-7,-15 14-6,-17 18-5,-15 25-1,-15 25-3,-16 25-3,-15 18-1,-11 14-2,-14 11-2,-11 14-2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2:48"/>
    </inkml:context>
    <inkml:brush xml:id="br0">
      <inkml:brushProperty name="width" value="0.04329" units="cm"/>
      <inkml:brushProperty name="height" value="0.04329" units="cm"/>
      <inkml:brushProperty name="color" value="#F2395B"/>
    </inkml:brush>
  </inkml:definitions>
  <inkml:trace contextRef="#ctx0" brushRef="#br0">18800 31550 508,'71'46'154,"-5"-5"-38,-7-7-38,-5-5-40,2-3-20,13 4-4,12 3-2,13 3-4,6-1-2,0-2-2,0-3-1,0-3-2,1-2 0,4 0-1,3 0 1,3 0-1,3 0 2,3 0 1,3 0 1,4 0 2,2-4 0,4-5 0,3-7-2,3-5-1,-1-8-1,-2-5-1,-3-7 0,-3-5-2,-4-6 0,-3-3 0,-3-3 1,-2-2 0,-5-5 0,-2-2-1,-3-3-2,-3-3 0,-6-1 0,-5 4 1,-7 3 1,-5 3 2,-8-1-1,-5-2 1,-7-3-1,-5-3 1,-4-6-1,0-5 1,0-7 1,0-5 0,0-8-1,0-5 0,0-7-1,0-5-1,-2-6 0,-3-3-2,-3-3 1,-2-2-2,-8-3 0,-8 1 0,-10-1 0,-9 1 0,-7 1 0,-3 3 0,-3 3 0,-2 4 0,-8 4 1,-8 6-1,-10 7 0,-9 6 0,-7 4 1,-3 4 0,-3 3 1,-2 3 0,-9 3 2,-12 3-1,-13 3-1,-12 4 1,-10 4 0,-6 6-1,-6 7 0,-6 6 0,-10 6-1,-12 6 1,-13 7 1,-12 6-1,-7 7 1,1 10-1,-1 10 1,1 9 0,1 7 1,3 7 0,3 6 1,4 7 1,4 5 1,6 7-1,7 6 0,6 7 0,10 4 0,17 3 1,15 3 2,16 4 0,12 5 0,9 10 0,10 10-1,10 9-1,10 4-2,13 1-1,12-1-3,13 1-1,10-1-2,10 1 0,10-1 0,9 1-1,15-6-2,22-8-4,22-10-5,23-9-5,20-12-2,23-11-2,22-14-2,22-11-2,19-15 1,20-16 3,18-15 1,20-15 4,-15-12-2,-47-6-5,-47-6-5,-46-6-5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3:04"/>
    </inkml:context>
    <inkml:brush xml:id="br0">
      <inkml:brushProperty name="width" value="0.0615" units="cm"/>
      <inkml:brushProperty name="height" value="0.0615" units="cm"/>
      <inkml:brushProperty name="color" value="#F2395B"/>
    </inkml:brush>
  </inkml:definitions>
  <inkml:trace contextRef="#ctx0" brushRef="#br0">49200 36600 357,'-83'-22'15,"34"6"17,35 7 17,35 6 18,16 4 2,1 4-12,-1 3-12,1 3-13,1-1-6,3-2-1,3-3 0,4-3-1,5-4-1,10-3-2,10-3-3,9-2-3,1-1-1,-6 3-3,-6 3-3,-6 4-2,-4 1-2,1 0-1,-1 0-2,1 0-1,1 0-1,3 0 1,3 0 0,4 0 1,1 0 0,0 0 0,0 0 0,0 0 0,1-2 0,4-3 0,3-3 1,3-2-1,3-3 1,3 1-1,3-1 1,4 1 1,2-1-1,4 1 1,3-1-1,3 1 1,4 1 0,7 3 0,6 3 0,7 4 1,2-3-1,1-5 0,-1-7-1,1-5 0,-1-3 0,1 4-2,-1 3 0,1 3 0,-4 1-1,-6 1 0,-6-1 1,-6 1 1,-6 1-1,-2 3 0,-3 3-1,-3 4-1,-4 2-1,-3 4 0,-3 3 1,-2 3-1,-1 1 0,3 1 0,3-1 0,4 1-1,-1 1 1,-3 3 0,-3 3 1,-2 4-1,-3-3 1,1-5-1,-1-7 0,1-5 0,1-4-1,3 0 2,3 0-1,4 0 2,-3 0-1,-5 0 1,-7 0-1,-5 0 0,-4 0 1,0 0-1,0 0 0,0 0 0,-4 0 0,-5 0 0,-7 0 0,-5 0-1,-4-2-2,0-3-3,0-3-5,0-2-3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3:06"/>
    </inkml:context>
    <inkml:brush xml:id="br0">
      <inkml:brushProperty name="width" value="0.05053" units="cm"/>
      <inkml:brushProperty name="height" value="0.05053" units="cm"/>
      <inkml:brushProperty name="color" value="#F2395B"/>
    </inkml:brush>
  </inkml:definitions>
  <inkml:trace contextRef="#ctx0" brushRef="#br0">69200 36900 435,'50'-44'121,"0"13"-25,0 12-25,0 13-25,1 4-14,4-3-4,3-3-3,3-2-4,3-3-3,3 1-1,3-1-2,4 1-1,4 1-2,6 3-2,7 3-2,6 4-1,7-1-2,10-3 0,10-3-1,9-2 0,4-3-2,1 1-2,-1-1-1,1 1-2,1 1 0,3 3 1,3 3 3,4 4 1,1 2 0,0 4 0,0 3 0,0 3 0,1 1-1,4 1-1,3-1 1,3 1-2,4-1 1,7 1-1,6-1 1,7 1-1,0-3-1,-2-2 1,-3-3 0,-3-3-1,-4-2 0,-3 0 1,-3 0 0,-2 0 0,-3 0 0,1 0 0,-1 0-1,1 0 0,-7 1 0,-12 4 0,-13 3-1,-12 3-1,-9 1 1,-2 1-1,-3-1 1,-3 1-1,-4-1 1,-3 1 0,-3-1 0,-2 1 0,-6-1-4,-6 1-8,-6-1-8,-6 1-8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3:07"/>
    </inkml:context>
    <inkml:brush xml:id="br0">
      <inkml:brushProperty name="width" value="0.04311" units="cm"/>
      <inkml:brushProperty name="height" value="0.04311" units="cm"/>
      <inkml:brushProperty name="color" value="#F2395B"/>
    </inkml:brush>
  </inkml:definitions>
  <inkml:trace contextRef="#ctx0" brushRef="#br0">87800 32600 510,'23'-36'26,"-3"28"11,-3 28 12,-2 29 12,-5 16 0,-2 7-11,-3 6-12,-3 7-11,-2 2-7,0 1-4,0-1-3,0 1-4,0-7-2,0-12-2,0-13 0,0-12-1,6-9-1,13-2 0,12-3-1,13-3-1,9-6-1,6-5-3,7-7-3,6-5-2,3-4-2,0 0 0,0 0-1,0 0 0,-4-2 1,-5-3 0,-7-3 2,-5-2 1,-22 10-2,-33 25-6,-35 25-6,-34 25-7,-18 6 1,1-12 4,-1-13 6,1-12 5,-10-1 2,-19 14-1,-18 11-1,-19 14-1,-8 0 3,3-8 4,3-10 5,4-9 5,7-7 3,13-3 3,12-3 2,13-2 1,13-8 3,17-8 1,15-10 1,16-9 1,23-7 3,31-3 2,32-3 2,31-2 3,31-6 0,31-6-5,32-6-4,31-6-4,10-4-2,-8 1-2,-10-1-2,-9 1 0,-12 1-3,-11 3-5,-14 3-3,-11 4-4,-12 1-6,-9 0-7,-10 0-8,-8 0-8,-12 0-3,-12 0 2,-13 0 1,-12 0 2,-13-2-2,-12-3-3,-13-3-3,-12-2-5,-9-1 2,-2 3 5,-3 3 5,-3 4 5,-4-1 6,-3-3 4,-3-3 5,-2-2 4,0-1 3,7 3 1,6 3 2,7 4 1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5:53"/>
    </inkml:context>
    <inkml:brush xml:id="br0">
      <inkml:brushProperty name="width" value="0.05151" units="cm"/>
      <inkml:brushProperty name="height" value="0.05151" units="cm"/>
      <inkml:brushProperty name="color" value="#6ADCAB"/>
    </inkml:brush>
  </inkml:definitions>
  <inkml:trace contextRef="#ctx0" brushRef="#br0">42850 19737 427,'7'-6'20,"0"6"5,-2 4 5,0 6 6,-2 2 1,1 1 0,0 1 0,0 2-1,0 0 0,0 3-3,0 1-2,0 3-2,-1 1-2,0 1-3,-2 1-2,0 1-2,-1 1-3,2 1-1,0 0-3,2 2-1,-1 1-2,-1 1-2,0 1-1,-1 1-1,-1 0-2,0 0-5,0 0-5,0 1-3,0-1-4,0 0-2,0 0-2,0 1-4,0-2 1,0-2 0,0-1 1,0-3 2,-1-2-1,-1-5-2,0-3-3,-1-4-2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3:07"/>
    </inkml:context>
    <inkml:brush xml:id="br0">
      <inkml:brushProperty name="width" value="0.04048" units="cm"/>
      <inkml:brushProperty name="height" value="0.04048" units="cm"/>
      <inkml:brushProperty name="color" value="#F2395B"/>
    </inkml:brush>
  </inkml:definitions>
  <inkml:trace contextRef="#ctx0" brushRef="#br0">88750 32950 543,'-2'-135'3,"-3"32"5,-3 31 5,-2 32 5,-3 21 9,1 13 11,-1 12 12,1 13 12,-6 15 0,-8 19-12,-10 19-10,-9 19-12,-13 23-7,-16 28-6,-15 28-4,-15 29-5,-6 7-3,7-12-2,6-13-1,7-12-2,5-13-7,7-12-13,6-13-14,7-12-12,7-12-5,9-8 5,10-10 5,10-9 4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3:07"/>
    </inkml:context>
    <inkml:brush xml:id="br0">
      <inkml:brushProperty name="width" value="0.04733" units="cm"/>
      <inkml:brushProperty name="height" value="0.04733" units="cm"/>
      <inkml:brushProperty name="color" value="#F2395B"/>
    </inkml:brush>
  </inkml:definitions>
  <inkml:trace contextRef="#ctx0" brushRef="#br0">88300 34700 464,'40'-15'9,"-18"23"18,-19 22 17,-18 22 19,-9 12 3,4 3-11,3 3-9,3 4-11,3-1-8,3-3-6,3-3-6,4-2-6,4-6-4,6-6 1,7-6-1,6-6-1,7-6 0,10-2-2,10-3-1,9-3-1,9-4-2,9-3-2,10-3-1,10-2-2,-3-5 0,-11-2 3,-14-3 1,-11-3 3,-3-7 4,10-9 3,10-10 6,9-8 3,-2-6 3,-12 1-2,-13-1-1,-12 1-1,-10-7-4,-6-12-5,-6-13-7,-6-12-6,-6-9-6,-2-2-7,-3-3-7,-3-3-6,-4-9-7,-3-11-7,-3-14-7,-2-11-8,-3 7 3,1 28 12,-1 28 12,1 29 11,1 13 6,3 1-4,3-1-3,4 1-2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3:08"/>
    </inkml:context>
    <inkml:brush xml:id="br0">
      <inkml:brushProperty name="width" value="0.06149" units="cm"/>
      <inkml:brushProperty name="height" value="0.06149" units="cm"/>
      <inkml:brushProperty name="color" value="#F2395B"/>
    </inkml:brush>
  </inkml:definitions>
  <inkml:trace contextRef="#ctx0" brushRef="#br0">90050 33350 357,'26'-24'38,"4"4"-5,3 3-3,3 3-5,10 1-2,20 1 0,18-1 0,20 1-1,10-3 0,3-2-2,3-3-2,4-3-1,-3-1-3,-5 4-4,-7 3-6,-5 3-4,-9 3-5,-9 3-6,-10 3-6,-8 4-5,-18-4-7,-25-9-6,-25-10-7,-25-8-6,-16-9 0,-6-6 9,-6-6 8,-6-6 9,-4-4 6,1 1 3,-1-1 4,1 1 4,1 1 4,3 3 4,3 3 4,4 4 3,4 4 3,6 6 2,7 7 1,6 6 3,6 12 8,6 19 15,7 19 15,6 19 15,3 15 1,0 13-14,0 12-13,0 13-13,0 13-8,0 17-1,0 15-2,0 16-1,-2 9-3,-3 3-2,-3 3-4,-2 4-3,-3-4-2,1-9-4,-1-10-2,1-8-3,-1-11-4,1-8-4,-1-10-3,1-9-4,-1-10-3,1-9 0,-1-10-2,1-8 0,-9-12-4,-15-12-7,-15-13-7,-16-12-6,-8-15 0,0-15 6,0-15 7,0-16 6,0-10 6,0-3 2,0-3 2,0-2 4,4 0 4,10 7 5,10 6 6,9 7 6,7 2 4,7 1 5,6-1 4,7 1 3,8-1 3,14 1 1,11-1 0,14 1 1,16-4-2,22-6-4,22-6-3,23-6-5,13-2-5,6 3-6,7 3-6,6 4-6,-4 4-6,-11 6-8,-14 7-8,-11 6-6,-14 4-3,-11 4 5,-14 3 4,-11 3 4,-15-4 3,-16-8 2,-15-10 3,-15-9 2,-6-4 9,7 4 15,6 3 16,7 3 16,11-1 4,20-2-6,18-3-7,20-3-6,8-4-5,1-3-5,-1-3-5,1-2-4,-3-1-3,-2 3-2,-3 3-2,-3 4-2,-6 2-3,-5 4-4,-7 3-2,-5 3-5,-9 1-1,-9 1-3,-10-1-2,-8 1-1,-9-3 0,-6-2 2,-6-3 3,-6-3 2,-7-2 2,-6 0 1,-6 0 2,-6 0 1,-6 1 4,-2 4 6,-3 3 7,-3 3 5,-1 4 6,4 7 4,3 6 3,3 7 5,3 5 5,3 7 4,3 6 4,4 7 6,4 11-1,6 20-5,7 18-4,6 20-5,7 19-4,10 22-2,10 22-3,9 23-2,6 14-3,3 10-4,3 10-3,4 9-4,2 1-2,4-6 0,3-6 1,3-6-1,3-1-5,3 7-9,3 6-10,4 7-9,-1-4-7,-3-12-3,-3-13-2,-2-12-3,-6-15-2,-6-15-2,-6-15 0,-6-16-2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3:09"/>
    </inkml:context>
    <inkml:brush xml:id="br0">
      <inkml:brushProperty name="width" value="0.04926" units="cm"/>
      <inkml:brushProperty name="height" value="0.04926" units="cm"/>
      <inkml:brushProperty name="color" value="#F2395B"/>
    </inkml:brush>
  </inkml:definitions>
  <inkml:trace contextRef="#ctx0" brushRef="#br0">93400 34050 446,'-2'-58'0,"-3"-16"0,-3-15 0,-2-15 0,-1-3 5,3 14 12,3 11 10,4 14 10,1 10 7,0 9 0,0 10 1,0 10 1,-7 21 0,-11 34-3,-14 35-2,-11 35-2,-14 18-5,-11 3-7,-14 3-7,-11 4-7,-11 1-4,-5 0-2,-7 0-1,-5 0-2,-6-2-7,-3-3-12,-3-3-11,-2-2-12,3-9-7,14-12-4,11-13-4,14-12-3,13-15 2,16-15 11,15-15 9,17-16 10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3:09"/>
    </inkml:context>
    <inkml:brush xml:id="br0">
      <inkml:brushProperty name="width" value="0.03258" units="cm"/>
      <inkml:brushProperty name="height" value="0.03258" units="cm"/>
      <inkml:brushProperty name="color" value="#F2395B"/>
    </inkml:brush>
  </inkml:definitions>
  <inkml:trace contextRef="#ctx0" brushRef="#br0">92150 31450 675,'204'-110'57,"-40"32"-1,-40 31 0,-41 32-2,-19 25-7,3 23-15,3 22-13,4 22-15,2 18-8,4 16 1,3 15-1,3 17 1,-7-8-12,-15-27-23,-15-28-21,-16-28-24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3:09"/>
    </inkml:context>
    <inkml:brush xml:id="br0">
      <inkml:brushProperty name="width" value="0.05369" units="cm"/>
      <inkml:brushProperty name="height" value="0.05369" units="cm"/>
      <inkml:brushProperty name="color" value="#F2395B"/>
    </inkml:brush>
  </inkml:definitions>
  <inkml:trace contextRef="#ctx0" brushRef="#br0">94550 32550 409,'-43'-13'76,"17"26"4,15 24 2,16 26 4,9 19-6,3 17-16,3 15-16,4 16-15,-4 10-12,-9 7-7,-10 6-7,-8 7-8,-9 0-6,-6-2-7,-6-3-7,-6-3-7,-4-9-5,1-11-6,-1-14-5,1-11-5,1-15-3,3-16 0,3-15 1,4-15 0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3:10"/>
    </inkml:context>
    <inkml:brush xml:id="br0">
      <inkml:brushProperty name="width" value="0.0495" units="cm"/>
      <inkml:brushProperty name="height" value="0.0495" units="cm"/>
      <inkml:brushProperty name="color" value="#F2395B"/>
    </inkml:brush>
  </inkml:definitions>
  <inkml:trace contextRef="#ctx0" brushRef="#br0">94800 32900 444,'26'-29'2,"4"-5"4,3-7 4,3-5 5,3-1 2,3 6 0,3 7 0,4 6 1,11 3 5,23 0 10,22 0 10,22 0 10,10 3 3,1 6-5,-1 7-6,1 6-4,-10 9-7,-19 13-6,-18 12-7,-19 13-7,-16 10-6,-12 10-5,-13 10-5,-12 9-5,-18 9-5,-21 9-5,-22 10-4,-22 10-5,-21 0-3,-18-5 0,-19-7 0,-18-5 0,-10-11-1,0-11 1,0-14 0,0-11 0,6-14 3,13-11 3,12-14 4,13-11 3,12-9 4,13-3 2,12-3 2,13-2 2,15-8 1,19-8 1,19-10 2,19-9 0,19-10 2,23-9 4,22-10 3,22-8 3,13-3 4,7 7 1,6 6 3,7 7 2,-3 8 1,-8 14-1,-10 11-1,-9 14-1,-13 8-1,-16 7-2,-15 6-2,-15 7-2,-20 11-3,-21 20-4,-22 18-5,-22 20-5,-21 10-3,-18 3-2,-19 3-3,-18 4-2,-10-1 0,0-3 1,0-3 1,0-2 1,1-6 3,4-6 1,3-6 3,3-6 2,7-7 3,14-6 5,11-6 4,14-6 4,25-12 0,42-15-6,40-15-5,41-16-6,18-15-4,-3-11-3,-3-14-3,-2-11-2,-3-18-3,1-22-4,-1-22-4,1-21-4,-10 1 0,-19 25 7,-18 25 6,-19 25 5,-10 10 2,1-2 0,-1-3-1,1-3 0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3:10"/>
    </inkml:context>
    <inkml:brush xml:id="br0">
      <inkml:brushProperty name="width" value="0.05796" units="cm"/>
      <inkml:brushProperty name="height" value="0.05796" units="cm"/>
      <inkml:brushProperty name="color" value="#F2395B"/>
    </inkml:brush>
  </inkml:definitions>
  <inkml:trace contextRef="#ctx0" brushRef="#br0">95400 31850 379,'-4'-71'0,"-5"10"0,-7 10 0,-5 9 0,-4 6 3,0 3 6,0 3 6,0 4 6,0 10 6,0 19 9,0 19 8,0 19 7,1 21 2,4 26-6,3 24-4,3 26-6,-1 21-4,-2 19-1,-3 19-2,-3 19-1,-6 13-3,-5 10-5,-7 10-3,-5 9-5,-3-5-3,4-19-1,3-18-2,3-19-3,4-16-1,7-12-5,6-13-2,7-12-4,5-18-3,7-21-4,6-22-4,7-22-4,11-22-4,20-22-4,18-22-4,20-21-4,19-28-1,22-30 1,22-32 1,23-30 1,-6-4 2,-31 25 6,-31 25 5,-31 25 5,-15 12-1,4 1-6,3-1-6,3 1-6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3:11"/>
    </inkml:context>
    <inkml:brush xml:id="br0">
      <inkml:brushProperty name="width" value="0.05971" units="cm"/>
      <inkml:brushProperty name="height" value="0.05971" units="cm"/>
      <inkml:brushProperty name="color" value="#F2395B"/>
    </inkml:brush>
  </inkml:definitions>
  <inkml:trace contextRef="#ctx0" brushRef="#br0">96950 32150 368,'-125'-24'45,"50"4"-1,50 3-3,50 3-1,37-1-3,26-2-5,24-3-4,26-3-5,15-1-3,6 4-3,7 3-2,6 3-3,1 1-1,-3 1 0,-3-1-1,-2 1 0,-11-1-4,-15 1-7,-15-1-8,-16 1-8,-26 1-8,-33 3-10,-35 3-10,-34 4-9,-27-6-1,-19-11 7,-18-14 7,-19-11 8,-13-7 5,-6 0 5,-6 0 4,-6 0 5,2 0 3,14 0 3,11 0 3,14 0 2,10 4 6,9 10 6,10 10 8,10 9 7,7 6 6,6 3 6,7 3 5,6 4 6,4 8 0,4 17-3,3 15-6,3 16-4,1 15-2,1 16-3,-1 15-1,1 17-1,1 10-3,3 6-2,3 7-2,4 6-3,1-2-5,0-9-7,0-10-6,0-8-8,0-14-3,0-15-1,0-15-1,0-16-2,4-15-4,10-11-9,10-14-8,9-11-10,12-22-3,16-27 3,15-28 2,17-28 2,8-24 4,4-19 3,3-18 5,3-19 4,-2-2 4,-6 16 5,-6 15 6,-6 17 4,-9 16 6,-8 19 5,-10 19 6,-9 19 5,-10 13 7,-9 10 7,-10 10 7,-8 9 7,-23 20 5,-34 31 3,-35 32 2,-33 31 2,-26 20-3,-16 9-10,-15 10-9,-15 10-10,-12 8-7,-6 10-6,-6 10-4,-6 9-5,7-1-5,22-8-2,22-10-4,23-9-3,16-15-1,13-18-3,12-19-1,13-18-2,23-18-3,34-16-5,35-15-5,35-15-4,14-11 0,-2-2 7,-3-3 7,-3-3 6,-6-1 11,-5 4 17,-7 3 16,-5 3 16,-6 9 8,-3 16-2,-3 15 0,-2 17-2,-6 10-3,-6 6-7,-6 7-7,-6 6-7,-6 1-3,-2-3 2,-3-3 0,-3-2 2,-1-6-4,4-6-7,3-6-7,3-6-9,14-29-17,25-49-28,25-51-28,25-49-29,7-24-4,-8 3 21,-10 3 21,-9 4 20,-2-3 14,6-5 6,7-7 6,6-5 6,3 5 6,0 19 4,0 19 4,0 19 5,4 10 7,10 4 9,10 3 9,9 3 8,9 1 6,9 1 1,10-1 1,10 1 0,7 4-2,6 9-6,7 10-8,6 10-7,-4 7-5,-11 6-6,-14 7-4,-11 6-4,-12 3-6,-9 0-5,-10 0-6,-8 0-4,-18 7-8,-25 17-8,-25 15-8,-25 16-10,-15 1 0,-2-12 7,-3-13 7,-3-12 7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3:11"/>
    </inkml:context>
    <inkml:brush xml:id="br0">
      <inkml:brushProperty name="width" value="0.05656" units="cm"/>
      <inkml:brushProperty name="height" value="0.05656" units="cm"/>
      <inkml:brushProperty name="color" value="#F2395B"/>
    </inkml:brush>
  </inkml:definitions>
  <inkml:trace contextRef="#ctx0" brushRef="#br0">99250 33200 388,'-25'21'0,"0"-5"0,0-7 0,0-5 0,-2-3 2,-3 4 4,-3 3 3,-2 3 3,0 4 7,7 7 10,6 6 10,7 7 10,7 8 4,9 14-3,10 11-4,10 14-2,8 8-3,10 7-4,10 6-4,9 7-4,4 5-3,1 7-4,-1 6-2,1 7-4,-7 13-3,-12 22-4,-13 22-4,-12 23-2,-9 6-8,-2-5-8,-3-7-9,-3-5-8,-9-11-7,-11-11-1,-14-14-3,-11-11-1,-9-14-1,-3-11 1,-3-14 3,-2-11 2,0-18 2,7-22 3,6-22 3,7-21 3,2-12 0,1 1 0,-1-1-1,1 1-2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5:54"/>
    </inkml:context>
    <inkml:brush xml:id="br0">
      <inkml:brushProperty name="width" value="0.05327" units="cm"/>
      <inkml:brushProperty name="height" value="0.05327" units="cm"/>
      <inkml:brushProperty name="color" value="#6ADCAB"/>
    </inkml:brush>
  </inkml:definitions>
  <inkml:trace contextRef="#ctx0" brushRef="#br0">44643 16369 413,'-1'-14'5,"0"3"10,-2 3 11,0 2 10,0 4 5,0 2-2,2 4-2,0 2-2,2 3-2,0 3-3,2 4-2,0 2-4,1 2-1,0 3-1,0 1-1,0 3-1,-1 0-2,0 1-2,-2-1-3,0 1-2,-3-2-3,0-2-2,-3-1-3,-2-2-3,0-3-3,0-1-4,2-2-3,1-3-4,1-7-11,3-16-16,4-14-16,2-14-17,4-8-2,4 0 14,3 0 13,5 0 14,0 3 11,-1 7 9,-2 7 9,-2 8 9,-3 4 7,-1 6 4,-2 5 4,-2 4 5,-3 5 4,-1 2 4,-2 4 2,-2 2 5,-1 4-1,0 5-4,0 5-4,0 5-3,0 2-3,-2-1-4,0-2-2,-2 1-4,0-3-2,-2-2-3,0-1-4,-1-2-3,2-9-8,6-13-15,6-13-14,6-15-15,4-8-3,3-2 9,3-4 7,3-2 8,2-1 7,3 2 5,1 2 4,2 1 4,-1 5 5,-5 8 1,-5 6 3,-5 7 2,-3 4 4,0 4 7,-2 2 4,-1 4 7,0 1 4,0 2 3,-1 0 2,1 2 4,-1 1-1,0 6-3,-2 2-2,0 5-4,-2 2-1,1 3-1,0 1 0,0 3-1,-1 1-2,-2 1-3,-3 0-4,0 2-4,-4 1-1,-2 1-2,-4 1-1,-2 1-2,-3 0 1,-1 0 0,-3 0 1,-2 1 0,0-3-4,-1-4-7,0-3-7,1-5-9,0-3-4,1-4-2,0-4-3,2-5-1,1-2-1,1-4 0,1-2 1,0-3 0,2-7-1,3-8-2,1-9-2,2-8-3,4-7 1,6-2 5,5-4 4,7-2 5,2 1 5,-1 6 6,0 6 6,-2 5 5,-2 7 6,-1 5 3,-2 7 5,-2 5 4,-2 6 6,0 6 9,-2 6 9,0 6 10,-3 5 0,-4 5-5,-4 5-7,-4 5-6,-4 2-5,-3 2-5,-5 1-6,-3 1-4,-4-2-6,-1 0-4,-3-3-5,-1-1-5,0-4-5,5-4-5,4-3-6,3-4-6,3-4-5,3-3-4,1-3-4,2-2-4,2-4 0,3-4 3,1-4 4,2-4 2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3:11"/>
    </inkml:context>
    <inkml:brush xml:id="br0">
      <inkml:brushProperty name="width" value="0.03735" units="cm"/>
      <inkml:brushProperty name="height" value="0.03735" units="cm"/>
      <inkml:brushProperty name="color" value="#F2395B"/>
    </inkml:brush>
  </inkml:definitions>
  <inkml:trace contextRef="#ctx0" brushRef="#br0">98000 34450 589,'7'-54'1,"17"-5"4,15-7 4,16-5 3,4 3 6,-6 17 11,-6 15 11,-6 16 9,-7 12 3,-6 9-7,-6 10-7,-6 10-5,-10 13-7,-12 19-5,-13 19-6,-12 19-5,-13 10-5,-12 4-3,-13 3-2,-12 3-5,-5-5-3,3-12-4,3-13-6,4-12-3,4-15-3,6-15 1,7-15 0,6-16 1,7-12 2,10-5 5,10-7 4,9-5 5,9-12 3,9-16 1,10-15 1,10-15 2,16-18 1,26-19-1,24-18-1,26-19 0,15-16-4,6-12-8,7-13-7,6-12-8,3-1-2,0 14 4,0 11 4,0 14 3,-15 21 1,-27 31-5,-28 32-3,-28 31-5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3:12"/>
    </inkml:context>
    <inkml:brush xml:id="br0">
      <inkml:brushProperty name="width" value="0.04289" units="cm"/>
      <inkml:brushProperty name="height" value="0.04289" units="cm"/>
      <inkml:brushProperty name="color" value="#F2395B"/>
    </inkml:brush>
  </inkml:definitions>
  <inkml:trace contextRef="#ctx0" brushRef="#br0">101800 30750 512,'29'-69'44,"10"13"2,10 12 5,9 13 3,1 12 0,-6 13-6,-6 12-3,-6 13-6,-7 16-5,-6 23-7,-6 22-6,-6 22-6,-15 13-7,-21 7-6,-22 6-7,-22 7-7,-19 7-6,-16 9-8,-15 10-7,-15 10-8,-11 0-3,-2-5 4,-3-7 1,-3-5 4,12-20 0,28-31-2,28-31-2,29-31-1,13-16 2,1 0 6,-1 0 5,1 0 7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3:13"/>
    </inkml:context>
    <inkml:brush xml:id="br0">
      <inkml:brushProperty name="width" value="0.05504" units="cm"/>
      <inkml:brushProperty name="height" value="0.05504" units="cm"/>
      <inkml:brushProperty name="color" value="#F2395B"/>
    </inkml:brush>
  </inkml:definitions>
  <inkml:trace contextRef="#ctx0" brushRef="#br0">100250 32900 399,'1'-82'15,"4"39"14,3 36 15,3 39 14,-1 22 2,-2 10-12,-3 10-11,-3 9-12,-4-1-6,-3-8-5,-3-10-2,-2-9-5,2-9-4,9-5-6,10-7-7,10-5-6,13-11-3,19-11-2,19-14 0,19-11-1,13-15-1,10-16-1,10-15 0,9-15 0,2-6 1,-2 7 4,-3 6 3,-3 7 5,-12 7 5,-18 9 5,-19 10 7,-18 10 6,-21 14 6,-22 23 3,-22 22 5,-21 22 4,-23 15-1,-21 9-5,-22 10-7,-22 10-6,-13 4-4,-3 0-2,-3 0-4,-2 0-2,-1-4-2,3-5-1,3-7-2,4-5-1,5-4 0,10 0 3,10 0 2,9 0 1,20-7 4,31-11 2,32-14 4,31-11 3,28-14 0,25-11-4,25-14-3,25-11-3,15-12-2,7-9-2,6-10-1,7-8-3,-1-4-1,-6 3-2,-6 3-2,-6 4-3,-10 1 0,-12 0 1,-13 0 0,-12 0 2,-15 0-2,-15 0-3,-15 0-4,-16 0-2,-13 1-1,-9 4 3,-10 3 4,-8 3 2,-12 3 4,-12 3 3,-13 3 2,-12 4 4,-7 4 4,1 6 6,-1 7 6,1 6 6,2 3 4,7 0 1,6 0 0,7 0 1,5 4 0,7 10 3,6 10 1,7 9 1,4 7 0,3 7-4,3 6-2,4 7-4,4 7 0,6 9 0,7 10 2,6 10 0,3 5-1,0 4-4,0 3-6,0 3-3,-4 1-4,-5 1-1,-7-1-1,-5 1-1,-9-1-6,-9 1-8,-10-1-9,-8 1-9,-9-3-5,-6-2 0,-6-3-2,-6-3 0,-4-12 0,1-18 1,-1-19 1,1-18 1,-4-18 2,-6-16 1,-6-15 3,-6-15 2,1-15 3,9-12 5,10-13 4,10-12 5,8-7 5,10 1 5,10-1 5,9 1 5,12 2 3,16 7 2,15 6 0,17 7 2,14 2 1,17 1 1,15-1 2,16 1 1,9-1-3,3 1-6,3-1-8,4 1-7,2-1-8,4 1-8,3-1-7,3 1-9,-2 1-5,-6 3 0,-6 3 0,-6 4-1,-10 2 2,-12 4 7,-13 3 4,-12 3 7,-13 3 4,-12 3 6,-13 3 4,-12 4 5,-15 8 6,-15 17 4,-15 15 7,-16 16 4,-7 10 7,4 7 5,3 6 6,3 7 6,3 2-1,3 1-6,3-1-6,4 1-8,4-3-5,6-2-8,7-3-6,6-3-6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3:13"/>
    </inkml:context>
    <inkml:brush xml:id="br0">
      <inkml:brushProperty name="width" value="0.05871" units="cm"/>
      <inkml:brushProperty name="height" value="0.05871" units="cm"/>
      <inkml:brushProperty name="color" value="#F2395B"/>
    </inkml:brush>
  </inkml:definitions>
  <inkml:trace contextRef="#ctx0" brushRef="#br0">103600 31600 374,'-24'-25'0,"4"0"0,3 0 0,3 0 0,3 7 12,3 17 23,3 15 24,4 16 23,1 20 5,0 25-12,0 25-14,0 25-12,0 23-10,0 22-6,0 22-5,0 23-5,0 19-5,0 19-5,0 19-5,0 19-4,-4 10-5,-5 4-5,-7 3-4,-5 3-4,-6-1-2,-3-2 2,-3-3 3,-2-3 1,0-18-4,7-31-11,6-31-12,7-31-11,-3-20-4,-8-5-1,-10-7 2,-9-5 0,-2-19 2,6-27 2,7-28 3,6-28 2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3:13"/>
    </inkml:context>
    <inkml:brush xml:id="br0">
      <inkml:brushProperty name="width" value="0.02862" units="cm"/>
      <inkml:brushProperty name="height" value="0.02862" units="cm"/>
      <inkml:brushProperty name="color" value="#F2395B"/>
    </inkml:brush>
  </inkml:definitions>
  <inkml:trace contextRef="#ctx0" brushRef="#br0">102750 33700 768,'25'-18'45,"0"17"-2,0 15-3,0 16-3,0 7-5,0 1-11,0-1-9,0 1-10,0-4-11,0-6-11,0-6-11,0-6-11,0-4-6,0 1 2,0-1 0,0 1 2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3:13"/>
    </inkml:context>
    <inkml:brush xml:id="br0">
      <inkml:brushProperty name="width" value="0.04244" units="cm"/>
      <inkml:brushProperty name="height" value="0.04244" units="cm"/>
      <inkml:brushProperty name="color" value="#F2395B"/>
    </inkml:brush>
  </inkml:definitions>
  <inkml:trace contextRef="#ctx0" brushRef="#br0">103850 32450 518,'79'-50'3,"10"0"6,10 0 7,9 0 6,2 1 5,-2 4 4,-3 3 4,-3 3 4,-4 6 2,-3 9 0,-3 10 1,-2 10 1,-8 4-4,-8 0-6,-10 0-7,-9 0-7,-7 3-8,-3 6-6,-3 7-9,-2 6-7,-8 6-1,-8 6 2,-10 7 4,-9 6 3,-12 3-9,-11 0-18,-14 0-20,-11 0-20,-4-4-6,6-5 9,7-7 7,6-5 8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3:14"/>
    </inkml:context>
    <inkml:brush xml:id="br0">
      <inkml:brushProperty name="width" value="0.05116" units="cm"/>
      <inkml:brushProperty name="height" value="0.05116" units="cm"/>
      <inkml:brushProperty name="color" value="#F2395B"/>
    </inkml:brush>
  </inkml:definitions>
  <inkml:trace contextRef="#ctx0" brushRef="#br0">104700 33000 429,'-66'28'57,"19"6"7,19 7 6,19 6 6,9 4-2,0 4-13,0 3-12,0 3-13,-2 3-9,-3 3-6,-3 3-4,-2 4-5,-6-1-6,-6-3-5,-6-3-7,-6-2-6,-1-6-6,7-6-6,6-6-6,7-6-6,11-12-6,20-15-7,18-15-5,20-16-7,10-15 2,3-11 12,3-14 10,4-11 11,4-9 7,6-3 1,7-3 1,6-2 2,-5 3 4,-16 14 8,-15 11 7,-15 14 8,-15 16 10,-12 22 14,-13 22 14,-12 23 14,-13 11-1,-12 4-15,-13 3-15,-12 3-15,-2-1-11,9-2-4,10-3-6,10-3-5,11-6-5,17-5-5,15-7-4,16-5-5,9-8-1,3-5 4,3-7 5,4-5 4,-1-4 3,-3 0 2,-3 0 2,-2 0 2,-6 3 3,-6 6 1,-6 7 4,-6 6 2,-12 3 0,-15 0 0,-15 0-2,-16 0-1,-15 4 0,-11 10-2,-14 10-2,-11 9-1,-17 6 1,-18 3 0,-19 3 1,-18 4 2,-12 1 1,-3 0 1,-3 0 2,-2 0 2,10-7 2,25-11 3,25-14 3,25-11 2,18-7 2,14 0 1,11 0 1,14 0 1,21-2 1,31-3 1,32-3 3,31-2 1,23-5-1,16-2-5,15-3-3,17-3-3,11-2-4,10 0 0,10 0-1,9 0-1,1 1-1,-6 4-4,-6 3-2,-6 3-3,-7 3-4,-6 3-3,-6 3-5,-6 4-4,-7-3-4,-6-5-3,-6-7-3,-6-5-3,-10-4-4,-12 0-4,-13 0-4,-12 0-4,-12 0-1,-8 0 2,-10 0 1,-9 0 2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3:17"/>
    </inkml:context>
    <inkml:brush xml:id="br0">
      <inkml:brushProperty name="width" value="0.05205" units="cm"/>
      <inkml:brushProperty name="height" value="0.05205" units="cm"/>
      <inkml:brushProperty name="color" value="#F2395B"/>
    </inkml:brush>
  </inkml:definitions>
  <inkml:trace contextRef="#ctx0" brushRef="#br0">44450 9450 422,'-47'-27'1,"6"-3"2,7-3 2,6-2 2,1-3 6,-3 1 8,-3-1 10,-2 1 9,-3-1 2,1 1-7,-1-1-6,1 1-6,-4 1-6,-6 3-2,-6 3-3,-6 4-3,-9 1-2,-8 0-3,-10 0-1,-9 0-3,-9 3 0,-5 6-1,-7 7 0,-5 6 0,-8 10 1,-5 17 1,-7 15 1,-5 16 2,-6 13 1,-3 14 1,-3 11 0,-2 14 2,2 5 0,9 1 1,10-1 1,10 1 0,8-1 0,10 1 0,10-1-1,9 1 0,9-3 0,9-2 1,10-3 1,10-3 1,7 1 0,6 6 0,7 7 0,6 6-1,6 3 0,6 0-1,7 0-1,6 0-2,7-2 0,10-3-3,10-3-1,9-2-1,6-6-1,3-6 1,3-6 1,4-6 0,5-6 0,10-2-1,10-3-2,9-3 0,10-7-1,14-9-1,11-10 1,14-8-1,11-11 0,14-8 2,11-10 0,14-9 1,11-15-1,14-18-3,11-19-1,14-18-3,5-15 0,1-9 1,-1-10 0,1-8 2,-7-8 1,-12-2-1,-13-3 1,-12-3 0,-15-4 0,-15-3 0,-15-3 0,-16-2 0,-15-3 0,-11 1-3,-14-1-1,-11 1-3,-15-3 0,-16-2 1,-15-3 0,-15-3 2,-15-1 0,-12 4 1,-13 3 1,-12 3 1,-13 3 0,-12 3 1,-13 3-1,-12 4 1,-13 7-1,-12 13-2,-13 12-1,-12 13-1,-15 16-3,-15 23-5,-15 22-5,-16 22-4,-12 30-5,-5 42-4,-7 40-4,-5 41-4,17 5-1,45-27 1,43-28 3,45-28 2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3:26"/>
    </inkml:context>
    <inkml:brush xml:id="br0">
      <inkml:brushProperty name="width" value="0.04875" units="cm"/>
      <inkml:brushProperty name="height" value="0.04875" units="cm"/>
      <inkml:brushProperty name="color" value="#F2395B"/>
    </inkml:brush>
  </inkml:definitions>
  <inkml:trace contextRef="#ctx0" brushRef="#br0">54900 28500 451,'-25'-47'-2,"0"6"-3,0 7-3,0 6-4,4 7 7,10 10 18,10 10 17,9 9 18,6 2 3,3-2-9,3-3-9,4-3-9,2-1-6,4 4-2,3 3-2,3 3-2,1-1-2,1-2 0,-1-3-1,1-3 1,-1-2-1,1 0 0,-1 0-1,1 0 0,-1 0 0,1 0-1,-1 0 0,1 0-2,1 0 1,3 0 0,3 0-1,4 0 0,1 0 1,0 0-1,0 0-1,0 0 0,0 0 0,0 0 0,0 0 1,0 0-1,1 0 0,4 0-1,3 0 1,3 0-1,1 0 0,1 0-1,-1 0 1,1 0-1,-1 0 0,1 0 0,-1 0 0,1 0 1,-1 0 0,1 0-1,-1 0 0,1 0 1,1-2-1,3-3 0,3-3 0,4-2 0,2-1 0,4 3-1,3 3 0,3 4 0,3-1-1,3-3 1,3-3 0,4-2 0,1-1 0,0 3 1,0 3-1,0 4 1,0 1-1,0 0 0,0 0 0,0 0-1,0 0 0,0 0 0,0 0 0,0 0 0,1 0 0,4 0 0,3 0-1,3 0 1,-1 0 0,-2 0-1,-3 0 1,-3 0 0,-2 0 0,0 0-1,0 0 1,0 0 0,1 0 0,4 0 1,3 0 0,3 0 0,-1 0 1,-2 0 0,-3 0 0,-3 0 0,-2 0 0,0 0 0,0 0-1,0 0 0,0 0 0,0 0-1,0 0 1,0 0-1,0 0 0,0 0 0,0 0 0,0 0 0,0 0 0,0 0 0,0 0 0,0 0 0,3-2 1,6-3-1,7-3 0,6-2 1,3-1-1,0 3 1,0 3 1,0 4 1,0-1 0,0-3-1,0-3 1,0-2-1,0-1 0,0 3 1,0 3-1,0 4 1,-2-1 0,-3-3-1,-3-3 0,-2-2-1,-3-1 0,1 3 0,-1 3-2,1 4 0,-1 1 0,1 0 0,-1 0-1,1 0 0,-1 0 1,1 0 0,-1 0 0,1 0 0,-3 1 1,-2 4 0,-3 3 0,-3 3 1,-2 1-1,0 1 1,0-1-1,0 1 1,0-3-1,0-2 0,0-3 0,0-3 1,0-1-1,0 4-1,0 3 1,0 3-1,-2 1 0,-3 1 1,-3-1-1,-2 1 0,-1-3 1,3-2-1,3-3 0,4-3 0,1-1 0,0 4 0,0 3 0,0 3 1,-2-1 0,-3-2-1,-3-3 1,-2-3-1,-5-2 1,-2 0-1,-3 0 0,-3 0 1,-1 0-1,4 0 1,3 0 0,3 0 0,1 0 0,1 0 0,-1 0 0,1 0 0,-3 0 0,-2 0 1,-3 0-1,-3 0 0,-2 0 0,0 0 0,0 0 1,0 0-1,0 0 0,0 0 0,0 0 0,0 0 0,-2 0 0,-3 0-2,-3 0 0,-2 0-2,-3 0 0,1 0 1,-1 0 1,1 0 0,-3-2 0,-2-3 1,-3-3-1,-3-2 1,-1-1 0,4 3 0,3 3 1,3 4-1,1-1 1,1-3 0,-1-3 0,1-2 0,-1-1 1,1 3-1,-1 3 0,1 4 1,-3-1-1,-2-3 0,-3-3 1,-3-2-1,-2-1 0,0 3 0,0 3 0,0 4 1,0 1-1,0 0 0,0 0-1,0 0 1,1 0-1,4 0 1,3 0-1,3 0 0,1 0 0,1 0 1,-1 0-1,1 0 1,-4 0 0,-6 0 0,-6 0 0,-6 0 0,-4 0 1,1 0-1,-1 0 0,1 0 1,-13 3-17,-25 6-29,-25 7-31,-25 6-31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3:29"/>
    </inkml:context>
    <inkml:brush xml:id="br0">
      <inkml:brushProperty name="width" value="0.0451" units="cm"/>
      <inkml:brushProperty name="height" value="0.0451" units="cm"/>
      <inkml:brushProperty name="color" value="#F2395B"/>
    </inkml:brush>
  </inkml:definitions>
  <inkml:trace contextRef="#ctx0" brushRef="#br0">63500 41100 487,'3'-54'3,"6"-5"3,7-7 5,6-5 5,3 3 1,0 17 1,0 15-2,0 16 1,0 7 1,0 1 2,0-1 3,0 1 3,-2 4 1,-3 9 0,-3 10 0,-2 10 0,-1 5-1,3 4-3,3 3-2,4 3-3,1 1-1,0 1-1,0-1-1,0 1-1,0 2-1,0 7-2,0 6-1,0 7-1,0 2-2,0 1-1,0-1-2,0 1-1,0-3-2,0-2-3,0-3-2,0-3-2,-2-4 0,-3-3 0,-3-3 1,-2-2 2,2-6-1,9-6 2,10-6-1,10-6 1,5-12 0,4-15 0,3-15 1,3-16 0,7-19 0,14-22 0,11-22 0,14-21 0,14-26-2,20-28-3,18-28-5,20-27-3,16-17-2,16-3 4,15-3 1,17-2 3,-15 14-10,-44 35-23,-43 35-22,-44 34-22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5:54"/>
    </inkml:context>
    <inkml:brush xml:id="br0">
      <inkml:brushProperty name="width" value="0.03395" units="cm"/>
      <inkml:brushProperty name="height" value="0.03395" units="cm"/>
      <inkml:brushProperty name="color" value="#6ADCAB"/>
    </inkml:brush>
  </inkml:definitions>
  <inkml:trace contextRef="#ctx0" brushRef="#br0">45700 17400 648,'22'1'4,"-3"2"9,-3 2 10,-2 2 8,-1 2 2,3 5-2,3 4-4,3 3-4,3 3 2,1 1 6,3 1 6,1 1 6,4 0-12,6-1-32,7-1-30,5-1-32,-2-3-12,-8-5 7,-9-5 7,-9-4 6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3:45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74150 21350 333,'157'63'167,"51"46"-1,49 47 1,51 47 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3:47"/>
    </inkml:context>
    <inkml:brush xml:id="br0">
      <inkml:brushProperty name="width" value="0.04711" units="cm"/>
      <inkml:brushProperty name="height" value="0.04711" units="cm"/>
      <inkml:brushProperty name="color" value="#F2395B"/>
    </inkml:brush>
  </inkml:definitions>
  <inkml:trace contextRef="#ctx0" brushRef="#br0">74300 21300 466,'-50'4'63,"0"10"-15,0 10-13,0 9-15,-2 9-7,-3 9-3,-3 10-1,-2 10-3,-3 7-1,1 6-1,-1 7 0,1 6 0,-3 1-1,-2-3-2,-3-3-2,-3-2-1,1-5-1,6-2 0,7-3 0,6-3 1,3-6-1,0-5 0,0-7-1,0-5-1,1-6-1,4-3-2,3-3-2,3-2-3,14-17-5,25-28-7,25-28-9,25-27-7,12-15 0,1 0 9,-1 0 9,1 0 8,-1 0 6,1 0 2,-1 0 2,1 0 2,-3 1 3,-2 4 2,-3 3 3,-3 3 2,-7 6 0,-9 9 1,-10 10-2,-8 10 0,-4 13 6,3 19 14,3 19 12,4 19 12,-1 10 3,-3 4-9,-3 3-10,-2 3-9,-3 1-6,1 1-2,-1-1-3,1 1-3,-3-3-2,-2-2-1,-3-3-2,-3-3-1,1-4-2,6-3-2,7-3-1,6-2-1,10-11-3,17-15-6,15-15-7,16-16-4,4-16-3,-6-16 4,-6-15 2,-6-15 2,-4-11 3,1-2 1,-1-3 2,1-3 1,-4-1 2,-6 4 3,-6 3 2,-6 3 3,-6 7 2,-2 14 1,-3 11 3,-3 14 2,-6 7 2,-5 3 2,-7 3 1,-5 4 2,-1 7 1,6 13 2,7 12 2,6 13 1,1 7-1,-3 4-4,-3 3-3,-2 3-5,-5 4-2,-2 7-1,-3 6-2,-3 7-1,-4 5-1,-3 7-2,-3 6-3,-2 7-1,-6 4-2,-6 3-2,-6 3-1,-6 4-2,-2-4-1,3-9-2,3-10-1,4-8-1,2-11-1,4-8-1,3-10 1,3-9-1,3-12 0,3-11-1,3-14-1,4-11 0,5-14 1,10-11 4,10-14 4,9-11 5,6-6 3,3 4 3,3 3 4,4 3 2,-1 4 3,-3 7 2,-3 6 2,-2 7 2,-5 5 1,-2 7-2,-3 6-1,-3 7-1,-2 2-1,0 1 0,0-1-1,0 1 0,1-1-9,4 1-19,3-1-17,3 1-19,-2-3-3,-6-2 10,-6-3 10,-6-3 11,-4-9 7,1-11 4,-1-14 4,1-11 3,1-9 3,3-3 1,3-3 1,4-2 2,-1-3 0,-3 1 0,-3-1 0,-2 1 1,-1 2 0,3 7 2,3 6 2,4 7 1,-3 4 2,-5 3 4,-7 3 4,-5 4 3,-4 10 8,0 19 12,0 19 13,0 19 13,0 15 2,0 13-10,0 12-9,0 13-10,-2 7-5,-3 4-3,-3 3-3,-2 3-2,-5 6-3,-2 9-3,-3 10-3,-3 10-3,-1 11-3,4 17-2,3 15-3,3 16-2,-1 5-6,-2-2-6,-3-3-7,-3-3-6,-2-2-5,0 0-3,0 0-3,0 0-2,1-4 1,4-5 2,3-7 3,3-5 4,1-8-1,1-5-2,-1-7-3,1-5-2,1-17 1,3-24 5,3-26 5,4-24 5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3:47"/>
    </inkml:context>
    <inkml:brush xml:id="br0">
      <inkml:brushProperty name="width" value="0.03506" units="cm"/>
      <inkml:brushProperty name="height" value="0.03506" units="cm"/>
      <inkml:brushProperty name="color" value="#F2395B"/>
    </inkml:brush>
  </inkml:definitions>
  <inkml:trace contextRef="#ctx0" brushRef="#br0">77000 21800 627,'42'-60'9,"-16"32"18,-15 31 18,-15 32 19,-17 21 2,-15 13-13,-15 12-13,-16 13-12,-8 6-10,0 0-5,0 0-5,0 0-6,1-5-4,4-9-2,3-10-2,3-8-3,4-9 1,7-6 2,6-6 2,7-6 2,11-6 2,20-2 1,18-3 3,20-3 1,14-6 0,14-5 1,11-7-1,14-5 0,5-4-1,1 0-2,-1 0-2,1 0-2,-4 0-3,-6 0-3,-6 0-4,-6 0-3,-6 0-3,-2 0-4,-3 0-3,-3 0-4,-6 1-3,-5 4-5,-7 3-4,-5 3-4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3:48"/>
    </inkml:context>
    <inkml:brush xml:id="br0">
      <inkml:brushProperty name="width" value="0.04393" units="cm"/>
      <inkml:brushProperty name="height" value="0.04393" units="cm"/>
      <inkml:brushProperty name="color" value="#F2395B"/>
    </inkml:brush>
  </inkml:definitions>
  <inkml:trace contextRef="#ctx0" brushRef="#br0">77150 22100 500,'-46'-46'0,"10"10"0,10 10 0,9 9 0,4 4 4,1 1 6,-1-1 6,1 1 8,1 8 7,3 20 9,3 18 9,4 20 8,-1 11 0,-3 7-11,-3 6-11,-2 7-10,-3 5-6,1 7-2,-1 6-1,1 7-1,-3 0-3,-2-2-1,-3-3-2,-3-3-2,1-7-11,6-9-17,7-10-19,6-8-19,1-8-7,-3-2 4,-3-3 3,-2-3 3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3:48"/>
    </inkml:context>
    <inkml:brush xml:id="br0">
      <inkml:brushProperty name="width" value="0.05962" units="cm"/>
      <inkml:brushProperty name="height" value="0.05962" units="cm"/>
      <inkml:brushProperty name="color" value="#F2395B"/>
    </inkml:brush>
  </inkml:definitions>
  <inkml:trace contextRef="#ctx0" brushRef="#br0">78800 21650 369,'-24'-69'59,"4"13"-4,3 12-4,3 13-4,-5 18-5,-12 26-9,-13 24-6,-12 26-9,-5 15-3,3 6-2,3 7 0,4 6-2,2 1 0,4-3 0,3-3 0,3-2 0,6-3-2,9 1 0,10-1-1,10 1-1,4-6-1,0-8 1,0-10 1,0-9 1,4-7-3,10-3-6,10-3-6,9-2-5,7-6-5,7-6-3,6-6-3,7-6-2,4-7-2,3-6 0,3-6 1,4-6 1,2-12 1,4-15 1,3-15 1,3-16 2,-1-16 2,-2-16 1,-3-15 2,-3-15 1,-4-12 3,-3-6 1,-3-6 2,-2-6 3,-5 1 2,-2 9 3,-3 10 4,-3 10 3,-7 10 3,-9 13 0,-10 12 2,-8 13 1,-6 9 3,1 6 4,-1 7 5,1 6 4,-4 17 5,-6 28 8,-6 28 7,-6 29 7,-4 18-2,1 9-11,-1 10-12,1 10-12,-1 10-9,1 13-6,-1 12-6,1 13-6,1 10-4,3 10-2,3 10-1,4 9-1,1-4-2,0-15-2,0-15-3,0-16-1,0-2-4,0 13-9,0 12-7,0 13-8,0-7-1,0-24 5,0-26 6,0-24 5,-2-17 2,-3-5 0,-3-7 0,-2-5-2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3:52"/>
    </inkml:context>
    <inkml:brush xml:id="br0">
      <inkml:brushProperty name="width" value="0.02809" units="cm"/>
      <inkml:brushProperty name="height" value="0.02809" units="cm"/>
      <inkml:brushProperty name="color" value="#F2395B"/>
    </inkml:brush>
  </inkml:definitions>
  <inkml:trace contextRef="#ctx0" brushRef="#br0">80050 22250 783,'159'-24'4,"-31"4"0,-31 3-1,-31 3-1,-7-4 1,19-8 1,19-10 2,19-9 1,15-10 0,13-9-2,12-10-2,13-8-2,12-9-1,13-6 0,12-6 0,13-6-1,7-7 0,4-6-1,3-6 0,3-6 0,-1-10-1,-2-12-2,-3-13 0,-3-12 0,-2-12-2,0-8 2,0-10-1,0-9 1,0-5 1,0 0-2,0 0 0,0 0-1,-5-7 0,-9-11 2,-10-14 1,-8-11 1,-12-9 1,-12-3 2,-13-3 0,-12-2 2,-13 2-1,-12 9 0,-13 10-1,-12 10-2,-12-1 5,-8-9 7,-10-10 8,-9-8 8,-10-1 3,-9 9-3,-10 10-3,-8 10-3,-8 2-2,-2-3-1,-3-3-1,-3-2 0,-10-3-3,-16 1-3,-15-1-4,-15 1-3,-12 5-2,-6 14-1,-6 11 1,-6 14-1,-7 3 0,-6-2 0,-6-3-1,-6-3 0,-6-2-1,-2 0 2,-3 0 1,-3 0 1,-7 6 0,-9 13-1,-10 12-1,-8 13 1,-11 6-2,-8 0 1,-10 0-1,-9 0 1,-15 3-1,-18 6-1,-19 7-1,-18 6 0,-12 4-1,-3 4 1,-3 3 0,-2 3 1,-9 4 0,-12 7-2,-13 6 0,-12 7-2,-9 4 0,-2 3 0,-3 3 0,-3 4 0,-2 2 1,0 4 0,0 3 1,0 3 0,-2 3 1,-3 3-1,-3 3-2,-2 4 0,-8-3-1,-8-5 0,-10-7 1,-9-5-1,-5-6 2,0-3 2,0-3 3,0-2 2,-4-1 1,-5 3-2,-7 3-1,-5 4-1,-6 8-1,-3 17-1,-3 15 0,-2 16 0,-1 9 0,3 3-2,3 3 1,4 4-2,1 2 1,0 4 2,0 3 1,0 3 3,6 3 1,13 3 0,12 3 0,13 4 1,9 7-1,6 13-1,7 12-2,6 13-2,1 10 0,-3 10-1,-3 10 0,-2 9 0,6 6 0,20 3 0,18 3 0,20 4 1,13 4 1,9 6 1,10 7 2,10 6 2,4 4 0,0 4-1,0 3 0,0 3 0,3 1-1,6 1 0,7-1 0,6 1 0,4 1 1,4 3-2,3 3 1,3 4-1,1 5 0,1 10 0,-1 10 0,1 9 0,1 2-1,3-2 2,3-3 0,4-3 0,4-6 0,6-5 1,7-7-1,6-5 1,4-6 0,4-3-1,3-3 1,3-2-1,6 0 0,9 7 0,10 6 0,10 7 0,5 2 0,4 1 0,3-1 0,3 1-1,4-7 1,7-12-2,6-13 1,7-12-1,7-12-1,9-8-1,10-10-1,10-9 0,10-10-2,13-9-2,12-10-1,13-8-2,12-9-1,13-6 0,12-6 0,13-6-1,4-6 1,-3-2-2,-3-3 0,-2-3-1,-3-4 0,1-3 0,-1-3 0,1-2 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3:52"/>
    </inkml:context>
    <inkml:brush xml:id="br0">
      <inkml:brushProperty name="width" value="0.03304" units="cm"/>
      <inkml:brushProperty name="height" value="0.03304" units="cm"/>
      <inkml:brushProperty name="color" value="#F2395B"/>
    </inkml:brush>
  </inkml:definitions>
  <inkml:trace contextRef="#ctx0" brushRef="#br0">53150 9150 665,'4'-165'-2,"10"23"-5,10 22-4,9 22-5,-1 32 3,-8 44 12,-10 44 10,-9 44 11,-12 26 4,-11 9-5,-14 10-3,-11 10-4,-9 5-2,-3 4 0,-3 3 1,-2 3 0,-5-1-1,-2-2 0,-3-3-2,-3-3-1,-1-1-1,4 4-1,3 3-1,3 3 0,4-4-1,7-8 0,6-10-1,7-9 1,5-12-1,7-11 2,6-14 0,7-11 1,24-22 2,44-27 3,44-28 4,44-28 3,51-35 1,59-41-2,60-40-2,60-40-1,47-25-1,39-5 1,36-7-1,39-5 0,19-1-8,4 6-15,3 7-17,3 6-17,-54 26-3,-108 47 10,-110 47 9,-109 48 8,-59 24 2,-5 3-9,-7 3-9,-5 4-7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4:02"/>
    </inkml:context>
    <inkml:brush xml:id="br0">
      <inkml:brushProperty name="width" value="0.06225" units="cm"/>
      <inkml:brushProperty name="height" value="0.06225" units="cm"/>
      <inkml:brushProperty name="color" value="#F2395B"/>
    </inkml:brush>
  </inkml:definitions>
  <inkml:trace contextRef="#ctx0" brushRef="#br0">27500 39950 353,'-52'0'1,"-3"0"1,-3 0 2,-2 0 2,2 0 2,9 0 3,10 0 2,10 0 3,4 0 3,0 0 4,0 0 3,0 0 3,6 3 9,13 6 11,12 7 13,13 6 12,16 3-2,23 0-13,22 0-15,22 0-14,5-4-10,-8-5-4,-10-7-5,-9-5-4,-4-3-3,4 4-2,3 3-1,3 3-3,3-1 1,3-2 0,3-3 1,4-3 0,2-2 0,4 0-1,3 0-1,3 0-2,1-2 0,1-3-1,-1-3 1,1-2-1,-1-1 0,1 3 1,-1 3 0,1 4 1,-1 1-1,1 0-1,-1 0-1,1 0 0,-3 0-1,-2 0 1,-3 0 1,-3 0 0,-2 1 1,0 4-1,0 3 2,0 3-1,-2 1 0,-3 1 1,-3-1 0,-2 1-1,-1-3 1,3-2-2,3-3 0,4-3-1,-3-2 0,-5 0-1,-7 0 0,-5 0 0,-6 0-2,-3 0-1,-3 0-3,-2 0-3,-6 0-1,-6 0 0,-6 0-2,-6 0 0,-4 0-2,1 0-4,-1 0-4,1 0-4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4:03"/>
    </inkml:context>
    <inkml:brush xml:id="br0">
      <inkml:brushProperty name="width" value="0.04223" units="cm"/>
      <inkml:brushProperty name="height" value="0.04223" units="cm"/>
      <inkml:brushProperty name="color" value="#F2395B"/>
    </inkml:brush>
  </inkml:definitions>
  <inkml:trace contextRef="#ctx0" brushRef="#br0">31850 36800 521,'-75'79'170,"0"10"-43,0 10-42,0 9-43,0 4-24,0 1-3,0-1-4,0 1-4,0 1-3,0 3-6,0 3-5,0 4-4,1-1-4,4-3-3,3-3-3,3-2-3,6-11-3,9-15-2,10-15-3,10-16-3,5-19-4,4-22-7,3-22-6,3-21-8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4:03"/>
    </inkml:context>
    <inkml:brush xml:id="br0">
      <inkml:brushProperty name="width" value="0.04816" units="cm"/>
      <inkml:brushProperty name="height" value="0.04816" units="cm"/>
      <inkml:brushProperty name="color" value="#F2395B"/>
    </inkml:brush>
  </inkml:definitions>
  <inkml:trace contextRef="#ctx0" brushRef="#br0">30450 37200 456,'-24'-46'3,"4"10"6,3 10 5,3 9 6,6 9 7,9 9 6,10 10 9,10 10 6,7 7 2,6 6-5,7 7-4,6 6-6,4 4-4,4 4-4,3 3-4,3 3-4,4 3-3,7 3-1,6 3-1,7 4-2,-1-1-2,-6-3-4,-6-3-3,-6-2-2,1 5-13,9 16-22,10 15-20,10 17-21,-6-4-3,-18-22 15,-19-22 14,-18-21 15,-12-12 6,-3 1-4,-3-1-3,-2 1-4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5:55"/>
    </inkml:context>
    <inkml:brush xml:id="br0">
      <inkml:brushProperty name="width" value="0.05549" units="cm"/>
      <inkml:brushProperty name="height" value="0.05549" units="cm"/>
      <inkml:brushProperty name="color" value="#6ADCAB"/>
    </inkml:brush>
  </inkml:definitions>
  <inkml:trace contextRef="#ctx0" brushRef="#br0">47866 16324 396,'1'-11'56,"2"10"12,2 10 11,2 10 13,-1 5-3,0 2-16,-4 3-17,0 1-17,-2 2-13,0 3-9,0 1-9,0 2-9,-2 1-7,0-2-6,-4 0-6,0-1-6,-2-3-4,0-3-1,0-5-2,0-3-3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4:09"/>
    </inkml:context>
    <inkml:brush xml:id="br0">
      <inkml:brushProperty name="width" value="0.04862" units="cm"/>
      <inkml:brushProperty name="height" value="0.04862" units="cm"/>
      <inkml:brushProperty name="color" value="#F2395B"/>
    </inkml:brush>
  </inkml:definitions>
  <inkml:trace contextRef="#ctx0" brushRef="#br0">2877 3709 452,'-6'-14'0,"2"3"0,4 2 0,3 4 0,2 1 5,5 0 11,4 0 10,4 0 10,2 1 3,1 1-4,1 0-5,1 2-4,-1 1-5,-1 3-6,-3 4-5,-1 2-5,-3 3-2,-2 1-1,-4 3 1,-2 2-1,-4 2-1,-1 5-4,-2 3-4,-1 4-4,-4 2 0,0-1 1,-3-1 2,-2-1 1,-1-2 3,-2 0 0,0-1 0,-1-1 2,0-2 1,3-3 2,1-3 1,2-3 1,5-6 2,8-8 1,8-9 1,8-10 1,4-4 0,2-3-3,3-1-2,1-3-2,0 0-4,-1 0-3,-3-1-5,-1 1-3,-3-1-3,-1-1 0,-2-1-2,-2-1 0,-3 0 0,-3 2 3,-3 0 1,-2 1 3,-3 0 0,-1 1 1,0-1-1,-1 1 0,-1 1 4,0 5 8,0 3 9,0 5 8,0 3 10,0 6 10,0 4 11,0 6 11,1 4 0,1 3-11,3 5-10,2 4-11,1 4-6,0 6 0,0 6-1,0 7 0,0-1-2,-1-4-3,1-6-4,0-4-3,0-3-2,2-3-3,0-1 0,1-3-3,1 0 0,0 0 1,-1-1 0,1 1 0,0-1 0,0-1-4,0-1-2,-1-1-2,0-1-2,-2-1 1,-2 0-1,-2-2 1,-2 0 1,-1 0 0,0-1 0,-1 1 0,-3 1-1,-2 3 0,-4 3-3,-2 4-1,-3-1-1,-1-3-3,-3-3 0,-2-3-3,-1-1 0,-3 0 1,-1-1 1,-3 1 1,-1-1-1,-1-2-7,-1-3-4,0-1-6,0-2 0,5-4 5,3-2 4,4-3 6,4-3-1,1-2-3,2-2-4,2-1-3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4:09"/>
    </inkml:context>
    <inkml:brush xml:id="br0">
      <inkml:brushProperty name="width" value="0.03525" units="cm"/>
      <inkml:brushProperty name="height" value="0.03525" units="cm"/>
      <inkml:brushProperty name="color" value="#F2395B"/>
    </inkml:brush>
  </inkml:definitions>
  <inkml:trace contextRef="#ctx0" brushRef="#br0">4250 3523 624,'7'-22'4,"-1"6"10,0 5 8,-1 5 10,-1 0 5,3-2 1,2-3 2,2-4 2,2 0-2,3 1-5,3 1-5,3 1-4,2 1-11,1 4-14,1 2-16,1 4-15,-1 2-7,-5 2 0,-3 2 1,-4 2 0,-4 1-2,1 1-4,-2 2-5,0 0-4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4:09"/>
    </inkml:context>
    <inkml:brush xml:id="br0">
      <inkml:brushProperty name="width" value="0.02651" units="cm"/>
      <inkml:brushProperty name="height" value="0.02651" units="cm"/>
      <inkml:brushProperty name="color" value="#F2395B"/>
    </inkml:brush>
  </inkml:definitions>
  <inkml:trace contextRef="#ctx0" brushRef="#br0">6000 5100 829,'21'0'99,"-3"0"-42,-4 0-43,-4 0-41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4:11"/>
    </inkml:context>
    <inkml:brush xml:id="br0">
      <inkml:brushProperty name="width" value="0.0304" units="cm"/>
      <inkml:brushProperty name="height" value="0.0304" units="cm"/>
      <inkml:brushProperty name="color" value="#F2395B"/>
    </inkml:brush>
  </inkml:definitions>
  <inkml:trace contextRef="#ctx0" brushRef="#br0">3647 8871 723,'-31'-2'9,"15"0"14,16-3 16,16-2 15,8-2 1,2-2-12,3-2-13,1-1-12,2-1-12,-1 1-11,1 0-11,-1 2-11,-1 1-6,-1 1-2,-3 0-1,-1 2-2,-4 1 1,-3 0 6,-5 2 3,-3 1 6,-2 0 1,0 0 1,0 0-1,0 0 0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4:11"/>
    </inkml:context>
    <inkml:brush xml:id="br0">
      <inkml:brushProperty name="width" value="0.0282" units="cm"/>
      <inkml:brushProperty name="height" value="0.0282" units="cm"/>
      <inkml:brushProperty name="color" value="#F2395B"/>
    </inkml:brush>
  </inkml:definitions>
  <inkml:trace contextRef="#ctx0" brushRef="#br0">5141 7398 780,'-4'-9'42,"8"-2"-10,8-2-11,7-1-9,5-2-3,1 0 6,1 1 6,1-1 6,1 1-2,-1 1-12,0 0-10,1 2-12,-2 0-5,-3 1 1,-3-1 1,-3 0 1,-2 0-4,-1 1-12,0-1-11,-2 0-12,-2 1-1,-2 1 8,-4 0 9,-2 2 8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4:11"/>
    </inkml:context>
    <inkml:brush xml:id="br0">
      <inkml:brushProperty name="width" value="0.03523" units="cm"/>
      <inkml:brushProperty name="height" value="0.03523" units="cm"/>
      <inkml:brushProperty name="color" value="#F2395B"/>
    </inkml:brush>
  </inkml:definitions>
  <inkml:trace contextRef="#ctx0" brushRef="#br0">5756 6631 624,'-29'-13'-11,"7"3"2,5 4 3,6 4 4,5 5 9,2 7 16,4 8 17,3 6 16,2 6 4,3 6-9,3 6-9,4 7-10,0 1-6,1 1-3,0 0-3,0 0-3,0 7-11,5 15-15,2 15-16,3 15-17,1 0-8,-1-13-1,-1-12-1,-1-13-1,-3-12 3,-3-14 6,-4-12 7,-4-12 6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4:12"/>
    </inkml:context>
    <inkml:brush xml:id="br0">
      <inkml:brushProperty name="width" value="0.03035" units="cm"/>
      <inkml:brushProperty name="height" value="0.03035" units="cm"/>
      <inkml:brushProperty name="color" value="#F2395B"/>
    </inkml:brush>
  </inkml:definitions>
  <inkml:trace contextRef="#ctx0" brushRef="#br0">6030 7590 724,'-31'-5'15,"3"8"1,1 6 2,3 7 1,1 6 0,2 3-3,3 4-3,1 5-3,2 2-2,-1 0 0,0 2-2,0 1 0,2-2 0,1-4 1,2-4 3,2-3 2,2-2 0,1-1-1,0 1-2,2-1 0,0-2-1,2-3 1,0-4 0,2-4 0,1-4-2,2-3-3,2-2-6,2-4-3,4-4-7,7-9-6,7-8-7,7-7-7,4-7-1,1-4 2,0-6 2,2-4 4,-2 0 2,-5 8 2,-5 6 2,-5 8 1,-4 4 0,-1 2-1,-2 4-3,-2 3-2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4:12"/>
    </inkml:context>
    <inkml:brush xml:id="br0">
      <inkml:brushProperty name="width" value="0.03125" units="cm"/>
      <inkml:brushProperty name="height" value="0.03125" units="cm"/>
      <inkml:brushProperty name="color" value="#F2395B"/>
    </inkml:brush>
  </inkml:definitions>
  <inkml:trace contextRef="#ctx0" brushRef="#br0">6829 5791 704,'-9'-3'11,"12"-2"14,13-5 11,14-4 13,5-1 1,0 1-7,0 1-9,1 1-7,-3 0-11,-3 2-11,-5 1-13,-3 1-11,-4 1-9,-3 2-6,-3 2-5,-2 2-7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4:12"/>
    </inkml:context>
    <inkml:brush xml:id="br0">
      <inkml:brushProperty name="width" value="0.03264" units="cm"/>
      <inkml:brushProperty name="height" value="0.03264" units="cm"/>
      <inkml:brushProperty name="color" value="#F2395B"/>
    </inkml:brush>
  </inkml:definitions>
  <inkml:trace contextRef="#ctx0" brushRef="#br0">6763 5300 674,'-21'1'44,"8"4"-1,7 2-2,7 4-1,4 2-3,3 5-5,3 3-6,4 5-4,0 2-5,-1 1-5,-1 1-4,0 1-5,-3-1-4,1-2-5,-2-1-6,0-2-5,-2-4-5,1-1-9,0-4-6,0-3-8,0-3-3,0-4 3,-1-4 3,1-4 2,-1-3 4,0-2 7,-2-2 6,0-2 7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4:13"/>
    </inkml:context>
    <inkml:brush xml:id="br0">
      <inkml:brushProperty name="width" value="0.04179" units="cm"/>
      <inkml:brushProperty name="height" value="0.04179" units="cm"/>
      <inkml:brushProperty name="color" value="#F2395B"/>
    </inkml:brush>
  </inkml:definitions>
  <inkml:trace contextRef="#ctx0" brushRef="#br0">7184 4883 526,'7'-6'46,"-2"4"-8,-3 4-7,0 4-7,-3 4-4,-1 3 1,0 5 0,-1 4 2,-2 5-3,-2 8-5,-2 8-5,-2 8-6,-1 3-4,-1 0-1,-1-2-2,-2 0-1,1-4-4,1-4-3,1-6-4,1-4-4,0-6-1,0-5-2,0-6-1,0-6 0,2-6 3,3-3 10,2-4 9,4-3 8,2-2 6,2 2 2,2 2 1,2 2 1,0 4 0,1 6-2,0 5-1,0 7-1,-1 3-2,0 1-3,-2 1-2,0 1-3,-2-1-1,1 0-3,0-1-1,0 0-1,0-7-5,0-7-6,0-10-7,0-8-6,2-9-1,4-7 2,3-8 4,5-9 2,2-2 4,1 0 4,1 1 4,1 2 4,-1 3 5,-3 5 7,-3 7 5,-2 5 7,-5 8 2,-5 8-2,-4 10 0,-5 8-2,-4 5-2,-2 3-5,-2 1-3,-1 3-4,-1-1-5,2-3-4,2-3-4,3-3-4,3-3 0,7-4 4,8-5 4,6-2 5,3-4 3,-1-1 3,0 0 2,-2-1 3,-1-1 0,-1 2-3,-1 0-3,0 2-2,-3 1-3,-3 4 0,-2 2-1,-4 3-1,-2 4-1,-4 4-2,-2 3-1,-3 5-2,-4 4-2,-2 4-1,-3 6-1,-3 5-1,-3 0 0,-3 0 3,-3-3 3,-3-2 3,-1-2 1,0-2-1,-1-2-2,1-1 0,3-5 1,7-5 7,7-7 6,7-5 5,5-5 8,4-4 10,4-4 8,4-4 10,6-7 1,11-9-9,9-10-6,11-10-9,5-5-4,4 0-4,2 0-2,4 0-3,-1 2-3,-3 5-3,-2 6-5,-4 4-2,-3 4-6,-5 5-8,-6 3-7,-3 4-8,-6 3-3,-3 3 1,-5 1 3,-3 2 1,-5 2-3,-6 0-9,-6 2-8,-6 0-9,-6 0 1,-5-2 8,-7-2 10,-5-1 8,-3-2 8,3 2 7,2 0 7,1 2 6,4 0 8,3 0 6,4 0 8,5 0 6,2 2 12,2 4 15,2 4 14,2 4 16,1 6-2,-2 9-15,0 9-18,-1 9-16,-2 5-14,-2 3-12,-2 4-12,-1 2-12,-2 1-7,-2-1-5,0 0-5,-1-2-3,-1-2-6,1-6-3,-1-4-4,1-5-5,1-7 1,2-6 8,4-7 6,3-6 8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5:55"/>
    </inkml:context>
    <inkml:brush xml:id="br0">
      <inkml:brushProperty name="width" value="0.03959" units="cm"/>
      <inkml:brushProperty name="height" value="0.03959" units="cm"/>
      <inkml:brushProperty name="color" value="#6ADCAB"/>
    </inkml:brush>
  </inkml:definitions>
  <inkml:trace contextRef="#ctx0" brushRef="#br0">48000 16941 555,'7'-22'9,"-1"5"15,0 3 18,-1 4 16,-1 3 4,3 2-8,2 2-8,2 3-8,1-1-6,-1-1-5,1 0-4,0-1-4,0-1-8,0 2-12,-1 0-11,1 2-11,0-1-12,0-2-12,-1-2-11,1-2-11,-2-1-2,-2 1 11,-4-1 8,-2 0 11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4:13"/>
    </inkml:context>
    <inkml:brush xml:id="br0">
      <inkml:brushProperty name="width" value="0.05185" units="cm"/>
      <inkml:brushProperty name="height" value="0.05185" units="cm"/>
      <inkml:brushProperty name="color" value="#F2395B"/>
    </inkml:brush>
  </inkml:definitions>
  <inkml:trace contextRef="#ctx0" brushRef="#br0">8750 8350 424,'31'0'6,"-1"2"12,-2 0 11,1 2 13,-1 1 5,0 1 0,2 3 0,1 2-1,1 2-2,-1 1-4,0 3-4,1 2-3,-2 0-5,-1-1-2,-3-1-3,-1-1-3,-3-1-4,-1-2-3,-3-3-4,-1-1-3,-5-1-21,-6 0-34,-8 0-35,-6 0-36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4:21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56350 28900 999,'7'7'-86,"0"0"22,-2-2 22,0 0 21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4:23"/>
    </inkml:context>
    <inkml:brush xml:id="br0">
      <inkml:brushProperty name="width" value="0.04604" units="cm"/>
      <inkml:brushProperty name="height" value="0.04604" units="cm"/>
      <inkml:brushProperty name="color" value="#F2395B"/>
    </inkml:brush>
  </inkml:definitions>
  <inkml:trace contextRef="#ctx0" brushRef="#br0">55387 25118 477,'-15'-8'81,"2"2"-11,2 1-9,3 0-10,-1 0-8,0 0-6,-2-1-7,0-1-5,-1-1-6,-1 0-1,-2 0-3,0 0-2,0 0-2,-1-2-2,0 0-2,1-1-3,0-1 0,2-2-1,2 0-1,2-1 1,2-1-1,1-1 0,0-1 0,2-1 0,-1 0 0,0 1 0,-1 0-1,-2 2 0,1 1-1,1 1 0,0 1 1,2 0-1,0 1 0,0-1 0,0-1 0,0-1 1,-1-1-1,0 0 0,-1 1 0,-1-1 0,-1 1 1,2 0-2,0 2 1,2 1-1,0 0 1,0 1-1,0-1 1,0 0 0,0 0 0,1 1 0,-2-1 0,2 0-1,-1 0 1,0-2 0,0 0-1,0-1 1,0 0-1,2-1-1,0 0 0,2 1 0,-1-1 0,0 0 0,-2 1 0,0-1 0,0 1 1,0 0-1,2 2 1,0 1 1,0-1-1,-2-2-1,-2-1 0,-1-3-1,-1 0 0,2-1 0,2 0 1,2 1 0,1 0 1,0 1-1,0 0 1,0 2 0,0 1 0,0 1 0,0 1 2,0 1 0,0 0 0,0 0 0,0 0 0,0 1 0,0-1-1,2 0 0,0 0 0,2 1 1,-1-1-1,0 0 0,-2 0 0,0 1 0,-1-1 0,2 0 0,0 0 0,2 1 0,-1-1 0,1 0 0,0 0 0,0 1-1,1-2 1,0-2-1,1-2 0,2-1-1,0 0 0,0 2 0,-1 4 1,1 3 0,-1 1 0,0-2 0,-2 0 1,0-1 0,-1 0 0,1 0 0,2 2 2,0 1-1,1-1 1,2 0 1,0-1 0,2-1 1,-1-1 0,1 0-1,0 0-1,0 1-1,-1-1 0,1 0-1,0 0 1,0 1-1,0-1 0,1 0-2,1 0 0,2 1-2,-1-1 0,-1 2-1,-1 0 0,0 2 1,-2 1-4,-1-1-7,-1 0-5,0 0-7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4:23"/>
    </inkml:context>
    <inkml:brush xml:id="br0">
      <inkml:brushProperty name="width" value="0.0424" units="cm"/>
      <inkml:brushProperty name="height" value="0.0424" units="cm"/>
      <inkml:brushProperty name="color" value="#F2395B"/>
    </inkml:brush>
  </inkml:definitions>
  <inkml:trace contextRef="#ctx0" brushRef="#br0">54883 23097 518,'-6'-8'99,"4"-2"-20,4 0-19,4-1-19,2 0-11,1 1-3,2 0-4,0 2-2,1 1-4,0 0-1,-1 2-2,1 1-2,0-1-2,1 2-1,2-1-1,0 0-2,1 0-1,-1 0-2,1 0-2,0 0-1,-1 0-2,1 0 1,0 0 1,-1 1 1,1-2-1,2 2-2,0-1-3,1 0-2,0-1-2,-1 0-1,-1-1 0,0-2-1,-2 1 1,1 1 0,0 0 1,-1 2 1,0 0 1,-1 0 0,0 0 0,-2 0 1,-2 2 4,-2 4 5,-4 4 7,-2 4 6,-3 2 1,-1 3-3,0 2-4,-1 2-2,-2 0-4,0 1-3,-1-1-4,-2 1-2,1 0-4,1 1-6,0 1-4,2 1-5,0 1-3,0 3-1,0 1-2,0 3-1,0-1 2,0-2 3,0-1 4,0-3 3,0-1-2,1-3-8,-1-1-8,0-2-8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4:25"/>
    </inkml:context>
    <inkml:brush xml:id="br0">
      <inkml:brushProperty name="width" value="0.04438" units="cm"/>
      <inkml:brushProperty name="height" value="0.04438" units="cm"/>
      <inkml:brushProperty name="color" value="#F2395B"/>
    </inkml:brush>
  </inkml:definitions>
  <inkml:trace contextRef="#ctx0" brushRef="#br0">53053 29350 495,'-15'30'136,"4"-1"-32,3-3-32,2-1-33,2-2-16,1 1-3,-1-1-1,0 1-3,0 0-3,0 4-5,0 3-3,0 3-4,0 1-3,0 1-1,0-1 0,0 0-2,0-1 0,1-1 1,-1-3-2,0-2 1,0 0 0,0-1 2,0 1-1,0-1 2,1-1-1,0-3-4,2-3-3,0-3-4,1-1 0,-2 0 0,0-1 2,-1 1 2,0-7-3,3-14-5,4-14-6,2-13-5,2-6-1,2 3 5,0 4 4,1 2 6,2 0 1,0-1 2,1-2 0,1-3 0,1 1 3,0 2 6,-1 1 3,1 3 6,-2 3 2,-3 5-2,-3 5-2,-2 5 0,-2 5 3,0 6 9,0 5 9,0 7 10,-1 3 2,-1 2-2,0 0-4,-1 1-3,-1 0-3,0 1-3,0-1-3,0 1-4,0-1-1,1-1-2,2-1-2,0 0-1,1-1-1,-2 1 1,0 1 0,-2 1 1,1 1-2,0-1-4,2 1-4,0-1-2,0 0-4,0-2-3,-2-3-2,0-1-3,-1-1-1,2 0-1,0-1 0,2 1-1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4:25"/>
    </inkml:context>
    <inkml:brush xml:id="br0">
      <inkml:brushProperty name="width" value="0.03704" units="cm"/>
      <inkml:brushProperty name="height" value="0.03704" units="cm"/>
      <inkml:brushProperty name="color" value="#F2395B"/>
    </inkml:brush>
  </inkml:definitions>
  <inkml:trace contextRef="#ctx0" brushRef="#br0">53727 29666 593,'-6'7'4,"2"-1"18,4-1 18,3 0 19,1-2 3,3 0-10,2-2-10,2 0-11,1-2-7,1 0-4,1-2-3,2 0-3,0-1-4,1 0-4,1 0-3,1 0-3,0 1-5,-1 0-7,0 2-6,-2 1-6,-1-1-5,-1-1-3,-1 0-3,0-1-2,-2-1-1,-1 2 0,0 0 2,-2 2 0,-1 0 1,0 2 2,-2 0 3,0 2 1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4:26"/>
    </inkml:context>
    <inkml:brush xml:id="br0">
      <inkml:brushProperty name="width" value="0.0349" units="cm"/>
      <inkml:brushProperty name="height" value="0.0349" units="cm"/>
      <inkml:brushProperty name="color" value="#F2395B"/>
    </inkml:brush>
  </inkml:definitions>
  <inkml:trace contextRef="#ctx0" brushRef="#br0">54365 29000 630,'-14'1'27,"4"2"9,4 2 8,4 2 9,2 1 0,0 1-11,0 2-9,0 0-10,0 2-6,0 3-2,0 3-4,0 3-3,0 3-2,0 1-4,0 2-4,0 3-4,0 0-6,0 2-11,0 1-9,0 1-11,-1-3-6,0-4-4,-2-4-4,0-6-3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5:09"/>
    </inkml:context>
    <inkml:brush xml:id="br0">
      <inkml:brushProperty name="width" value="0.06192" units="cm"/>
      <inkml:brushProperty name="height" value="0.06192" units="cm"/>
      <inkml:brushProperty name="color" value="#F2395B"/>
    </inkml:brush>
  </inkml:definitions>
  <inkml:trace contextRef="#ctx0" brushRef="#br0">56661 17694 355,'-13'-8'24,"8"2"21,7 1 22,6 0 21,5 1 4,3 0-13,3 0-15,4 1-13,-1-1-11,0 2-8,-1 0-8,0 2-8,-2-1-6,1 0-2,-1-2-4,1 0-3,0 0-4,1 0-4,1 2-4,1 0-5,0 1 0,-3-2 0,-1 0 1,-2-2 1,-2 0-6,-1-2-11,-1 0-12,0-1-12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5:10"/>
    </inkml:context>
    <inkml:brush xml:id="br0">
      <inkml:brushProperty name="width" value="0.04785" units="cm"/>
      <inkml:brushProperty name="height" value="0.04785" units="cm"/>
      <inkml:brushProperty name="color" value="#F2395B"/>
    </inkml:brush>
  </inkml:definitions>
  <inkml:trace contextRef="#ctx0" brushRef="#br0">73950 17260 459,'37'-8'162,"-3"2"-37,-5 1-38,-4 0-36,-1 0-22,1 0-3,1-1-4,1-1-5,1-1-5,-1 0-4,1 0-7,-1 0-4,0 1-6,-1 1-4,-1 0-5,-1 2-5,-2 0-3,-1 2-4,-2 0-3,-2 2-3,-3 1-3,-1 2-4,-2 2-5,-2 2-4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5:11"/>
    </inkml:context>
    <inkml:brush xml:id="br0">
      <inkml:brushProperty name="width" value="0.0462" units="cm"/>
      <inkml:brushProperty name="height" value="0.0462" units="cm"/>
      <inkml:brushProperty name="color" value="#F2395B"/>
    </inkml:brush>
  </inkml:definitions>
  <inkml:trace contextRef="#ctx0" brushRef="#br0">75013 16311 476,'-8'-15'0,"0"1"0,0 1 0,0 0 0,1 2 5,1 3 9,0 1 10,2 2 9,0 5 11,2 10 11,0 8 11,2 9 11,0 4-3,0 2-17,0 1-17,0 1-16,0 2-14,0 2-9,0 4-12,0 2-9,0 2-10,0 0-10,0 0-9,0 0-10,0-4-4,0-7 1,0-9 0,0-7 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3:05"/>
    </inkml:context>
    <inkml:brush xml:id="br0">
      <inkml:brushProperty name="width" value="0.0462" units="cm"/>
      <inkml:brushProperty name="height" value="0.0462" units="cm"/>
      <inkml:brushProperty name="color" value="#00BFF3"/>
    </inkml:brush>
  </inkml:definitions>
  <inkml:trace contextRef="#ctx0" brushRef="#br0">57797 32316 476,'9'-7'6,"1"2"11,3 2 13,2 2 12,0 3 3,-1 6-4,-1 4-3,0 5-5,-2 4-3,-1 3 0,0 3-2,-2 3 0,-1 3-2,-2 2-1,-3 4-2,0 3-2,-5 1-2,-4 2-4,-6 0-3,-4 2-3,-5-1-4,-5 0-5,-5-2-4,-4 0-4,-3-4-5,-1-6-3,1-5-3,0-6-4,2-7-3,7-3-3,5-6-4,7-4-2,3-5-2,4 0 0,3-3 0,3-2 0,1-1 0,0-2-2,0 0-1,0-1-2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5:56"/>
    </inkml:context>
    <inkml:brush xml:id="br0">
      <inkml:brushProperty name="width" value="0.06474" units="cm"/>
      <inkml:brushProperty name="height" value="0.06474" units="cm"/>
      <inkml:brushProperty name="color" value="#6ADCAB"/>
    </inkml:brush>
  </inkml:definitions>
  <inkml:trace contextRef="#ctx0" brushRef="#br0">48697 15920 339,'0'-11'21,"0"8"24,0 9 24,0 10 25,0 4 3,0 3-16,0 1-16,0 3-17,0 1-12,0 4-6,0 3-7,0 3-6,-1 2-5,-2 2-3,-2 2-2,-2 2-2,0-1-4,1-4-3,0-4-4,2-3-4,0-4-4,2-2-8,0-1-5,2-2-7,0-3-2,0-1 0,0-3 1,0-1 0,0-8-6,0-14-11,0-14-12,0-13-12,1-6 2,2 3 16,2 4 16,2 2 17,1 3 9,-1 3 4,1 2 5,0 5 3,0 0 5,2 2 5,0 1 6,1 1 5,1 0 4,0 2 4,-1 1 3,1 1 4,-1 1 1,0 2 0,-2 2-1,-1 2-1,0 4-2,0 5-3,0 7-4,0 6-4,-2 2-2,-1-1-2,-2-1-2,-2-1-2,-1-1-3,-2-3-4,0-1-3,-1-2-4,2-5-7,7-8-7,7-8-9,8-8-8,3-5-1,1-1 7,1-3 6,1-1 6,-2 0 6,-3 5 5,-5 3 4,-3 5 6,-3 2 3,-1 2 4,0 2 2,-2 2 3,-1 4 6,-2 6 9,-2 6 9,-2 6 9,-1 3 1,0 1-10,0 1-9,0 1-9,0-1-5,2-1-3,0-3-3,2-1-2,0-1-1,1 0-1,2-1-1,0 1-1,2-3-5,4-3-9,2-4-9,3-4-9,1-3-3,-3-4 4,-1-2 4,-2-3 3,-1-3 2,1-2 2,1-1 0,2-3 2,-2-2 1,-3-1 2,-3-3 3,-2-1 2,-3-1 2,-1 3 1,0 1 2,-1 3 1,-2 1 2,-1 3 2,0 1 2,-1 2 3,-5 2-1,-8 1-4,-7 0-3,-9 2-4,-5 6-6,-2 10-9,-4 11-10,-2 11-10,1 3-5,7-3-2,8-5-4,6-3-2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5:38"/>
    </inkml:context>
    <inkml:brush xml:id="br0">
      <inkml:brushProperty name="width" value="0.04739" units="cm"/>
      <inkml:brushProperty name="height" value="0.04739" units="cm"/>
      <inkml:brushProperty name="color" value="#F2395B"/>
    </inkml:brush>
  </inkml:definitions>
  <inkml:trace contextRef="#ctx0" brushRef="#br0">26950 23127 464,'9'-7'168,"1"2"-40,3 2-42,2 2-42,1 1-22,-1 0-4,1 0-5,0 0-3,1 0-3,5 0 1,3 0-1,5 0 1,0 0-2,-2 0-1,-1 0-2,-2 0-3,-2 0 1,3 0-1,0 0 0,1 0 1,-1-1-1,0 0 0,-1-2-2,-1 0-1,0-1-1,1 0 1,1 0-1,1 1 0,1-1 1,-1 2 0,1 0 0,-1 2 1,0-1 0,1 0 0,-1-2 1,1 0-1,0-1 1,1 2 0,0 0 0,3 2 1,-2 0-1,0 0 0,-1 0 0,-1 0-2,-1 0 1,-1 2 1,-1 0 1,-1 2 1,0-1 0,-1 0 0,1-2-1,-1 0 0,0-1 0,-1 0-3,-1 0-1,-1 0-1,-1-1-2,-3 0-1,-1-2-1,-2 0-2,-1-1-1,0 0-3,-1 0-3,1 0-2,-2-1-10,-4-2-17,-4-1-17,-4-3-16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5:39"/>
    </inkml:context>
    <inkml:brush xml:id="br0">
      <inkml:brushProperty name="width" value="0.05293" units="cm"/>
      <inkml:brushProperty name="height" value="0.05293" units="cm"/>
      <inkml:brushProperty name="color" value="#F2395B"/>
    </inkml:brush>
  </inkml:definitions>
  <inkml:trace contextRef="#ctx0" brushRef="#br0">25649 26278 415,'-43'0'35,"11"0"-4,10 0-5,9 0-5,8 1 1,6 0 4,6 2 5,6 0 5,2 1-1,-1 0-3,-1 0-5,0 0-5,0-1-2,3-1-1,3 0-2,3-1 0,3-1-1,1 0 0,2 0 0,3 0 0,0 0-2,1 0-1,-1 0-2,0 0-2,1-2-1,-1 0-1,0-3 0,1-2 0,-2-1-1,0 2 0,-1 1-1,-1 1 0,1-1-1,5-1-2,3 0-3,4-1-3,1-1-1,-1 2-2,-3 1-2,-2 1-1,-1-1-2,-1 2 0,-1-1-1,-2 0 0,1 0-1,1 2-2,1 0-3,1 2-1,0 0-3,0 2-3,0 0-4,1 2-2,-2-1-3,-2-1-2,-1 0-2,-3-1-2,-2-1 0,-5 2 1,-3 0 2,-4 2 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5:47"/>
    </inkml:context>
    <inkml:brush xml:id="br0">
      <inkml:brushProperty name="width" value="0.02871" units="cm"/>
      <inkml:brushProperty name="height" value="0.02871" units="cm"/>
      <inkml:brushProperty name="color" value="#F2395B"/>
    </inkml:brush>
  </inkml:definitions>
  <inkml:trace contextRef="#ctx0" brushRef="#br0">31016 10289 766,'-7'-5'6,"2"6"10,2 6 9,2 6 9,1 2 2,0-1-6,0-1-5,0 0-5,0 1-5,2 5-4,0 5-3,2 5-4,-1 3-2,-1 2-1,0 3 0,-1 1-2,-1 0-1,0 0-1,0-1-2,0-1-1,0-3 0,0-2-1,0-3 0,0-3 0,0-3-1,0-3-3,0-3-3,0-2-1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5:48"/>
    </inkml:context>
    <inkml:brush xml:id="br0">
      <inkml:brushProperty name="width" value="0.02681" units="cm"/>
      <inkml:brushProperty name="height" value="0.02681" units="cm"/>
      <inkml:brushProperty name="color" value="#F2395B"/>
    </inkml:brush>
  </inkml:definitions>
  <inkml:trace contextRef="#ctx0" brushRef="#br0">31200 10947 820,'1'-14'33,"2"4"-6,2 4-4,2 5-7,1 1-2,3 0-2,2 0 0,2 0-2,0 0-1,-1 1-1,-1 2-1,0 0-2,-2 0-2,1 0-3,0-1-4,0-2-3,-1 0-4,1 0-3,0 0-3,0 0-2,-1 0-3,1 0 0,0 0-1,0 0 0,-1 0-2,-1-2-1,0-1-2,-2 0-1,-1-1 1,0-2 6,-2 0 5,0-1 5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5:48"/>
    </inkml:context>
    <inkml:brush xml:id="br0">
      <inkml:brushProperty name="width" value="0.0354" units="cm"/>
      <inkml:brushProperty name="height" value="0.0354" units="cm"/>
      <inkml:brushProperty name="color" value="#F2395B"/>
    </inkml:brush>
  </inkml:definitions>
  <inkml:trace contextRef="#ctx0" brushRef="#br0">32247 9892 621,'-14'-28'-19,"2"7"2,4 7 2,3 7 4,1 5 11,2 5 22,0 6 20,2 4 22,0 4 5,0 1-13,0 3-11,0 1-13,0 3-7,0 3-3,0 3-4,0 3-3,0 0-3,0-1-3,0-3-3,0-2-3,0 2-2,0 5-4,0 5-2,0 4-2,0 1-2,2-6-1,0-4 0,2-5-1,0-4-1,0-3-5,-1-3-3,2-2-5,-2-4-3,1-1-4,0-2-5,0-2-3,1-3-2,2-3 2,2-2 1,2-4 3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5:48"/>
    </inkml:context>
    <inkml:brush xml:id="br0">
      <inkml:brushProperty name="width" value="0.03504" units="cm"/>
      <inkml:brushProperty name="height" value="0.03504" units="cm"/>
      <inkml:brushProperty name="color" value="#F2395B"/>
    </inkml:brush>
  </inkml:definitions>
  <inkml:trace contextRef="#ctx0" brushRef="#br0">32946 10563 627,'-14'1'22,"4"1"7,4 3 5,4 2 6,2 1 1,0 2-6,0 0-4,0 2-6,0 0-4,0 1-3,0 1-4,0 1-2,0 2-3,0 1 0,0 3 0,0 2 0,1 0-2,0 1-2,2-1-3,0 1-2,1-2-1,0-1-2,0-3-1,0-1-1,0-3-1,1-1 2,2-2 0,0-2 1,1-2 0,2-2 1,0-3 1,1 0 0,2-2 1,0 0-2,1 0 0,1 0-1,1-3-1,1-2 0,2-5-1,0-4-1,0-3 1,-1-3 0,-1-3 0,-1-3 1,-1-1 1,-2-1 1,-3 1 0,-1 0 1,-1 0 1,-2 1 1,-1 0 0,0 3 1,-2 0 1,-1 4 2,0 3 1,-1 3 2,-3 1-1,-2 1 0,-4-1-2,-2 0-1,-1 1-1,1 2-3,0 3-1,2 1-2,-1 1-1,-4 2-2,-2 0-2,-3 2-1,-3 2-3,-1 6-4,-3 4-3,-1 5-4,-1 4-4,1 1-3,1 3-4,1 1-3,3 0-1,3-1 3,4-3 3,5-1 3,1-3 2,2-3 5,0-2 3,2-4 4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5:49"/>
    </inkml:context>
    <inkml:brush xml:id="br0">
      <inkml:brushProperty name="width" value="0.03732" units="cm"/>
      <inkml:brushProperty name="height" value="0.03732" units="cm"/>
      <inkml:brushProperty name="color" value="#F2395B"/>
    </inkml:brush>
  </inkml:definitions>
  <inkml:trace contextRef="#ctx0" brushRef="#br0">34954 11229 589,'-16'-2'4,"2"0"6,1-3 8,1-2 7,3-1 7,6 2 7,6 1 6,6 0 7,4 2 0,3 2-10,3 2-8,3 2-9,2 0-8,1 0-6,1-1-6,1-2-8,1 0-4,1-2-4,1-1-3,1 0-4,0-1-4,0 0-5,1 0-5,-1 1-5,-1-1-2,-1 2 2,-3 0 0,-1 2 1,-3 0 2,-3 0 3,-3 0 2,-3 0 3,-2-2 3,-2 0 3,-2-3 3,-2-2 2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5:49"/>
    </inkml:context>
    <inkml:brush xml:id="br0">
      <inkml:brushProperty name="width" value="0.04297" units="cm"/>
      <inkml:brushProperty name="height" value="0.04297" units="cm"/>
      <inkml:brushProperty name="color" value="#F2395B"/>
    </inkml:brush>
  </inkml:definitions>
  <inkml:trace contextRef="#ctx0" brushRef="#br0">37600 10161 511,'0'-13'16,"2"8"20,0 7 23,2 6 20,-1 4 4,0 1-17,-2 2-15,0 0-16,-1 1-11,0 3-6,0 2-6,0 1-7,0 3-2,0 1-2,0 3 0,0 1-2,0 1-1,0 1-2,0-1-1,0 0-3,0 0-3,0-1-3,0-1-2,0-1-5,0-2 0,0-3-2,0-3 0,0-3-1,0-3-3,2-1-8,0-2-6,2-2-7,-1-4-2,-1-4 4,0-6 4,-1-4 3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5:50"/>
    </inkml:context>
    <inkml:brush xml:id="br0">
      <inkml:brushProperty name="width" value="0.03982" units="cm"/>
      <inkml:brushProperty name="height" value="0.03982" units="cm"/>
      <inkml:brushProperty name="color" value="#F2395B"/>
    </inkml:brush>
  </inkml:definitions>
  <inkml:trace contextRef="#ctx0" brushRef="#br0">37751 9825 552,'0'-15'1,"2"-1"2,0 0 3,2 1 1,0 0 5,1 2 7,2 2 7,0 3 8,1 1 1,2 2-1,0 2-3,1 2-1,1 1-2,0 0-1,-1 0-1,1 0-1,-1 2-2,0 4-5,-2 4-4,0 3-5,-3 4-5,-3 1-6,-2 3-7,-4 2-6,-3 0-6,-5 1-2,-5-1-4,-5 1-4,-3-1-1,1-2 1,-1 0 1,1 0 0,0-3 2,2-1 5,3-2 4,1-3 5,2-1 3,3-2 2,1-2 2,2-2 2,5-4 3,8-4 5,8-6 5,7-4 4,5-1 5,1 1 5,1 2 7,1 2 4,0 2 3,-3 1-2,-1 0-2,-3 2-3,-1 1-2,-1 2-2,0 2-3,-2 2-2,-2 3-3,-1 7-4,-2 6-2,-2 5-3,-4 4-3,-6 1-4,-6 1-2,-6 1-4,-2 0-2,-1 1-2,0-1-1,1 0-2,-2-1 0,0-1 1,-1-3 1,-1-1 0,0-3 1,1-1-1,0-3 1,3-1-1,0-3-4,2-2-8,2-4-9,2-3-8,3-2-2,1-4 3,2-2 4,2-3 4,2-6 2,2-6-1,2-7 1,1-7-1,2 0 3,0 4 5,0 5 6,0 5 5,0 2 4,0 2 1,-1 1 1,1 1 2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5:50"/>
    </inkml:context>
    <inkml:brush xml:id="br0">
      <inkml:brushProperty name="width" value="0.04093" units="cm"/>
      <inkml:brushProperty name="height" value="0.04093" units="cm"/>
      <inkml:brushProperty name="color" value="#F2395B"/>
    </inkml:brush>
  </inkml:definitions>
  <inkml:trace contextRef="#ctx0" brushRef="#br0">38750 9723 537,'29'-14'-6,"-3"3"4,-5 2 5,-3 4 4,-4 2 3,-1 0-1,-2 2 1,-2 0 0,0 2 4,1 0 7,3 2 8,2 0 8,0 2 3,-1 0-3,-1 1-1,0 2-2,-2 1-3,-3 5-3,-1 4-5,-2 3-4,-2 4-3,0 3-1,-2 3-2,0 3-1,-2 2-3,-2 2-4,-2 2-2,-2 3-5,-1-3-3,-1-4-4,-2-5-5,0-5-3,5-16-1,10-28 5,11-27 4,11-27 4,6-12 2,-1 7-2,0 5-2,1 7-2,0 1-5,2-2-6,3-2-7,1-1-8,-4 6-2,-8 16 3,-8 16 2,-10 15 2,-4 9 0,0-1-2,0 0-3,0 0-2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5:57"/>
    </inkml:context>
    <inkml:brush xml:id="br0">
      <inkml:brushProperty name="width" value="0.05058" units="cm"/>
      <inkml:brushProperty name="height" value="0.05058" units="cm"/>
      <inkml:brushProperty name="color" value="#6ADCAB"/>
    </inkml:brush>
  </inkml:definitions>
  <inkml:trace contextRef="#ctx0" brushRef="#br0">44916 20547 434,'-1'-15'5,"-1"2"9,0 2 10,-1 3 9,-1 2 3,2 6-1,0 4-1,2 5-3,0 5-2,0 2-3,0 3-3,0 3-4,0 2-2,0 1-2,0 1-1,0 1-3,0-2-2,0-1-2,0-4-2,0-3-2,3-7-8,6-10-12,5-12-12,7-10-12,1-4-2,-1 1 8,-2 3 8,-3 1 8,-1 5 10,-2 7 11,-3 6 11,0 8 11,-4 4 4,-1 1-5,-2 3-4,-2 2-4,-1 0-1,-2-1 0,0-1 2,-2 0 1,3-5-8,4-7-15,5-6-15,6-7-15,3-7-6,3-5 5,3-7 5,3-5 5,-1 1 5,-5 8 4,-5 7 5,-4 8 3,-2 1 4,5-5 1,4-7 1,3-5 2,2-1 2,-3 5 3,-1 5 5,-2 5 3,-2 3 2,-1 2 2,-1 2 1,0 3 1,-2 1 3,-1 3 3,0 4 5,-2 2 3,0 3 2,2 4-1,0 2 0,1 3 0,0 1-2,0-1-4,-2-1-4,-1 0-2,0-1-4,-2 1-2,-1 1-2,0 1-2,-2 1-2,-2-1-1,-2 1-2,-2-1-2,-2 1-3,-2 1-1,-2 1-4,-1 2-3,-3-2-2,0 0-4,-1-1-3,-1 0-3,-2-3-2,0-1 1,-1-2 1,-1-3 0,0-1 0,3-2-2,1-2 0,2-2-2,2-7-3,3-10-5,1-11-6,2-11-4,3-5 0,4 2 7,4 0 7,4 1 7,2 3 5,1 2 5,1 3 4,2 3 4,-2 3 5,-1 5 4,-2 3 4,-2 4 4,-2 4 8,-1 4 13,-1 4 14,0 4 12,-5 5 1,-6 7-12,-7 7-10,-7 7-12,-4 3-10,1-3-7,-1-2-7,1-1-8,-1-3-7,1 0-5,-1-1-7,1 0-5,0-4-6,2-3-3,3-5-5,1-3-4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5:57"/>
    </inkml:context>
    <inkml:brush xml:id="br0">
      <inkml:brushProperty name="width" value="0.03923" units="cm"/>
      <inkml:brushProperty name="height" value="0.03923" units="cm"/>
      <inkml:brushProperty name="color" value="#F2395B"/>
    </inkml:brush>
  </inkml:definitions>
  <inkml:trace contextRef="#ctx0" brushRef="#br0">26910 33475 560,'-21'7'64,"6"1"-12,7 0-11,5 0-11,4 0-7,2 0-4,2-1-5,1 1-3,3-1-3,2-2-3,2-2-1,1-2-2,2-2-2,2 0 0,0-2-2,1 0 1,1 0-2,-1 0-1,1 2 0,0 0-2,-1 1 1,1 0-1,-1 0 2,1 0 0,-1 0-1,-1 0 0,-1 0 0,0 0-1,-2 0 0,-1 0 1,-1 0 2,-1 0 1,-1 0 1,0 0 0,-2 0 0,0 0 1,-2 1 1,1 2 1,0 2 1,0 2 2,-1 1 2,-2 0 1,-3-1 1,0 1 1,-3 0 2,-1 2 1,0 0 0,-1 1 2,-2 2 0,-2 2 0,-2 1 0,-2 3-1,-1 1-1,-1-1 0,-1 1-2,-1-1 0,-2 1-2,0 0-2,-1-1 0,-1 1-2,-1 0-1,1 1 0,-1 1-2,1 1 0,-1-1-1,2-3-2,1-3-1,1-3 0,1-2-2,0-2 2,2-2-1,1-2 0,0-5-2,1-8-7,-1-8-5,0-7-8,3-9-4,6-7-5,6-8-5,6-8-4,4-3-2,3 3 2,3 1 1,4 2 2,0 3 3,1 4 4,-1 4 5,1 4 5,0 2 4,1 1 4,1 1 4,1 2 5,-2 0 2,-3 3 1,-5 2 1,-3 1 1,-3 4 2,-2 5 2,-3 5 4,-1 4 3,-2 6 7,-2 6 12,-2 6 12,-2 6 12,-2 4 2,-3 2-7,-4 4-7,-2 3-7,-2 2-6,-1 1-3,-2 1-4,1 1-3,-3 0-4,-2 2-1,-1 0-3,-2 2-2,-3 0-4,0 1-4,0-1-5,-2 0-5,0 0-3,1 2-2,1 1-1,1 0-3,3-2-1,3-7-2,4-7-2,5-7-1,5-9-5,8-12-6,8-12-5,8-11-7,2-5 3,1 5 9,-2 3 10,-1 5 9,-1 1 7,-3 0 2,-1 1 2,-2-1 2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5:57"/>
    </inkml:context>
    <inkml:brush xml:id="br0">
      <inkml:brushProperty name="width" value="0.03119" units="cm"/>
      <inkml:brushProperty name="height" value="0.03119" units="cm"/>
      <inkml:brushProperty name="color" value="#F2395B"/>
    </inkml:brush>
  </inkml:definitions>
  <inkml:trace contextRef="#ctx0" brushRef="#br0">27700 34713 705,'65'-28'1,"-12"9"2,-12 7 3,-12 8 2,-7 4 3,-3 0 7,-3 0 5,-2 0 5,-3 0 2,-1 2-3,0 0-4,-2 2-4,-1 2-1,-2 5-1,-2 5 0,-2 6-1,-2 1-3,0 1-3,-2-1-5,0 1-3,-1-2-3,0-2-1,0-1 0,0-2-2,1-3 1,2-1 0,2-2 1,2-2 0,3-4-4,4-2-10,4-6-8,3-2-10,4-5-5,1-2 1,3-3 1,2-3-1,-1 0 6,-2 3 8,-1 2 9,-2 4 9,-2 2 4,-1 2-1,-1 3 1,-1 1-1,-1 1 2,-2 1 4,-3 2 5,-1 0 3,-1 2 7,-2 0 8,-1 1 8,0 2 9,-2-4-9,0-6-27,-2-8-26,0-6-27,-1-2-10,2 3 10,0 3 8,2 3 8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5:58"/>
    </inkml:context>
    <inkml:brush xml:id="br0">
      <inkml:brushProperty name="width" value="0.04165" units="cm"/>
      <inkml:brushProperty name="height" value="0.04165" units="cm"/>
      <inkml:brushProperty name="color" value="#F2395B"/>
    </inkml:brush>
  </inkml:definitions>
  <inkml:trace contextRef="#ctx0" brushRef="#br0">29733 33638 528,'30'-22'97,"-3"2"-21,-4 4-22,-1 3-21,-2 1-13,1 1-3,1-1-4,1 0-3,0 1-3,-1 1-1,-1 0-2,-1 2-2,0 1-2,0 0-5,-1 2-5,1 1-3,-2 0-4,-3 0 0,-3 0 0,-2 0-2,-5 1 4,-2 4 4,-6 2 6,-2 4 5,-5 2 5,-2 1 1,-3 3 3,-3 2 2,-3 1 1,-2 3-1,-1 2-1,-2 1-1,-2 2 0,1 1 0,-1 1 0,1 1 0,0-1-1,3-1-5,1-3-3,3-1-3,2-2-2,2-3-1,4-1 1,3-2 0,3-3-2,4-1-4,4-2-3,4-2-4,4-4-1,3-4 2,5-5 2,4-5 3,1-3 0,1 0 1,-1 1-1,1-1 1,-2 1 2,-1 2 3,-3 3 5,-1 1 3,-4 4 5,-5 6 4,-4 6 5,-5 6 6,-5 3 0,-2 3-2,-3 1-3,-4 3-3,-1 1-2,-3 1-1,-2 1-1,-1 1-3,0-2 0,3-1-2,3-4-2,2-3-1,3-6-5,1-10-9,0-10-9,2-10-8,3-7-5,6-7 0,6-5 0,6-6 0,3-5 0,-1-4 2,1-4 1,0-3 2,-2 0 2,-1 8 5,-2 6 4,-2 8 5,-3 4 3,-1 5 3,-2 4 2,-2 3 2,-1 4 5,0 3 8,0 2 6,0 4 8,1 3 8,0 2 8,2 4 10,0 3 8,2 3 0,2 5-7,2 5-8,2 5-8,1 4-5,3 3-2,2 3-3,1 3-3,2 3-3,1 2-5,1 4-5,2 2-5,0 5-2,2 4 1,3 5 1,1 6 1,1 1-4,-1 1-13,-1-1-10,-1 1-12,-1-3-6,-1-5 0,-1-4-1,-1-6-1,-2-4 0,-1-3 1,-2-5 0,-3-4 1,-1-5 2,-4-7 3,-3-7 5,-2-6 3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5:58"/>
    </inkml:context>
    <inkml:brush xml:id="br0">
      <inkml:brushProperty name="width" value="0.03896" units="cm"/>
      <inkml:brushProperty name="height" value="0.03896" units="cm"/>
      <inkml:brushProperty name="color" value="#F2395B"/>
    </inkml:brush>
  </inkml:definitions>
  <inkml:trace contextRef="#ctx0" brushRef="#br0">30815 34500 564,'-16'2'101,"2"6"-18,1 4-19,1 5-18,-1 4-12,-2 3-7,-1 3-4,-3 3-7,-2 3-4,-1 2-1,-3 4-3,-1 3-1,-3 1-4,-1 2-3,-2 0-5,-3 2-3,2-3-6,2-4-6,3-5-6,3-5-6,3-6-4,2-5-2,4-6-2,3-7-2,2-4-2,1-6 1,0-4-1,2-5-1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5:59"/>
    </inkml:context>
    <inkml:brush xml:id="br0">
      <inkml:brushProperty name="width" value="0.03597" units="cm"/>
      <inkml:brushProperty name="height" value="0.03597" units="cm"/>
      <inkml:brushProperty name="color" value="#F2395B"/>
    </inkml:brush>
  </inkml:definitions>
  <inkml:trace contextRef="#ctx0" brushRef="#br0">30750 33000 611,'16'24'148,"1"1"-37,2 1-37,0 1-36,1 1-24,1 3-11,1 1-9,1 2-10,-1 0-6,-4-5-2,-5-4-2,-3-3-2,-3-4-7,0-1-10,-2-2-10,0-2-11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6:10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50199 33949 999,'-8'-8'-86,"2"2"22,0 0 22,2 2 21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6:15"/>
    </inkml:context>
    <inkml:brush xml:id="br0">
      <inkml:brushProperty name="width" value="0.05918" units="cm"/>
      <inkml:brushProperty name="height" value="0.05918" units="cm"/>
      <inkml:brushProperty name="color" value="#00BFF3"/>
    </inkml:brush>
  </inkml:definitions>
  <inkml:trace contextRef="#ctx0" brushRef="#br0">47829 32650 371,'15'-14'23,"-2"3"-4,-3 3-4,-1 2-3,-1 1 0,-2-3 4,-1-4 5,0-2 4,-2-2 3,-2 1 3,-2-1 3,-2 0 2,-2 0-2,0-1-5,-1-1-6,-2-1-7,-1 0-2,-1 1-2,-3 0-1,-2 2-2,-2 1 0,-1 1-1,-3 1 1,-1 1-1,-2 0-1,1 0 0,-1 0-1,1 1-1,-1 0-1,1 2 2,-1 2-1,1 2 1,-1 1 0,-2 0-1,0 0-1,0 1-1,-2 0 0,1 3-1,-1 4 0,1 2-1,-1 3 1,-1 2 0,-1 2 1,-1 1 0,-1 4 1,-1 4 0,0 3 0,-2 4 1,0 4 0,1 3 0,1 3 0,2 2 1,0 1 1,1-2-2,1-1 1,1-3-1,2-2-1,3-3 1,3-4-1,3-1 0,2-3 0,2 1-1,2-1 0,3 1 0,1-2-2,2 0-1,2-1-1,2 0-2,2-2-2,4 1 1,2-1-1,4 1 0,1 0-1,3-1 1,1 1-2,3-1 1,1 1-1,1 0 1,1-1 0,2 1 0,0-1 1,2 1 0,3-1 1,1 1-1,2 0 1,-1-1 0,0 1-1,1 0 1,0-3 0,0-1 0,2-4 1,1-3 0,0-1 0,-1-2 0,-1-1-1,-1 0 1,-1-2-1,2-2 1,1-2 0,1-2 0,0-3 1,0-2-1,1-3-1,-1-3 0,0-3 1,-2-2 0,0-1 1,-1-3 0,-1 0 1,-1-1 0,-1 1-1,-1-1 0,-2 0 1,-3-1-1,-3-1 0,-3-1 0,-2 1 1,-2 0 0,-3 0 2,-1 3 1,-1-1 1,-2 1 0,-1-1 0,0 1 1,-2-1 0,-1 2-1,0 1 0,-1 1 1,-1 0-1,0-1-1,0-1 1,0-1 0,-1 0-1,-1 1 0,0 1 1,-1 1-1,-2 0 0,0-1 0,-1-1 0,-2-1 0,0 0-2,1 3-2,-1 1-2,0 2-2,-1 2-4,-2-1-1,-2 0-4,-1 1-2,-3 0-4,-3 2-2,-4 3-3,-1 1-4,-6 1-1,-3 2-2,-6 1 0,-4 0-1,-5 5 1,-2 6 1,-4 7 1,-2 7 2,3 3 2,10-3 1,9-1 1,11-2 2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6:20"/>
    </inkml:context>
    <inkml:brush xml:id="br0">
      <inkml:brushProperty name="width" value="0.04679" units="cm"/>
      <inkml:brushProperty name="height" value="0.04679" units="cm"/>
      <inkml:brushProperty name="color" value="#00BFF3"/>
    </inkml:brush>
  </inkml:definitions>
  <inkml:trace contextRef="#ctx0" brushRef="#br0">8544 36871 470,'-22'-8'0,"3"2"0,3 1 0,3 0 0,2 3 7,4 2 15,2 4 15,4 2 14,2 5 3,4 7-8,2 8-8,4 6-8,1 5-6,1 4-3,1 4-3,1 4-3,0 2-2,0 0-3,-2 0-2,-1 0-2,0-2-1,0-4-1,-1-4-1,1-4-1,0-3 0,0-5 1,-1-3-1,1-5 1,1-3-1,2-3 0,1-2-2,3-4 0,3-4 0,7-4 0,5-6 1,6-4 0,8-10 3,8-13 2,10-14 2,8-14 4,4-8 0,2-5-1,1-3-1,1-5-2,-3 2-1,-5 7 0,-7 7 0,-5 7-1,-7 6-5,-8 8-8,-8 6-10,-7 7-9,-6 6-7,-2 3-5,-1 4-5,-2 5-4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6:20"/>
    </inkml:context>
    <inkml:brush xml:id="br0">
      <inkml:brushProperty name="width" value="0.0522" units="cm"/>
      <inkml:brushProperty name="height" value="0.0522" units="cm"/>
      <inkml:brushProperty name="color" value="#00BFF3"/>
    </inkml:brush>
  </inkml:definitions>
  <inkml:trace contextRef="#ctx0" brushRef="#br0">8564 53989 421,'-23'0'3,"1"0"5,1 0 6,1 0 6,4 3 8,10 6 13,9 6 11,8 5 13,5 7 0,3 5-12,2 6-12,1 6-12,2 7-8,-1 6-4,1 7-4,-1 7-4,0 3-3,-3-1-1,-1-1-1,-2-1-1,-2-4-2,1-9 1,0-7-1,-1-7 0,1-8 0,2-4-1,0-5 0,1-5-1,0-4 0,1-3 1,0-3 0,-1-2 0,2-5 1,3-2-1,3-6 0,3-2 0,4-9 1,7-9 3,5-12 4,6-11 2,6-11 2,7-13 0,7-13-2,7-12 0,4-8-3,1 0-4,0-1-6,2-1-4,0-2-7,1 0-6,-1-1-8,0-1-7,-2 4-7,-5 10-7,-5 10-5,-5 9-6,-10 12-1,-12 15 3,-15 12 4,-13 15 4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6:46"/>
    </inkml:context>
    <inkml:brush xml:id="br0">
      <inkml:brushProperty name="width" value="0.04299" units="cm"/>
      <inkml:brushProperty name="height" value="0.04299" units="cm"/>
      <inkml:brushProperty name="color" value="#00BFF3"/>
    </inkml:brush>
  </inkml:definitions>
  <inkml:trace contextRef="#ctx0" brushRef="#br0">80757 20360 511,'-16'10'150,"0"5"-36,1 5-35,-1 5-37,1 3-19,1 1-4,0 1-2,2 1-4,1-1-3,2 0-2,3-1-1,1-1-3,1-2-2,2-3-2,0-3-2,2-3-2,1-3-2,2-1-1,2-2 1,2-2-2,1-2 1,3-2 0,2-3 1,2 0 0,2-5 1,3-2-1,3-5 1,3-4-1,0-3 0,0-5 2,0-3 1,-2-5 2,-1-1 0,-2 0 0,0-1 1,0 1 1,-4 1 1,-3 1 1,-4 3 2,-4 2 1,-3 0 1,-1 2 1,0 1 0,-1 1 1,-2 2-1,-1 1 1,0 2-1,-1 3-1,-2 1-1,0 0-4,-1 2-3,-2 1-4,-2 1-6,-5 2-11,-5 2-10,-5 2-10,-2 4-7,1 7-1,1 8-1,1 6-2,2 1 2,5-5 3,3-5 6,4-5 3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5:58"/>
    </inkml:context>
    <inkml:brush xml:id="br0">
      <inkml:brushProperty name="width" value="0.05311" units="cm"/>
      <inkml:brushProperty name="height" value="0.05311" units="cm"/>
      <inkml:brushProperty name="color" value="#6ADCAB"/>
    </inkml:brush>
  </inkml:definitions>
  <inkml:trace contextRef="#ctx0" brushRef="#br0">46400 21550 414,'8'8'185,"0"0"-43,0 0-44,-1-1-45,4 3-23,6 6-4,5 4-3,7 5-5,2 1-8,0-1-11,1-3-11,-1-1-12,-1-2-10,-1 1-6,-3 0-7,-1-1-7,-3-1 1,-3-2 9,-3-4 9,-3-3 8,-2-1 1,0 0-8,-2 0-8,0 0-8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6:47"/>
    </inkml:context>
    <inkml:brush xml:id="br0">
      <inkml:brushProperty name="width" value="0.04324" units="cm"/>
      <inkml:brushProperty name="height" value="0.04324" units="cm"/>
      <inkml:brushProperty name="color" value="#00BFF3"/>
    </inkml:brush>
  </inkml:definitions>
  <inkml:trace contextRef="#ctx0" brushRef="#br0">82170 21116 508,'-13'-1'32,"8"-1"5,6 0 8,8-1 6,4-1 0,3 2-9,3 0-7,3 2-9,1 0-4,-1 0-2,-1 0-2,0 0-1,-3 1-3,-1 4-1,-3 2-2,-1 4-2,-4 1-5,-6 3-5,-6 1-7,-6 3-6,-4 1-4,-1 1 2,-3 1 0,-1 1 1,-3 1 1,0 0 1,-1-1 0,-1 1 2,1-2 1,1-1 3,2-3 3,3-1 3,0-3 3,2-1 3,1-2 3,1-2 4,3-2 4,6-2 5,6-3 7,6 0 5,5-2-1,5 0-8,5 0-8,5 0-8,1-2-7,-1 0-7,-3-3-6,-1-2-7,-1-1-5,-1 2-6,1 1-6,-1 0-5,-1 1-7,-3 1-6,-3-1-7,-2 0-8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6:47"/>
    </inkml:context>
    <inkml:brush xml:id="br0">
      <inkml:brushProperty name="width" value="0.04374" units="cm"/>
      <inkml:brushProperty name="height" value="0.04374" units="cm"/>
      <inkml:brushProperty name="color" value="#00BFF3"/>
    </inkml:brush>
  </inkml:definitions>
  <inkml:trace contextRef="#ctx0" brushRef="#br0">84055 20906 502,'-13'0'60,"6"0"-5,6 0-3,6 0-4,5 0-5,4 0-7,3 0-7,5 0-6,3-1-3,2-1 0,5 0 1,1-1 1,3-1-4,-1 2-5,0 0-5,1 2-6,-2-1-2,-2 0 3,-1-2 2,-3 0 4,-2-1-2,-5 0-4,-3 0-3,-4 0-5,-3 1-16,1 2-28,0 2-29,0 2-28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6:48"/>
    </inkml:context>
    <inkml:brush xml:id="br0">
      <inkml:brushProperty name="width" value="0.03913" units="cm"/>
      <inkml:brushProperty name="height" value="0.03913" units="cm"/>
      <inkml:brushProperty name="color" value="#00BFF3"/>
    </inkml:brush>
  </inkml:definitions>
  <inkml:trace contextRef="#ctx0" brushRef="#br0">84689 20071 562,'-15'-8'2,"2"0"5,2 1 5,3-1 4,0 3 10,2 8 15,0 6 15,2 7 14,0 6 1,0 3-16,0 4-16,0 5-14,-1 2-13,-2 2-6,-2 2-9,-1 3-8,-2 0-7,2 2-8,1 0-9,0 2-8,2-1-4,1 0 2,0-2 0,2 0 2,0-5 1,2-7 3,0-9 1,2-7 2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6:48"/>
    </inkml:context>
    <inkml:brush xml:id="br0">
      <inkml:brushProperty name="width" value="0.04218" units="cm"/>
      <inkml:brushProperty name="height" value="0.04218" units="cm"/>
      <inkml:brushProperty name="color" value="#00BFF3"/>
    </inkml:brush>
  </inkml:definitions>
  <inkml:trace contextRef="#ctx0" brushRef="#br0">85671 20228 521,'8'-28'5,"1"7"14,2 7 14,0 7 14,1 3 7,3 2-3,2 0-2,2 2-2,0 1-4,1 4-9,-1 2-8,1 3-7,-2 2-5,-3 0-2,-2 0-1,-4-1-1,-3 4-5,-2 6-9,-4 5-9,-2 6-7,-5 3-6,-4-1 0,-5-1-2,-5-1 0,-4-1-1,-1 0 3,-3 0 0,-1 1 2,-2-2 1,-1-4 2,-1-2 0,0-2 1,-1-4 4,3-1 5,2-3 5,1-1 5,4-3 5,3-2 4,4-4 3,5-2 3,7-4 7,12 0 10,12-3 10,11-2 10,7-2-1,0-2-13,2-2-14,1-1-12,0-1-10,0 1-5,1 0-6,-1 2-5,-1 1-5,-2 1-6,-2 0-4,-1 2-5,-2-1-2,1-2 2,-1-1 2,0-3 3,-3 0 3,-7 3 4,-7 1 5,-6 2 5,-4 1-1,0 0-5,0 1-5,0-1-6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6:48"/>
    </inkml:context>
    <inkml:brush xml:id="br0">
      <inkml:brushProperty name="width" value="0.05384" units="cm"/>
      <inkml:brushProperty name="height" value="0.05384" units="cm"/>
      <inkml:brushProperty name="color" value="#00BFF3"/>
    </inkml:brush>
  </inkml:definitions>
  <inkml:trace contextRef="#ctx0" brushRef="#br0">87784 19590 408,'-1'-16'3,"-2"1"7,-2-1 6,-1 0 6,-1 6 12,2 10 15,2 12 16,2 10 16,1 7 0,0 2-15,0 4-15,0 3-14,-1 2-11,-2 0-5,-2 2-6,-2 1-5,-1-1-6,0-2-5,1-2-5,-1-1-6,-1-3-7,0-2-8,-1-1-7,-1-3-8,0-2-5,2-1 1,2-3-1,2-1 1,1-8-2,0-14-2,0-14-1,1-13-2,0-8 5,3 1 12,4 0 11,2 0 11,3 1 9,0 5 7,1 3 7,2 5 6,0 2 2,3 2-1,1 3-1,3 1-2,1 2 2,0 1 6,-1 0 4,1 2 6,-1 0 1,1 2-1,-1 1-1,1 0-2,-1 2-5,-1 0-8,-1 2-9,0 1-7,-2 1-10,-1 1-10,-1 3-11,0 2-10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6:49"/>
    </inkml:context>
    <inkml:brush xml:id="br0">
      <inkml:brushProperty name="width" value="0.05436" units="cm"/>
      <inkml:brushProperty name="height" value="0.05436" units="cm"/>
      <inkml:brushProperty name="color" value="#00BFF3"/>
    </inkml:brush>
  </inkml:definitions>
  <inkml:trace contextRef="#ctx0" brushRef="#br0">88676 19465 404,'0'-28'6,"0"5"10,0 7 12,0 5 11,0 5 6,0 6 4,0 4 4,0 6 2,0 4-1,0 7-7,0 5-5,0 7-7,-1 3-6,-1 2-4,0 2-5,-1 3-5,-2 4-3,-2 9-2,-2 9-2,-2 9 0,-1 5-9,1-1-11,-1 0-13,0 1-13,1-3-9,2-3-5,3-5-7,1-3-5,1-9-2,2-13 5,0-11 3,2-14 4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6:49"/>
    </inkml:context>
    <inkml:brush xml:id="br0">
      <inkml:brushProperty name="width" value="0.03476" units="cm"/>
      <inkml:brushProperty name="height" value="0.03476" units="cm"/>
      <inkml:brushProperty name="color" value="#00BFF3"/>
    </inkml:brush>
  </inkml:definitions>
  <inkml:trace contextRef="#ctx0" brushRef="#br0">89600 19204 632,'0'-15'3,"0"2"3,0 2 5,0 3 4,0-1 3,2 0 1,0-2 0,2 1 2,2-2 2,7 0 7,6 0 5,6 1 6,4-1-1,4 0-7,4 0-8,5 1-7,-1 0-8,-2 4-10,-3 2-7,-3 4-10,-4 1-8,-4 0-11,-3 0-10,-4 0-9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6:49"/>
    </inkml:context>
    <inkml:brush xml:id="br0">
      <inkml:brushProperty name="width" value="0.04182" units="cm"/>
      <inkml:brushProperty name="height" value="0.04182" units="cm"/>
      <inkml:brushProperty name="color" value="#00BFF3"/>
    </inkml:brush>
  </inkml:definitions>
  <inkml:trace contextRef="#ctx0" brushRef="#br0">90274 18544 526,'-36'-28'6,"9"7"13,7 7 12,9 7 13,4 6 8,2 7 5,2 7 4,2 8 4,1 5-5,0 6-17,0 7-17,0 5-16,-1 5-20,-2 4-22,-2 3-22,-2 5-21,0-4-7,1-12 8,0-12 10,2-11 8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6:49"/>
    </inkml:context>
    <inkml:brush xml:id="br0">
      <inkml:brushProperty name="width" value="0.03934" units="cm"/>
      <inkml:brushProperty name="height" value="0.03934" units="cm"/>
      <inkml:brushProperty name="color" value="#00BFF3"/>
    </inkml:brush>
  </inkml:definitions>
  <inkml:trace contextRef="#ctx0" brushRef="#br0">89841 20977 559,'-4'-8'94,"8"0"-15,8 0-17,7 0-14,7 1-11,3-1-3,4 0-3,5 0-3,1 1-8,0 0-13,0 2-11,0 1-12,-1 0-5,-3 0 5,-3 0 3,-3 0 4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6:49"/>
    </inkml:context>
    <inkml:brush xml:id="br0">
      <inkml:brushProperty name="width" value="0.04644" units="cm"/>
      <inkml:brushProperty name="height" value="0.04644" units="cm"/>
      <inkml:brushProperty name="color" value="#00BFF3"/>
    </inkml:brush>
  </inkml:definitions>
  <inkml:trace contextRef="#ctx0" brushRef="#br0">90470 20364 473,'-9'-8'4,"-2"1"7,-2-1 8,-1 0 7,-1 2 8,4 4 9,3 4 10,2 4 9,3 4 0,0 5-9,2 5-9,1 5-8,-2 4-8,-1 5-6,-2 3-6,-1 4-6,-3 4-6,0 4-10,-1 4-9,-1 4-8,-1-1-8,2-4-8,1-6-8,0-4-7,2-6-2,1-6 8,0-5 6,2-6 6,0-5 3,2-1-1,0-2 0,2-2-2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5:58"/>
    </inkml:context>
    <inkml:brush xml:id="br0">
      <inkml:brushProperty name="width" value="0.05467" units="cm"/>
      <inkml:brushProperty name="height" value="0.05467" units="cm"/>
      <inkml:brushProperty name="color" value="#6ADCAB"/>
    </inkml:brush>
  </inkml:definitions>
  <inkml:trace contextRef="#ctx0" brushRef="#br0">48710 20457 402,'-1'-13'8,"-2"8"17,-2 6 17,-2 8 16,-2 5 6,-2 7-5,-2 5-4,-1 7-6,0-1-6,2-6-7,4-5-7,3-6-8,1-3-4,2 3-1,0 2-3,2 1-1,1 1-1,4-2 0,2-3 0,4-1 1,2-4-7,5-6-10,3-6-11,5-6-11,1-4-4,-1-1 4,-1-3 4,-1-2 3,-1-2 2,1-3-3,-1-3-1,1-2-2,-3-2 0,-5 1 3,-5 1 3,-4 1 2,-4 2 5,-1 1 6,0 3 6,-1 1 6,-3 2 3,0 3-1,-3 1-1,-2 2-2,-2 3-1,-4 3-2,-2 2-2,-3 4-3,-4 2-4,-3 4-7,-4 2-6,-5 3-7,1 2 0,5 0 3,5 0 6,5-1 3,4 0-2,1 0-9,2-2-11,2 0-8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6:50"/>
    </inkml:context>
    <inkml:brush xml:id="br0">
      <inkml:brushProperty name="width" value="0.04926" units="cm"/>
      <inkml:brushProperty name="height" value="0.04926" units="cm"/>
      <inkml:brushProperty name="color" value="#00BFF3"/>
    </inkml:brush>
  </inkml:definitions>
  <inkml:trace contextRef="#ctx0" brushRef="#br0">91700 20375 446,'14'-28'46,"-1"5"-4,-2 7-3,-2 5-3,0 3-1,3 0 1,4 1 0,2-1 1,1 1-3,-3 2-8,-1 2-6,-2 2-7,-2 2-6,1 2-4,0 2-3,0 2-4,-1 1-3,-3 1-2,-1 2-1,-2 0-1,-3 2-2,-2 3-2,-3 3 0,-4 3-2,-2 2 0,-3 1 1,-4 1 1,-2 1 1,-1 0 0,-1-3 1,0-1 1,1-3-1,0-1 2,3-1 0,1 0 1,2-2 1,3-2 3,2-1 4,4-2 6,3-2 4,4-2 5,7-2 6,7-3 6,8 0 6,3-5-1,2-4-7,3-6-8,1-4-7,1-2-6,-1 1-2,-1 1-2,-1 1-3,-2 0-2,-2-2 0,-1 0-1,-3-1 0,-2-1-2,-4-1-2,-5-1-2,-3-1-2,-3 0 0,-2 1 2,-2 1 2,-2 1 2,-3 2 3,-4 2 6,-4 4 5,-3 3 5,-3 2 5,2 0 4,1 2 4,1 1 4,0 1 3,0 6 2,0 2 2,1 5 2,0 3-1,4 1-5,2 3-5,4 2-4,1 1-4,2 1-3,0 1-2,2 1-4,1-1-4,3-1-4,4-2-5,2-2-6,2-2-2,1 1-3,2 0-2,0-1-2,1-1-5,1-2-6,1-4-9,1-3-6,-1-1-2,-3-2 3,-3 0 5,-2-2 3,-3 0 2,1 0 0,0 0 0,0 0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6:50"/>
    </inkml:context>
    <inkml:brush xml:id="br0">
      <inkml:brushProperty name="width" value="0.03702" units="cm"/>
      <inkml:brushProperty name="height" value="0.03702" units="cm"/>
      <inkml:brushProperty name="color" value="#00BFF3"/>
    </inkml:brush>
  </inkml:definitions>
  <inkml:trace contextRef="#ctx0" brushRef="#br0">93939 19084 594,'-5'-15'63,"6"3"0,6 1-2,6 2 0,4 3-7,5 6-11,3 4-11,5 6-11,1 2-13,1 0-17,-1-1-15,0 1-16,-2-1-11,-5-2-7,-5-2-8,-4-2-7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6:51"/>
    </inkml:context>
    <inkml:brush xml:id="br0">
      <inkml:brushProperty name="width" value="0.03917" units="cm"/>
      <inkml:brushProperty name="height" value="0.03917" units="cm"/>
      <inkml:brushProperty name="color" value="#00BFF3"/>
    </inkml:brush>
  </inkml:definitions>
  <inkml:trace contextRef="#ctx0" brushRef="#br0">94700 20582 561,'9'-8'133,"3"2"-30,4 0-29,2 2-30,2 0-17,3 2-5,1 0-4,3 2-5,1 0-8,1 0-15,1 0-12,1 0-14,-2 0-9,-4 0-5,-3 0-4,-4 0-4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6:51"/>
    </inkml:context>
    <inkml:brush xml:id="br0">
      <inkml:brushProperty name="width" value="0.03954" units="cm"/>
      <inkml:brushProperty name="height" value="0.03954" units="cm"/>
      <inkml:brushProperty name="color" value="#00BFF3"/>
    </inkml:brush>
  </inkml:definitions>
  <inkml:trace contextRef="#ctx0" brushRef="#br0">94277 21216 556,'-10'0'10,"10"0"20,12 0 19,10 0 21,7 0 2,5 0-13,3 0-16,4 0-13,0 0-9,-2 0-1,-3 0-2,-3 0-1,-1 0-12,1 0-23,1 0-23,0 0-22,-1-1-8,-7-1 5,-5 0 6,-7-1 5,-3-1 7,0 2 8,-2 0 8,0 2 7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6:51"/>
    </inkml:context>
    <inkml:brush xml:id="br0">
      <inkml:brushProperty name="width" value="0.05844" units="cm"/>
      <inkml:brushProperty name="height" value="0.05844" units="cm"/>
      <inkml:brushProperty name="color" value="#00BFF3"/>
    </inkml:brush>
  </inkml:definitions>
  <inkml:trace contextRef="#ctx0" brushRef="#br0">96676 20009 376,'-7'-25'17,"2"11"33,2 12 34,2 12 33,1 8 4,0 3-26,0 5-27,0 3-26,-1 4-20,-2 2-15,-2 4-14,-2 3-15,-1 0-9,-2 0-7,0-2-5,-1 0-6,0-3-2,0-3 1,2-5 1,1-4 0,1-6 1,2-10 1,2-10 0,2-10 1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6:51"/>
    </inkml:context>
    <inkml:brush xml:id="br0">
      <inkml:brushProperty name="width" value="0.03951" units="cm"/>
      <inkml:brushProperty name="height" value="0.03951" units="cm"/>
      <inkml:brushProperty name="color" value="#00BFF3"/>
    </inkml:brush>
  </inkml:definitions>
  <inkml:trace contextRef="#ctx0" brushRef="#br0">96650 20704 556,'14'-43'4,"-1"9"5,-2 9 7,-2 9 7,0 5 4,2 1 1,1 0 3,3 2 1,1 0 3,-1 0 2,1 1 2,0-1 2,0 1-2,-1 2-8,1 2-7,0 2-7,-1 1-8,-1 0-7,-1 0-8,-1 0-7,-1 1-16,0 2-21,-2 2-22,0 2-22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6:52"/>
    </inkml:context>
    <inkml:brush xml:id="br0">
      <inkml:brushProperty name="width" value="0.06512" units="cm"/>
      <inkml:brushProperty name="height" value="0.06512" units="cm"/>
      <inkml:brushProperty name="color" value="#00BFF3"/>
    </inkml:brush>
  </inkml:definitions>
  <inkml:trace contextRef="#ctx0" brushRef="#br0">97643 19297 337,'0'-16'0,"0"0"1,0 1-1,0-1 1,0 1 4,0 2 9,0 3 7,0 1 9,0 3 11,2 6 15,0 4 15,2 6 14,0 3 0,0 5-17,-1 3-16,2 5-16,-2 3-10,-1 3-4,0 2-3,-2 4-4,0 3-5,-2 1-5,0 2-7,-1 2-5,-2 0-4,2-2-3,-1-2-2,0-2-3,0-2-2,0-1-2,0-3-2,0-2-2,0-2-2,0-3 0,0-3 0,1-3-1,0-8-4,3-12-5,4-14-5,2-11-6,4-9 1,6-3 11,4-3 10,5-2 9,2-1 8,1 5 4,-1 4 5,1 4 5,-3 3 6,-1 5 9,-4 3 8,-3 4 9,-4 7 6,-3 7 2,-4 7 3,-4 9 2,-3 3-3,-2-1-10,-2-1-8,-1 0-10,-1-1-10,2 1-9,2 1-9,2 1-10,3-2-5,4-5 2,3-4 1,5-6 1,4-3 0,3-4 0,5-2-1,3-3-1,1-3 2,-3 0 2,-3-1 4,-3-1 2,-1-1 4,1-2 4,1 0 3,1-1 4,-2 1 4,-5 1 0,-4 2 3,-6 3 1,-3 0 7,0 0 12,-1 0 11,-2 1 12,-2 2 4,-4 6-2,-4 6-2,-3 6-3,-2 3-6,4 3-8,3 2-9,3 1-8,1 3-7,0 3-6,0 3-6,0 3-5,1-1-3,2-3-2,2-5 0,2-3-2,3-3-2,4-1-5,3 0-5,5-2-4,4-4-2,5-8 2,5-8 2,5-8 2,-1-5 4,-4-3 4,-5-3 3,-5-2 5,-4-3 3,-3-1 2,-2-1 0,-4-1 3,-2 1 3,-2 2 4,-3 1 6,0 3 5,-4 1 2,-2 1-1,-4 1-1,-2 1 0,-3 1-3,-3 1-4,-3 1-4,-3 1-5,-3 2-5,-1 4-8,-3 4-7,-1 5-8,-1 5-2,1 8 2,1 7 3,1 9 3,3 1 2,5-3 3,5-5 3,5-3 4,2-2-4,0 2-11,0 0-11,0 1-10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6:53"/>
    </inkml:context>
    <inkml:brush xml:id="br0">
      <inkml:brushProperty name="width" value="0.04537" units="cm"/>
      <inkml:brushProperty name="height" value="0.04537" units="cm"/>
      <inkml:brushProperty name="color" value="#00BFF3"/>
    </inkml:brush>
  </inkml:definitions>
  <inkml:trace contextRef="#ctx0" brushRef="#br0">100308 20966 484,'15'-7'85,"0"2"-12,-2 2-11,-1 2-12,0 1-9,0 0-3,-1 0-6,1 0-4,-1 1-4,-2 4-4,-2 2-4,-2 3-4,-2 3-3,2 2-4,-2 1-2,1 3-3,-2 1 0,-6 3 2,-4 1 2,-5 3 3,-3 0-4,-2-1-8,0-1-10,-1-1-8,-1-1-3,-1-1 3,-1-1 3,-1-1 4,0-3 4,1-3 5,1-4 5,1-4 6,6-3 6,12-1 8,12 0 9,11-1 7,9-3-2,5-2-13,5-4-13,4-2-12,4-1-11,0 2-6,2 3-6,1 1-7,-4 0-9,-8 0-12,-8-1-13,-7-2-13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6:59"/>
    </inkml:context>
    <inkml:brush xml:id="br0">
      <inkml:brushProperty name="width" value="0.0377" units="cm"/>
      <inkml:brushProperty name="height" value="0.0377" units="cm"/>
      <inkml:brushProperty name="color" value="#00BFF3"/>
    </inkml:brush>
  </inkml:definitions>
  <inkml:trace contextRef="#ctx0" brushRef="#br0">33195 21038 583,'-7'-7'0,"0"0"0,2 2 0,1 1 0,2 0 0,5 0 0,6 0 0,4 0 0,3 0 7,1 0 15,2 0 13,0 0 15,2 1 3,2 0-8,4 2-7,4 1-8,-1-1-9,-2-1-11,-1 0-10,-3-1-10,-1-1-5,-1 2 1,-1 0 1,-1 2 0,-2 1 1,-4 4 2,-4 2 2,-4 3 1,-3 3 2,-1 0 1,0 1 1,-2 1 1,-1 2 2,-4 1 3,-2 3 3,-3 1 2,-3 2 3,0-1 0,-1 1 1,-1-1 0,-1 0 0,-2-1-3,0-1-1,-1 0-2,1-4-2,1-1-1,2-4-1,3-3-1,0-1 0,0-2 0,0-1 1,1 0 0,-1-3-2,2-4-5,1-4-5,1-4-5,1-6-4,2-9-4,2-9-4,2-8-4,2-7-2,2-4-1,2-4-1,2-3-1,1 0 3,3 6 4,2 6 6,2 6 4,-1 6 6,-1 5 6,-3 7 5,0 5 7,-3 5 6,-1 3 8,-1 3 8,0 2 8,-2 4 6,0 4 5,-2 4 3,0 4 5,-3 3-3,-2 5-7,-4 3-9,-2 5-7,-3 3-8,-3 5-4,-3 3-4,-3 4-6,-1 1-3,1 0-5,1-1-3,1-2-4,1-1-4,4-3-5,3-4-6,3-1-4,4-7-8,8-7-7,6-8-9,7-8-8,6-8 0,5-8 9,5-7 10,5-9 8,0-2 8,-2 3 6,-3 4 5,-3 2 5,-3 4 6,-1 5 2,-3 4 4,-1 6 4,-3 3 0,-3 2 1,-2 2-2,-4 2 0,-2 3 1,0 6 2,-2 4 2,0 5 3,-2 3 6,-1 3 13,0 1 11,-2 2 12,0 0 1,-2-3-8,0-3-10,-1-3-8,-1-2-7,2-3-6,0-1-4,2-2-6,3-8-11,7-12-18,7-13-17,8-13-18,0-9-5,-1-4 5,-4-6 5,-3-4 5,-3 2 6,-3 10 9,-3 10 6,-2 10 9,-2 5 4,0 0 3,0 2 2,0 1 3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7:00"/>
    </inkml:context>
    <inkml:brush xml:id="br0">
      <inkml:brushProperty name="width" value="0.04801" units="cm"/>
      <inkml:brushProperty name="height" value="0.04801" units="cm"/>
      <inkml:brushProperty name="color" value="#00BFF3"/>
    </inkml:brush>
  </inkml:definitions>
  <inkml:trace contextRef="#ctx0" brushRef="#br0">35234 19950 458,'-15'-14'3,"2"5"8,3 3 8,1 4 6,3 2 5,6 0 0,4 0 0,6 0 1,2-1-1,3 0-5,2-2-3,2 0-5,1-2-3,3 0-2,1-1-4,3-1-2,-1-1-4,-2 0-2,-1 0-3,-2 0-2,-3 1-1,-1 0 0,-2 2 2,-3 1 0,-3 2 0,-8 6-4,-6 4-2,-7 5-4,-5 4 1,-2 3 4,-2 3 3,-1 3 3,1-1 3,5-5 1,5-4 1,4-6 1,0 1 2,-7 9 1,-7 7 3,-7 9 2,-1 1-1,7-6-2,5-4-2,6-5-4,4-3-1,1-3-3,0-1 0,2-2-2,2-4-4,6-6-4,4-6-5,5-6-6,3-4 0,2-2 4,0-1 4,1-3 3,0 1 3,-1 1 0,-1 2-1,-1 3 1,-1 2 7,-4 6 13,-3 4 13,-2 6 14,-4 4 3,-4 3-7,-4 5-6,-4 4-8,-1 0-5,0 0-4,2-1-5,1 0-5,-1-3-3,0 1-2,-1-2-2,-1-1-3,-1-1-1,2-3 0,1-1-1,0-2 0,2-5-2,-1-8-3,0-8-4,0-7-2,1-10-4,2-9-2,2-10-2,2-9-3,2-6 1,0 2 3,2 1 2,0 1 4,2 1 4,0 2 6,1 2 5,2 2 5,0 4 6,-1 6 4,1 6 6,0 6 4,-1 5 5,0 5 5,-2 4 4,0 6 5,-1 4 1,1 2-3,2 4-2,0 3-4,2 3-1,2 5 0,1 5-1,3 5 0,2 6-1,1 7 1,3 7 1,2 6 0,0 6-1,1 4-2,-1 3-4,1 5-1,0 3-5,2 5-7,3 3-5,1 5-7,2-2-3,-1-4 2,1-5 2,-1-5 0,0-4-6,-2-6-15,0-5-16,0-4-15,-3-4-5,-2-2 6,-1-2 6,-2-1 5,-4-6 2,-3-6 1,-4-7 1,-4-6-1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5:59"/>
    </inkml:context>
    <inkml:brush xml:id="br0">
      <inkml:brushProperty name="width" value="0.05803" units="cm"/>
      <inkml:brushProperty name="height" value="0.05803" units="cm"/>
      <inkml:brushProperty name="color" value="#6ADCAB"/>
    </inkml:brush>
  </inkml:definitions>
  <inkml:trace contextRef="#ctx0" brushRef="#br0">49920 21350 379,'23'0'124,"-1"0"-26,-1 0-24,-1 0-25,-1 0-15,-3 2-4,-1 0-3,-2 2-5,-2 1-3,1 1-3,0 3-4,0 2-3,-2 1-1,-3 2 0,-2 0 1,-4 1 0,-2 2-2,-2 1-2,-2 3-3,-1 1-3,-4 2-3,-4 1-4,-4 1-4,-3 1-3,-2-1-2,1-5 4,1-3 1,1-4 4,1-4 3,2-1 7,3-2 5,1-2 5,7-2 5,12-1 3,12 0 2,11-1 2,6-3-2,-2 0-6,0-3-7,-1-2-7,0-1-4,-1 0-2,0 1-3,1-1-2,-2 0-1,-3 2 1,-4 1 1,-1 0 0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7:00"/>
    </inkml:context>
    <inkml:brush xml:id="br0">
      <inkml:brushProperty name="width" value="0.04346" units="cm"/>
      <inkml:brushProperty name="height" value="0.04346" units="cm"/>
      <inkml:brushProperty name="color" value="#00BFF3"/>
    </inkml:brush>
  </inkml:definitions>
  <inkml:trace contextRef="#ctx0" brushRef="#br0">36690 20963 506,'-8'-16'6,"2"2"14,1 1 12,0 1 13,0 4 7,0 8 1,-1 8 0,-1 8 1,-3 6-4,0 8-9,-3 7-10,-2 7-8,-1 4-8,-3 3-4,-2 4-5,-1 2-4,-2 0-5,-1-2 0,-1-4-3,-1-2-2,0-4-6,3-6-12,1-4-13,3-5-11,1-6-5,0-5 1,2-6 1,1-6 1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7:00"/>
    </inkml:context>
    <inkml:brush xml:id="br0">
      <inkml:brushProperty name="width" value="0.03455" units="cm"/>
      <inkml:brushProperty name="height" value="0.03455" units="cm"/>
      <inkml:brushProperty name="color" value="#00BFF3"/>
    </inkml:brush>
  </inkml:definitions>
  <inkml:trace contextRef="#ctx0" brushRef="#br0">36500 19181 636,'9'-13'12,"1"3"24,3 4 23,2 4 24,1 4-1,1 4-26,1 4-25,2 3-26,-2 4-18,-1 3-10,-3 3-9,-1 3-9,-2-1-8,-2-5-4,-2-5-3,-2-4-6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7:01"/>
    </inkml:context>
    <inkml:brush xml:id="br0">
      <inkml:brushProperty name="width" value="0.04241" units="cm"/>
      <inkml:brushProperty name="height" value="0.04241" units="cm"/>
      <inkml:brushProperty name="color" value="#00BFF3"/>
    </inkml:brush>
  </inkml:definitions>
  <inkml:trace contextRef="#ctx0" brushRef="#br0">35496 15129 518,'-1'-33'6,"-4"-1"11,-2-2 11,-3-2 11,-2 2 3,0 9-5,0 7-5,0 9-6,0 3-3,-3 2-3,-2 1-3,-1 0-1,-3 3-3,-2 4 0,-1 4-3,-2 4 0,-2 5-1,1 7-1,-1 7-2,1 7 0,-1 4-1,1 2 0,-1 2-2,1 2 0,0 1 0,3 2 1,1 0 1,3 2 1,2-1 1,5 0 1,2-2 0,6 0 1,1-3-1,2 0-1,0-3-1,2-2-2,3-3-1,6-3 0,5-5-1,7-4 0,5-3 0,7-4-2,5-5 1,6-3-2,5-5 0,6-4-1,4-6-1,6-4-1,-1-4 0,-3-3-1,-4-3 0,-4-3-1,-4-2 0,-4 1 1,-4-1 0,-3 1 0,-5-3 1,-4-5 1,-3-5 3,-5-4 1,-3-4 0,-4-1-2,-5 0-2,-3-2-2,-5 1-3,-8 0-6,-6 2-6,-7 0-5,-7 3-5,-5 4-2,-6 3-4,-6 5-2,-4 6 0,0 7 5,-2 8 3,0 8 5,3 5 1,8 0-3,7 1-3,9 2-2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7:04"/>
    </inkml:context>
    <inkml:brush xml:id="br0">
      <inkml:brushProperty name="width" value="0.04056" units="cm"/>
      <inkml:brushProperty name="height" value="0.04056" units="cm"/>
      <inkml:brushProperty name="color" value="#00BFF3"/>
    </inkml:brush>
  </inkml:definitions>
  <inkml:trace contextRef="#ctx0" brushRef="#br0">29136 56692 542,'-17'0'-1,"-1"0"-1,-3 0-2,-1 0-2,-3-1 1,-1-1 3,-3 0 3,-1-1 2,-1-1 3,1 0 3,1 0 1,1 0 2,2 0 2,1 0-1,3 0-1,1 1 1,2-2 0,1 2 3,1-1 2,1 0 2,4 0 3,8 2 4,8 0 4,8 2 3,6 0-1,5 0-6,5 0-7,5 0-6,3 0-4,4 0-1,2 0-2,4 0-1,2 0-1,0 0 0,2 0 1,0 0-1,4-2 1,8-2-2,6-3 0,7-3-2,4-3 0,1 0 1,0-1 0,2-1 0,0-1 1,-1 0-2,-1 1-1,-1-1-1,-1 1 0,0 1 0,1 0 1,-1 2 1,0 2 0,-1 2-1,-1 4 0,-1 3-1,-2 1-1,-3 0 0,-3 0-1,-3 0-1,0 0 0,3 2 2,4 0 0,2 2 2,2-1 1,2-1 0,3 0 2,1-2 0,1-1 0,-1-2-1,-1-2 0,-1-1-1,-3-2 0,-2 0-3,-3 0-1,-2 0-1,-3 1-2,-1-1 0,-1 0-1,-1 0-1,-1 0 1,-2 2 1,-3 1 1,0 1 1,-4-1 0,-3 2-2,-2-1-1,-3 0-1,-5 0-3,-4 2-3,-5 0-3,-5 2-4,-4 0-2,-3 0-4,-3 0-4,-3 0-2,-2 1-2,-2 2 3,-2 2 3,-2 2 2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7:05"/>
    </inkml:context>
    <inkml:brush xml:id="br0">
      <inkml:brushProperty name="width" value="0.04703" units="cm"/>
      <inkml:brushProperty name="height" value="0.04703" units="cm"/>
      <inkml:brushProperty name="color" value="#00BFF3"/>
    </inkml:brush>
  </inkml:definitions>
  <inkml:trace contextRef="#ctx0" brushRef="#br0">42213 53600 467,'-23'8'144,"2"2"-33,3 0-32,1 1-31,1 3-18,-1 3-5,-1 5-3,-1 3-4,-2 4-3,0 3-3,-1 3-2,0 3-2,-3 3-3,0 4-1,-1 4-3,0 4-1,-1 0-2,3-1-2,1-2-2,3-2-2,0-2 0,1-2 0,-1-2 2,0-1 0,2-4-3,3-2-6,3-3-8,3-3-7,2-4-6,2-3-7,2-5-5,2-3-6,1-5-1,0-6 5,0-6 5,0-6 5,-1-3 4,0 1 7,-2-1 6,0 0 5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7:05"/>
    </inkml:context>
    <inkml:brush xml:id="br0">
      <inkml:brushProperty name="width" value="0.06379" units="cm"/>
      <inkml:brushProperty name="height" value="0.06379" units="cm"/>
      <inkml:brushProperty name="color" value="#00BFF3"/>
    </inkml:brush>
  </inkml:definitions>
  <inkml:trace contextRef="#ctx0" brushRef="#br0">41213 54347 344,'-8'-9'1,"0"0"2,0-2 3,0 0 1,1 0 0,1 1-1,0 0-1,2 2-1,0 0 5,2 1 13,0-1 13,2 0 13,1 2 8,4 6 1,2 4 2,4 6 2,2 2-4,5 3-9,3 2-11,5 1-9,2 4-7,3 3-1,1 5-4,2 3-1,2 4-4,1 2-2,0 4-4,2 3-3,1 1-4,1 2-8,0 0-8,2 2-7,0 1-6,2 5-7,0 4-6,2 4-6,-3-1-1,-6-5 4,-5-5 5,-7-4 5,-3-6 0,-3-4-5,-1-5-6,-2-5-4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8:14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69900 7825 333,'49'20'167,"16"14"-1,16 15 1,16 15 0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8:16"/>
    </inkml:context>
    <inkml:brush xml:id="br0">
      <inkml:brushProperty name="width" value="0.06031" units="cm"/>
      <inkml:brushProperty name="height" value="0.06031" units="cm"/>
      <inkml:brushProperty name="color" value="#F2395B"/>
    </inkml:brush>
  </inkml:definitions>
  <inkml:trace contextRef="#ctx0" brushRef="#br0">50820 3828 364,'-25'0'3,"0"0"7,-1 0 5,0 0 7,1 0 3,4 0 2,6 0 2,5 0 2,2 0-2,-2 0-5,0 0-5,-1 0-4,3 1 0,8 2 5,8 2 5,8 2 6,3 0-1,1-2-5,-1-2-5,1-2-5,1-1-4,5 0-1,3 0-3,5 0-1,1 0-2,0 0 0,0 0 0,1 0 0,0 0 0,2 0-2,2 0 0,3 0-2,0 0 0,2 0-1,0 0-1,2 0-1,0 0 0,0 0 1,0 0 0,0 0 0,0 0 1,0 2 0,0 0 1,0 2-1,1 0 1,0 0 0,2-1 1,0 1 1,1 0 0,0-2-1,0 0 1,0-2-1,-1 1 0,-2 0 0,-2 2 0,-2 0-1,0 0 1,0 0-1,2-2 1,0 0-1,0-1 0,-3 0 1,-4 0 0,-2 0 0,-1 0 0,1 2 1,0 0-1,2 2 0,0-1-1,-2-1 1,0 0-1,-1-1 0,0-1-1,0 0 1,2 0 0,1 0 0,-1-1 1,0-1-1,-1 0 1,-1-1 0,-1-1 1,0 0 1,1 0 2,-1 0 0,-1 1 0,0 0 0,-1 2 0,-1 0-2,0 1 0,-1 0 0,0 0 0,1 0 0,-1 0-1,0-2 0,1 0-1,-1-2 0,0 1-1,1 0 1,-1 2-1,1 1 0,-2-1 0,-2-1 1,-1 0 0,-3-1 2,0-1 0,1 0-1,1 0 0,1 0 0,1 0 0,1 0 2,1 0 1,1 0 1,0 0 1,1 0-2,-1 0 0,0 1-2,2-2-1,1 0 0,2-2-1,2 0 0,2 0-1,1 0 1,0 2-1,2 1 0,1-1 0,0 2 1,2-1 0,0 0 0,1 0 0,-2 2 0,0 0 0,-1 2 0,-1 0 0,0 0 1,0 0-1,0 0 1,-1 0-1,0 0 1,-1 0 0,-1 0 0,-1 0 0,2 0 0,1 0-1,0 0 1,1 0-1,1 0 0,-1 0-1,0 0 0,-1 0 0,0 2 0,-1 0 0,-2 2 0,2-1 1,1 0-1,2-2 0,2 0 0,0-1 0,-2 0 0,-2 0 0,-2 0-1,0 0 0,3 0-1,1 0-1,2 0 1,0 0-1,0 0 0,-2 0 1,0 0 0,0 0 1,0 0 0,2 0 0,0 0 0,1 0 1,1 0 0,-1 0 0,0 0 0,0 0 0,0 0 0,0 0 0,0 0 0,-1 0 0,0 2 0,-2 0 1,0 2 0,-1-1-1,0 1 1,0 0 0,1 0 0,-2 0 0,2 0 0,-1 0-1,0 0 0,0 0 0,0 0 0,0 0-2,0 0 1,1-1-2,2 1 1,2 0-1,3 0 0,-1-1 1,-1 0 0,0-1-1,-1-2 2,-1 1 0,2 0 0,0 2 2,2 0 0,-1 1 1,1 0-1,0 0-1,0 0 1,1-1-1,0-1 0,1 0 0,2-1 0,0-1 1,2 1-1,0 2-1,1 0 0,2 1 0,0-2-2,1 0 0,1-2-2,1 0 0,0-2 0,0 0 1,-1-2 1,1 0 0,0 1 0,-1-1 1,1 0 0,0 0 0,1 2 1,2 0 0,0 2 1,0-1 0,-1 0 0,-1-2 0,0 0 0,-2-1 0,-1 0-1,-1 0 0,0 0-2,-3 0 1,-1 0 0,-2 0 0,-2 1 0,-3-1-1,-2 2-1,-3 0-2,-4 2-2,-2 0-2,-3 0-3,-3 0-3,-3 0-3,-3 0-2,0 0-4,-1 0-2,0 0-2,-3 0-3,0 0-2,-1 0-2,0 0-2,-3-1-3,-3 0-1,-3-2-1,-2 0-3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8:25"/>
    </inkml:context>
    <inkml:brush xml:id="br0">
      <inkml:brushProperty name="width" value="0.04153" units="cm"/>
      <inkml:brushProperty name="height" value="0.04153" units="cm"/>
      <inkml:brushProperty name="color" value="#F2395B"/>
    </inkml:brush>
  </inkml:definitions>
  <inkml:trace contextRef="#ctx0" brushRef="#br0">55761 26709 529,'9'-9'101,"1"-2"-24,3-2-24,2-1-24,-1-1-13,-1 3-5,-2 1-3,-2 2-4,-1 1-3,0-2 0,-1 0-1,1-1-2,-1 0 0,0 0-2,-2 2-1,0 1-1,-1-1 0,0 0-2,-1-1 0,1-1 0,-1-1 1,-2 2 4,-2 1 2,-2 1 5,-1 0 1,-2 2 1,0 1 0,-1 0 2,-1 1 0,0 0 1,0 0 0,1 1 1,-2 0 2,0 3 1,-2 4 1,0 2 3,0 2-1,1 2-3,0 0-2,2 1-2,0 1-2,0 0-1,1 0 0,-1-1-1,0 2 0,2 2 0,1 1 1,0 3 1,1 0-1,0-1-2,0-1-2,1-1-1,1-1-4,5 0-4,6-2-5,4-1-4,3-2-1,-1-2 1,1-4 1,0-2 3,0-2-2,1 0-2,1 0-2,1 0-3,0 0-3,-1 0-1,0 0-2,-2 0-2,0 0 1,-1 0 3,1 0 5,0 0 4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8:25"/>
    </inkml:context>
    <inkml:brush xml:id="br0">
      <inkml:brushProperty name="width" value="0.02878" units="cm"/>
      <inkml:brushProperty name="height" value="0.02878" units="cm"/>
      <inkml:brushProperty name="color" value="#F2395B"/>
    </inkml:brush>
  </inkml:definitions>
  <inkml:trace contextRef="#ctx0" brushRef="#br0">57187 25897 764,'-6'-8'-7,"6"2"17,4 1 16,6 0 18,1 1 4,1 1-8,0-1-10,0 0-8,-1 0-8,-1 2-7,0 0-6,-2 2-6,0 0-5,2 0-6,0 0-5,1 0-4,0 1-7,-2 2-7,-2 2-7,-2 2-8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6:20"/>
    </inkml:context>
    <inkml:brush xml:id="br0">
      <inkml:brushProperty name="width" value="0.02469" units="cm"/>
      <inkml:brushProperty name="height" value="0.02469" units="cm"/>
      <inkml:brushProperty name="color" value="#F2395B"/>
    </inkml:brush>
  </inkml:definitions>
  <inkml:trace contextRef="#ctx0" brushRef="#br0">64010 9613 891,'-43'-28'77,"11"9"-46,10 7-45,9 8-46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8:26"/>
    </inkml:context>
    <inkml:brush xml:id="br0">
      <inkml:brushProperty name="width" value="0.03759" units="cm"/>
      <inkml:brushProperty name="height" value="0.03759" units="cm"/>
      <inkml:brushProperty name="color" value="#F2395B"/>
    </inkml:brush>
  </inkml:definitions>
  <inkml:trace contextRef="#ctx0" brushRef="#br0">53716 27049 585,'-12'0'37,"8"0"9,8 0 11,8 0 9,3 0-1,-1 0-12,-1 0-10,0 0-13,-1 0-13,1 0-16,1 0-17,1 0-16,1-1-8,0-1 0,-1 0 1,1-1 0,-1-1 0,-3 2 0,-1 0 1,-2 2-1,-2-1 3,0 0 3,-2-2 4,0 0 3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48:27"/>
    </inkml:context>
    <inkml:brush xml:id="br0">
      <inkml:brushProperty name="width" value="0.03424" units="cm"/>
      <inkml:brushProperty name="height" value="0.03424" units="cm"/>
      <inkml:brushProperty name="color" value="#F2395B"/>
    </inkml:brush>
  </inkml:definitions>
  <inkml:trace contextRef="#ctx0" brushRef="#br0">54681 26477 642,'-5'-6'55,"5"2"-5,4 4-6,5 3-4,4 0-6,0 1-4,1 0-4,1 0-4,0 0-4,-1 0-3,0 0-4,-2 0-3,-1 0-3,-1 2-6,0 0-3,-2 1-5,0 1-2,-2 0 1,-1 0 1,0 0 0,-2 1 0,-2 3-1,-2 3-2,-2 4 0,-3 1-1,-2 3 1,-3 1 0,-3 3 0,-2-1 1,0-2 2,1-1 2,-1-2 2,1-3 1,0-1-1,2-2 0,1-3-1,1-1 3,2 0 5,2-2 5,3 0 5,3-3 3,7-3 1,7-2 2,8-4 1,4-2-3,5-3-6,3-4-7,4-2-7,3-3-8,1-1-8,0-3-8,2-1-9,-3 0-5,-7 5-3,-7 3-1,-7 4-3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06"/>
    </inkml:context>
    <inkml:brush xml:id="br0">
      <inkml:brushProperty name="width" value="0.04085" units="cm"/>
      <inkml:brushProperty name="height" value="0.04085" units="cm"/>
      <inkml:brushProperty name="color" value="#F2395B"/>
    </inkml:brush>
  </inkml:definitions>
  <inkml:trace contextRef="#ctx0" brushRef="#br0">53510 54746 538,'0'-22'4,"0"4"8,0 5 7,0 3 9,0 4 6,0 4 4,0 4 6,0 4 5,0 3-2,0 3-7,0 3-8,0 4-7,-1 2-5,-1 5-3,0 3-2,-1 4-3,-2 3-2,-2 1-3,-2 0-2,-1 2-2,-2 0-3,2 1 0,0-1-3,2 0-1,1-2-1,1-2-3,0-3-2,2-3-1,0-3-3,2-3 0,0-3-1,2-3 0,0-6-6,2-8-9,0-10-8,2-8-9,0-5-1,2-1 9,0-1 7,1-1 8,1 1 2,-2 1-4,-1 2-3,0 3-4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07"/>
    </inkml:context>
    <inkml:brush xml:id="br0">
      <inkml:brushProperty name="width" value="0.04044" units="cm"/>
      <inkml:brushProperty name="height" value="0.04044" units="cm"/>
      <inkml:brushProperty name="color" value="#F2395B"/>
    </inkml:brush>
  </inkml:definitions>
  <inkml:trace contextRef="#ctx0" brushRef="#br0">53598 54063 544,'16'-22'86,"1"6"-17,2 5-16,0 5-17,1 2-9,1 2-2,1 0-3,1 2-1,-1 3-3,-5 6 0,-3 5 0,-4 7-2,-5 4-2,-4 3-4,-6 3-4,-4 3-5,-5 2-3,-3 2-1,-5 2 0,-3 2-2,-3 0-2,1-2-3,-1-2-4,1-1-4,0-5-2,1-4 2,0-5 0,3-4 1,0-6 1,4-3 2,3-4 2,3-4 1,4-4 5,6-2 8,6-3 7,6-3 7,5-2 4,7 0-2,6 0-2,5 1-2,2 0 0,-1 2 0,-3 2 2,-1 2 0,-3 2-1,-3 2-2,-3 2-3,-3 2-2,-3 3-3,-4 4-2,-5 3-2,-2 5-4,-5 3 0,-2 1-2,-4 3-1,-2 1 0,-3 2-2,-2 1 1,-1 1-1,-3 1 0,0-2-2,1-2-3,1-3-3,1-3-4,0-3-1,2-4-2,1-4-2,1-5-1,1-2-2,2-4-3,2-2-2,2-3-3,2-3 1,2-2 5,2-2 5,2-1 4,2-2 3,0 2-1,1 1-1,2 1-1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07"/>
    </inkml:context>
    <inkml:brush xml:id="br0">
      <inkml:brushProperty name="width" value="0.04236" units="cm"/>
      <inkml:brushProperty name="height" value="0.04236" units="cm"/>
      <inkml:brushProperty name="color" value="#F2395B"/>
    </inkml:brush>
  </inkml:definitions>
  <inkml:trace contextRef="#ctx0" brushRef="#br0">54763 54606 519,'7'-22'4,"-1"3"8,0 3 7,-2 3 9,1 3 4,0 4 3,1 4 2,2 4 3,-1 5-1,-1 6-4,0 5-4,-2 7-3,-1 3-4,0 2-2,-1 3-3,-2 1-3,0 1-2,-2 1-2,-1-1-2,0 0-2,-2 0-2,-2 0-2,-1 1 0,-3-1-2,-1-1-3,0-2-2,1-1-4,-1-3-3,1-2-2,0-5 1,2-3 0,1-5 1,1-5-2,2-10 0,2-8-2,2-9-2,4-7 2,6-3 3,5-4 5,7-4 3,3-2 4,1-1 0,1 1 3,1 0 1,0 1 2,-1 4 1,-1 2 1,-1 3 1,-2 3-1,-3 5-5,-3 3-4,-2 5-3,-3 6-11,-1 12-16,-1 10-15,0 11-17,-4 3-4,-2-5 6,-6-5 7,-2-5 5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07"/>
    </inkml:context>
    <inkml:brush xml:id="br0">
      <inkml:brushProperty name="width" value="0.04526" units="cm"/>
      <inkml:brushProperty name="height" value="0.04526" units="cm"/>
      <inkml:brushProperty name="color" value="#F2395B"/>
    </inkml:brush>
  </inkml:definitions>
  <inkml:trace contextRef="#ctx0" brushRef="#br0">55650 55655 486,'7'-16'3,"-1"2"6,0 1 6,-1 1 6,0 0 3,5 0-1,4 0-1,4 1-1,0 0 0,1 2 3,-2 2 1,-1 3 2,-1 2-2,-3 5-4,-1 6-5,-2 4-5,-2 4-3,-2 1-2,-2 3-2,-2 1-2,-2 2-1,-2-1-2,-2 1-2,-2-1-1,-1 0-1,0-1 0,1-1 0,-1-1 1,0-2 1,0-3 2,0-2 3,0-4 2,3-2 5,4-2 10,6-3 9,4 0 9,3-2 0,2 0-7,0 0-6,1 0-9,1-1-6,-1-1-8,1 0-6,0-1-7,-1-1-9,-1 2-9,-1 0-10,0 2-9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11"/>
    </inkml:context>
    <inkml:brush xml:id="br0">
      <inkml:brushProperty name="width" value="0.02905" units="cm"/>
      <inkml:brushProperty name="height" value="0.02905" units="cm"/>
      <inkml:brushProperty name="color" value="#F2395B"/>
    </inkml:brush>
  </inkml:definitions>
  <inkml:trace contextRef="#ctx0" brushRef="#br0">57450 55353 757,'17'-8'51,"1"0"-8,3 0-9,1 0-8,3 1-6,1 0-3,3 2-4,1 1-2,2-1-2,1 2-2,1-1-1,0 0-2,1 0-3,-1 0-3,-1 0-5,-1 0-4,-3 1-5,-3 2-5,-5 2-6,-3 2-5,-3 1-4,-1 0-1,-1 0-3,0 0-1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11"/>
    </inkml:context>
    <inkml:brush xml:id="br0">
      <inkml:brushProperty name="width" value="0.03155" units="cm"/>
      <inkml:brushProperty name="height" value="0.03155" units="cm"/>
      <inkml:brushProperty name="color" value="#F2395B"/>
    </inkml:brush>
  </inkml:definitions>
  <inkml:trace contextRef="#ctx0" brushRef="#br0">58529 54271 697,'-9'-8'2,"0"0"6,-2 1 5,0-1 6,1 3 4,2 8 4,4 6 5,3 7 5,1 6-2,0 5-6,0 5-5,0 5-7,-1 3-4,0 2-2,-2 2-4,0 2-1,-1-1-7,2-2-9,0-3-9,2-3-9,0-4-6,2-2-6,0-3-3,2-3-5,0-4 1,2-3 7,0-4 7,1-4 7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11"/>
    </inkml:context>
    <inkml:brush xml:id="br0">
      <inkml:brushProperty name="width" value="0.03791" units="cm"/>
      <inkml:brushProperty name="height" value="0.03791" units="cm"/>
      <inkml:brushProperty name="color" value="#F2395B"/>
    </inkml:brush>
  </inkml:definitions>
  <inkml:trace contextRef="#ctx0" brushRef="#br0">60774 53888 580,'0'-15'3,"2"2"9,0 3 6,2 1 8,0 5 7,3 8 6,2 8 6,2 7 6,-1 7 0,-2 3-10,-4 4-8,-2 5-9,-4 2-6,0 2-5,-3 2-5,-2 2-4,-1-1-4,0-2-6,0-4-4,1-2-5,-1-4-3,2-3-2,0-5-1,2-3-2,1-6-7,2-7-15,2-6-14,2-8-14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11"/>
    </inkml:context>
    <inkml:brush xml:id="br0">
      <inkml:brushProperty name="width" value="0.0344" units="cm"/>
      <inkml:brushProperty name="height" value="0.0344" units="cm"/>
      <inkml:brushProperty name="color" value="#F2395B"/>
    </inkml:brush>
  </inkml:definitions>
  <inkml:trace contextRef="#ctx0" brushRef="#br0">60950 54737 639,'14'-43'21,"-1"9"2,-2 9 2,-2 9 1,-1 5 0,2 0-1,0 2-1,1 1-2,1 1 0,2 2 1,0 2 1,1 2 1,1 1-2,-1-2-4,1 0-4,0-2-3,-1 1-6,1 0-9,0 2-7,-1 1-7,0-2-13,-4-2-17,-3-4-16,-2-2-17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6:23"/>
    </inkml:context>
    <inkml:brush xml:id="br0">
      <inkml:brushProperty name="width" value="0.04658" units="cm"/>
      <inkml:brushProperty name="height" value="0.04658" units="cm"/>
      <inkml:brushProperty name="color" value="#F2395B"/>
    </inkml:brush>
  </inkml:definitions>
  <inkml:trace contextRef="#ctx0" brushRef="#br0">37037 15019 472,'-36'0'37,"9"0"-7,7 0-7,8 0-7,9-2 0,8-2 10,9-4 10,10-2 8,4-2 2,4-3-9,3-2-8,3-1-8,0-1-6,0 2-3,-1 3-4,-1 1-2,-3 2-2,-2 0-1,-3 2-1,-3 1 0,-2 0 0,-3 2 1,-1 1-1,-2 0 2,-3-1-12,-3-3-23,-3-5-23,-2-4-23,-3-2-5,-2-3 12,-2-1 13,-2-3 13,-3-1 9,-4-3 8,-4-1 8,-3-2 7,-3 0 5,1 3 2,-1 3 1,1 3 2,0 3 2,2 3 5,2 3 4,3 3 4,1 2 4,0 2 4,2 2 3,1 3 4,1 2 7,2 5 9,2 6 10,2 4 9,1 5-1,0 5-9,0 5-10,0 5-10,1 5-6,4 4-3,2 5-2,3 6-3,1-3-3,-2-8-4,-2-9-3,-2-9-5,-1-3-4,0 5-2,-1 3-4,1 5-2,0 2-4,-2 2-3,0 2-2,-2 2-3,0-1-1,0-5 2,0-5 0,0-5 1,-2-7-2,-4-7-7,-4-8-7,-3-8-7,-4-10-1,-3-13 5,-4-13 4,-1-12 4,-1-5 5,5 6 5,3 4 5,4 6 5,3 4 5,1 5 4,0 5 6,2 5 4,1 4 3,2 3 2,2 3 1,3 2 2,2 2-1,5-1 1,5-2-2,6 0 1,1 0-4,1 3-4,-1 1-5,1 2-4,0 0-5,1-2-4,1-2-5,1-1-5,0-2-2,-1 0-1,-1 0 0,0 1-1,-4 0 1,-1 2 1,-4 2 1,-3 2 2,-2 3 6,-2 2 15,-2 4 14,-2 2 15,-3 3 5,-2 3-2,-3 4-2,-3 2-2,-3 2-3,0 1-3,-1 1-4,-1 1-4,-2 2-4,-2 1-4,-1 2-4,-3 3-5,0 1-4,-1 2-6,1 3-5,-1 1-7,1-1-6,1-4-6,1-3-6,1-5-7,2-4 0,5-5 8,3-5 8,4-4 7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12"/>
    </inkml:context>
    <inkml:brush xml:id="br0">
      <inkml:brushProperty name="width" value="0.05049" units="cm"/>
      <inkml:brushProperty name="height" value="0.05049" units="cm"/>
      <inkml:brushProperty name="color" value="#F2395B"/>
    </inkml:brush>
  </inkml:definitions>
  <inkml:trace contextRef="#ctx0" brushRef="#br0">61588 53629 435,'0'-22'2,"0"3"4,0 3 3,0 3 4,0 5 12,0 10 19,0 8 19,0 9 19,0 6 2,0 3-18,0 3-16,0 3-18,-1 2-10,-2 6-5,-2 3-4,-2 4-4,-1 2-2,0 0-1,1-1 1,-1 2-1,0-3-4,2-3-11,1-2-10,0-3-9,1-3-6,-2 0 0,0-2-1,-1 1 0,0-4 1,2-4 2,2-3 2,2-5 3,0-5-2,0-8-5,-2-8-4,0-8-5,1-7 1,4-7 6,4-7 5,4-7 7,2-3 5,1 2 5,1 0 6,2 1 4,-1 2 5,1 1 4,0 3 6,-1 2 4,1 1 3,2 3-2,0 1-1,1 3-1,-1 2 3,-3 5 6,-3 2 7,-2 6 6,-3 2 2,-1 4-2,0 2-4,-2 4-2,-1 3-3,-2 5-5,-2 5-4,-2 5-4,-1 2-3,-2-3-3,0-1-1,-1-3-3,0-1-2,2-3-4,2-1-2,2-2-3,6-6-5,8-9-9,9-8-7,9-9-9,3-6-1,0-4 5,-1-5 6,-1-3 4,-2 0 4,-1 4 2,-3 3 1,-1 5 2,-4 3 5,-3 5 6,-5 3 8,-2 4 7,-5 5 9,-3 8 13,-2 6 12,-4 8 11,0 2 2,0 1-11,2-1-11,1 1-10,-1 0-6,-1 1-3,0 1-1,-1 1-2,0 0-3,6-1-5,2-1-3,5-1-5,3-2-3,0-4 0,1-5-2,1-3-1,2-3-1,1 0 1,3-2-1,2 0 2,0-3-4,-2-4-4,0-4-6,0-3-6,-3-5 0,-1-3 3,-2-5 5,-2-3 3,-3-2 3,-1 1 1,-2 1 3,-2 1 1,-2 2 1,-2 1 3,-2 3 2,-2 1 2,-3 3-1,-2 3-1,-3 2-1,-3 4-3,-3 3-3,-2 2-7,-1 4-7,-3 3-6,1 1-2,3 1 5,3 2 3,3 0 5,2 1-1,2 0-3,2 0-5,2-1-3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13"/>
    </inkml:context>
    <inkml:brush xml:id="br0">
      <inkml:brushProperty name="width" value="0.04077" units="cm"/>
      <inkml:brushProperty name="height" value="0.04077" units="cm"/>
      <inkml:brushProperty name="color" value="#F2395B"/>
    </inkml:brush>
  </inkml:definitions>
  <inkml:trace contextRef="#ctx0" brushRef="#br0">65400 54747 539,'38'-14'108,"-2"2"-22,-1 4-20,-3 3-21,0 1-12,3 2-6,1 0-4,2 2-4,2 0-4,-1 2-2,0 0-2,0 2-2,-1 0-4,-2 2-5,-1 0-6,-3 1-6,-1 1-7,-1-2-9,-1-1-10,-1 0-8,-3 0-6,-3 2-1,-4 1-1,-5 3-1,-2 0 3,-2-2 9,-2-2 7,-2-2 9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13"/>
    </inkml:context>
    <inkml:brush xml:id="br0">
      <inkml:brushProperty name="width" value="0.03496" units="cm"/>
      <inkml:brushProperty name="height" value="0.03496" units="cm"/>
      <inkml:brushProperty name="color" value="#F2395B"/>
    </inkml:brush>
  </inkml:definitions>
  <inkml:trace contextRef="#ctx0" brushRef="#br0">65181 55697 629,'-13'-8'5,"3"0"9,4 1 11,4-1 9,5 1 4,6 2-3,5 2-3,7 2-3,4 1-2,5 2-2,3 0-2,5 2-1,3 0-3,6 2-3,4 0-3,6 1-4,1 0-5,-1-2-6,-1-2-9,0-2-6,-4-1-2,-6 2 4,-6 1 5,-6 0 4,-5 1-8,-5 0-21,-5 0-20,-4 0-22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14"/>
    </inkml:context>
    <inkml:brush xml:id="br0">
      <inkml:brushProperty name="width" value="0.03789" units="cm"/>
      <inkml:brushProperty name="height" value="0.03789" units="cm"/>
      <inkml:brushProperty name="color" value="#F2395B"/>
    </inkml:brush>
  </inkml:definitions>
  <inkml:trace contextRef="#ctx0" brushRef="#br0">70195 53685 580,'0'-23'11,"0"17"21,0 16 22,0 17 22,-2 10 2,0 3-16,-3 2-15,-2 4-17,-1 1-11,0 2-10,0 0-8,0 2-8,1-2-8,0-4-8,2-4-6,1-4-8,0-4-4,0-5-2,0-5-1,0-5-2,0-5 0,2-6 3,0-6 3,2-6 3,0-3 4,2 0 8,0 0 7,2 1 7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14"/>
    </inkml:context>
    <inkml:brush xml:id="br0">
      <inkml:brushProperty name="width" value="0.03418" units="cm"/>
      <inkml:brushProperty name="height" value="0.03418" units="cm"/>
      <inkml:brushProperty name="color" value="#F2395B"/>
    </inkml:brush>
  </inkml:definitions>
  <inkml:trace contextRef="#ctx0" brushRef="#br0">70250 54470 643,'15'-64'29,"-1"16"1,-1 14 2,0 15 0,0 8 0,3 0-1,3 2-2,4 1-1,0 1-2,1 2-3,-1 2-1,1 2-2,-1 2-5,1 2-8,-1 2-6,1 2-9,-2 0-7,-3-1-6,-3 0-8,-2-2-7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14"/>
    </inkml:context>
    <inkml:brush xml:id="br0">
      <inkml:brushProperty name="width" value="0.04697" units="cm"/>
      <inkml:brushProperty name="height" value="0.04697" units="cm"/>
      <inkml:brushProperty name="color" value="#F2395B"/>
    </inkml:brush>
  </inkml:definitions>
  <inkml:trace contextRef="#ctx0" brushRef="#br0">71384 53356 468,'0'-22'27,"0"5"-4,0 3-5,0 4-3,0 7 5,0 10 16,0 10 17,0 9 15,-2 6 2,0 3-12,-3 1-13,-2 2-13,-1 3-8,-2 4-6,0 4-4,-1 4-6,0 3-5,0 2-9,2 1-8,1 3-8,0-2-6,2-6-6,0-6-6,2-6-5,1-6-1,2-6 0,2-5 2,2-6 1,1-5 2,2-3 0,0-3 1,2-2 1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14"/>
    </inkml:context>
    <inkml:brush xml:id="br0">
      <inkml:brushProperty name="width" value="0.04499" units="cm"/>
      <inkml:brushProperty name="height" value="0.04499" units="cm"/>
      <inkml:brushProperty name="color" value="#F2395B"/>
    </inkml:brush>
  </inkml:definitions>
  <inkml:trace contextRef="#ctx0" brushRef="#br0">72426 53804 488,'0'-16'0,"0"2"0,0 1 0,0 1 0,-1 3 11,-1 6 21,0 6 22,-1 6 21,-2 5 3,0 7-13,-2 5-15,0 7-13,-1 4-11,1 2-5,-1 4-6,0 2-7,0 2-1,0-2 1,0 0 1,0-1 1,1-4-5,-1-4-8,0-5-10,0-5-10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15"/>
    </inkml:context>
    <inkml:brush xml:id="br0">
      <inkml:brushProperty name="width" value="0.03763" units="cm"/>
      <inkml:brushProperty name="height" value="0.03763" units="cm"/>
      <inkml:brushProperty name="color" value="#F2395B"/>
    </inkml:brush>
  </inkml:definitions>
  <inkml:trace contextRef="#ctx0" brushRef="#br0">72758 53538 584,'7'-14'0,"-1"2"0,0 4 0,-2 3 0,0 0 0,0-2 0,0-2 0,0-1 0,1-3 5,4 0 8,2-1 8,3-1 10,1 0 6,-2 4 4,-3 3 4,-1 3 5,-2 4-3,-2 7-8,-2 7-8,-2 8-10,-4 4-5,-4 2-5,-5 4-5,-5 3-4,-2 1-6,0-1-7,2-2-6,1 0-6,2-3-4,2-5-1,4-5-2,3-4 0,3-6-1,6-3 0,4-4-1,6-4-1,2-2 8,1 0 14,1 0 15,1 1 15,-1 0 7,-3 6 1,-2 2-1,-4 5 1,-2 4-2,-2 4 0,-3 3-3,0 5-1,-5 1-1,-6 2-3,-6 1-1,-5 1-2,-4-1-4,1-3-5,-1-4-6,1-1-4,0-4-6,2-1-6,3-2-6,1-3-5,4-5-7,4-12-8,6-10-6,5-11-7,2-4 0,3 3 9,2 3 9,2 3 10,0 2 5,-1 1 5,0 1 3,-2 1 5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15"/>
    </inkml:context>
    <inkml:brush xml:id="br0">
      <inkml:brushProperty name="width" value="0.04394" units="cm"/>
      <inkml:brushProperty name="height" value="0.04394" units="cm"/>
      <inkml:brushProperty name="color" value="#F2395B"/>
    </inkml:brush>
  </inkml:definitions>
  <inkml:trace contextRef="#ctx0" brushRef="#br0">73150 54152 500,'23'-23'0,"-1"1"0,-1 1 0,-1 1 0,0 1 4,0 3 6,-1 1 8,1 2 7,0 3 4,1 2 1,1 4 3,1 3 1,-1 2 0,-3 2-3,-3 2-1,-2 2-3,-4 3-1,-3 7 0,-2 5 0,-4 7-1,-2 4-2,-2 4-4,-2 4-4,-1 5-4,-3-1-3,0-1-2,-2-2-3,0-1-2,-1-4 0,1-6 0,-1-4 0,0-5 1,1-7-4,2-8-10,3-10-10,1-8-9,5-9-2,8-7 7,7-8 8,9-8 8,5-5 2,5-2-2,3-2-1,4-2-1,0 2-2,-3 4-1,-5 6-1,-4 4-1,-3 5-2,-3 7-6,-3 5-4,-2 7-6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15"/>
    </inkml:context>
    <inkml:brush xml:id="br0">
      <inkml:brushProperty name="width" value="0.03852" units="cm"/>
      <inkml:brushProperty name="height" value="0.03852" units="cm"/>
      <inkml:brushProperty name="color" value="#F2395B"/>
    </inkml:brush>
  </inkml:definitions>
  <inkml:trace contextRef="#ctx0" brushRef="#br0">75227 55068 571,'-10'-8'9,"10"0"20,12 0 19,10 0 18,7 1 4,2-1-14,4 0-13,3 0-14,2 1-8,0 0-2,2 2-3,1 1-3,-1 0-5,-2 0-7,-2 0-6,-1 0-7,-5 1-8,-4 2-8,-5 2-8,-5 2-9,-3 1-6,-4 2-3,-3 0-5,-2 2-4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6:23"/>
    </inkml:context>
    <inkml:brush xml:id="br0">
      <inkml:brushProperty name="width" value="0.0305" units="cm"/>
      <inkml:brushProperty name="height" value="0.0305" units="cm"/>
      <inkml:brushProperty name="color" value="#F2395B"/>
    </inkml:brush>
  </inkml:definitions>
  <inkml:trace contextRef="#ctx0" brushRef="#br0">38550 15600 721,'29'14'98,"-3"-1"-24,-5-2-22,-3-2-24,-2-1-13,0 0-7,0-1-5,-1 1-5,0 0-8,-2 0-12,-3 0-10,0-1-12,-4 1-5,-3 0 0,-2 0 0,-4 0 0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15"/>
    </inkml:context>
    <inkml:brush xml:id="br0">
      <inkml:brushProperty name="width" value="0.03716" units="cm"/>
      <inkml:brushProperty name="height" value="0.03716" units="cm"/>
      <inkml:brushProperty name="color" value="#F2395B"/>
    </inkml:brush>
  </inkml:definitions>
  <inkml:trace contextRef="#ctx0" brushRef="#br0">76180 54221 591,'-8'-8'9,"0"0"15,0 1 18,0-1 15,2 3 4,1 8-11,2 6-10,2 7-11,1 7-5,2 7-3,0 6-2,2 8-2,-1 5-5,-1 2-8,0 3-10,-2 4-9,0-3-8,-2-5-9,0-6-8,-1-5-10,-1-8-3,0-6-2,0-7 0,0-6 0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16"/>
    </inkml:context>
    <inkml:brush xml:id="br0">
      <inkml:brushProperty name="width" value="0.0409" units="cm"/>
      <inkml:brushProperty name="height" value="0.0409" units="cm"/>
      <inkml:brushProperty name="color" value="#F2395B"/>
    </inkml:brush>
  </inkml:definitions>
  <inkml:trace contextRef="#ctx0" brushRef="#br0">78763 54088 537,'0'-36'9,"2"7"16,0 7 16,2 7 17,0 5 5,3 4-6,2 4-6,2 4-8,-1 5-6,-2 8-8,-4 6-9,-2 7-8,-4 5-4,0 4-3,-3 4-2,-2 4-2,-2 2 0,0 1-2,-1-1 1,-1 0-1,0-3-2,2-2-5,2-5-5,2-4-5,1-3-6,0-1-7,0-3-7,1-1-7,-2-4-6,0-3-3,-2-4-4,0-4-3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16"/>
    </inkml:context>
    <inkml:brush xml:id="br0">
      <inkml:brushProperty name="width" value="0.03711" units="cm"/>
      <inkml:brushProperty name="height" value="0.03711" units="cm"/>
      <inkml:brushProperty name="color" value="#F2395B"/>
    </inkml:brush>
  </inkml:definitions>
  <inkml:trace contextRef="#ctx0" brushRef="#br0">78950 54954 592,'9'-38'38,"1"5"-1,3 4-1,2 3 0,1 5-1,-1 3 1,1 4 0,0 5 0,1 2-2,1 2-6,3 2-6,1 2-4,1 1-7,-1 0-7,-1 0-5,0 0-8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16"/>
    </inkml:context>
    <inkml:brush xml:id="br0">
      <inkml:brushProperty name="width" value="0.05415" units="cm"/>
      <inkml:brushProperty name="height" value="0.05415" units="cm"/>
      <inkml:brushProperty name="color" value="#F2395B"/>
    </inkml:brush>
  </inkml:definitions>
  <inkml:trace contextRef="#ctx0" brushRef="#br0">80114 53852 406,'1'-24'4,"0"1"10,2-1 9,0 1 9,1 1 4,0 5 2,0 3 1,0 4 0,0 8 4,0 12 4,0 11 6,0 13 5,-1 6-4,-1 4-10,0 2-12,-1 4-10,-3 1-11,0 2-7,-3 0-7,-2 1-8,-1 0-7,2-2-6,1-2-6,0-2-5,1-3-6,-2-2-6,0-4-4,-1-2-5,0-5 2,2-7 9,2-7 9,2-7 9,0-3 3,0 0-3,-2 0-3,0 0-2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16"/>
    </inkml:context>
    <inkml:brush xml:id="br0">
      <inkml:brushProperty name="width" value="0.04957" units="cm"/>
      <inkml:brushProperty name="height" value="0.04957" units="cm"/>
      <inkml:brushProperty name="color" value="#F2395B"/>
    </inkml:brush>
  </inkml:definitions>
  <inkml:trace contextRef="#ctx0" brushRef="#br0">81007 53805 443,'1'-22'4,"2"5"9,2 3 7,2 4 8,0 7 8,-1 8 8,0 9 6,-2 10 8,-1 4 0,-4 0-9,-2 2-7,-3 1-9,-3 2-5,-2 5-4,-2 3-4,-2 4-3,0 1-4,1 0-3,1-2-4,0 0-3,2-3-4,-1-4-7,0-3-7,0-5-5,1-3-8,2-3-10,3-3-9,1-3-9,1-5-3,2-6 4,0-8 4,2-6 4,0-4 3,0 0 5,0 1 3,0-1 5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17"/>
    </inkml:context>
    <inkml:brush xml:id="br0">
      <inkml:brushProperty name="width" value="0.04251" units="cm"/>
      <inkml:brushProperty name="height" value="0.04251" units="cm"/>
      <inkml:brushProperty name="color" value="#F2395B"/>
    </inkml:brush>
  </inkml:definitions>
  <inkml:trace contextRef="#ctx0" brushRef="#br0">81241 53772 517,'9'-17'0,"2"-1"0,2-3 0,1-1 0,2 0 5,2 3 12,0 3 10,1 3 11,-1 2 5,-3 4 2,-2 2 1,-4 4 1,-2 3-3,-2 4-4,-3 4-5,0 3-6,-5 4-5,-6 3-6,-6 4-6,-5 2-6,-3 1-6,2 2-4,3 1-5,1 1-4,2-2-6,2-5-6,3-5-6,1-5-6,4-4 0,6-2 4,6-4 5,6-2 5,2-2 7,-1 2 9,-1 0 9,0 2 9,-2 0 6,-1 3 2,-1 2 3,0 2 2,-3 1 1,0 3-1,-4 2-1,0 2 0,-5 1-2,-2 3-1,-5 1-1,-4 3-2,-2-1-4,-1 0-6,-2-1-6,1-1-5,-2-1-6,0-3-3,1-1-2,-1-2-4,1-3-2,3-1-3,1-2-2,2-2-3,2-4-2,1-2-5,0-6-5,2-2-3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17"/>
    </inkml:context>
    <inkml:brush xml:id="br0">
      <inkml:brushProperty name="width" value="0.05003" units="cm"/>
      <inkml:brushProperty name="height" value="0.05003" units="cm"/>
      <inkml:brushProperty name="color" value="#F2395B"/>
    </inkml:brush>
  </inkml:definitions>
  <inkml:trace contextRef="#ctx0" brushRef="#br0">82150 54138 439,'21'-14'1,"-5"2"2,-5 4 2,-4 3 2,-2 0 0,3-2 1,4-2 1,2-1 0,2-2 4,1 2 6,2 0 7,0 2 7,0 2 4,-1 2 1,-1 4 1,-1 3 0,-1 2-1,-2 3-5,-3 3-3,-1 4-6,-1 2-2,-2 3-3,-1 3-3,0 3-2,-2 3-2,-2 2 0,-2 4 0,-2 3 0,-3 1-2,-2-2-3,-3 0-2,-3-1-3,-2-3-4,0-2-2,1-3-3,-1-3-4,2-6-2,6-10-4,5-10-4,4-10-2,7-8 0,8-7 7,7-7 6,9-6 7,3-6 2,0-3 0,1-2 0,-1-3 0,-1 0 0,-2 4 0,-1 4-2,-3 4 0,-2 4 0,-3 7 0,-3 5 0,-2 7 0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17"/>
    </inkml:context>
    <inkml:brush xml:id="br0">
      <inkml:brushProperty name="width" value="0.05159" units="cm"/>
      <inkml:brushProperty name="height" value="0.05159" units="cm"/>
      <inkml:brushProperty name="color" value="#F2395B"/>
    </inkml:brush>
  </inkml:definitions>
  <inkml:trace contextRef="#ctx0" brushRef="#br0">84625 54465 426,'6'-3'59,"-4"8"3,-4 9 3,-4 9 3,-2 5-4,0 1-10,1 1-9,-1 1-11,0-1-5,2-2-3,1-1-2,0-3-2,3-1-6,4-1-10,4-1-11,4 0-10,3-5-4,3-3 1,3-6 1,3-4 1,3-6-1,1-6-5,3-6-3,1-5-4,1-5 0,-1-1 5,-1-3 5,-1-1 4,-2-1 5,-1-1 4,-3 1 4,-1 0 5,-4 0 3,-3 3 4,-4 2 4,-4 1 3,-3 3 1,-2 3-3,-2 3-2,-2 3-4,-6 3-6,-8 6-12,-9 4-11,-8 6-11,-3 2-3,5 1 5,5 2 6,5 0 6,2 1-3,-1 0-12,-1-1-12,-1 1-11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22"/>
    </inkml:context>
    <inkml:brush xml:id="br0">
      <inkml:brushProperty name="width" value="0.04907" units="cm"/>
      <inkml:brushProperty name="height" value="0.04907" units="cm"/>
      <inkml:brushProperty name="color" value="#00BFF3"/>
    </inkml:brush>
  </inkml:definitions>
  <inkml:trace contextRef="#ctx0" brushRef="#br0">77104 57054 448,'-47'-56'25,"17"15"9,17 15 10,16 16 9,10 7 1,0 3-10,1 4-8,1 2-9,1 2-6,2-2-3,0-1-1,1 0-4,0-1-1,-1 0-1,-1-1-2,-1 2-2,0-2 0,0-1 0,-1 0-2,1-2 1,0 0-1,1 0 0,2 0 0,0 0-1,1 0 1,1 0 0,1 0 1,1 0 0,1 0 0,1-2-1,1 0 0,1-1-2,1-2 1,1-1-1,0 0 0,2-1 1,1-1-1,1-2 0,1 0-1,1-1 1,1 0 0,2 0-1,2 2 1,2 1-1,0 1 1,-1 2-1,-3 2-1,-2 2-1,0 1 1,1 0-2,0 0 1,2 0-1,0 0 0,-2 0 0,0 0 0,-1 0 0,-1 0-1,1 0 0,-1 0 1,0 0-1,1 0 0,3 0 1,1 0 0,2 0 1,0 0-1,0 2 1,-1 0 0,-1 2-1,-2-1 1,0-1 0,-1 0 0,-1-1 0,-1-1 0,0 2 0,0 0 0,1 2 0,-1-1 0,0-1 0,0 0 1,1-2-1,-1 0 0,0 0 0,0 0 0,1 0 0,-1 0-1,0 0 1,1 0 0,-1 0 0,0 1 1,1 0-1,-1 2 0,0 0 0,0 0 0,-2 0 0,0-2 0,-1 0 0,0-1 0,-1 2 0,0 0 1,1 2-1,-1 0 1,1 0-1,-1-1 1,0 2-1,1-2 0,-1-1 1,0 0 0,1-2 0,-1 0 1,0 0-1,1 0 0,-1 0-1,0 0 1,1 0-1,-1 0 1,1 0-1,-3 0 0,-2 0-1,-3 0-1,-3 0-1,-2 1-1,-2 0 1,-3 2 0,-1 0 2,-3 3-10,-4 2-19,-4 3-19,-4 3-19,-3 0-8,0-2 3,-1-4 3,-2-2 4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33"/>
    </inkml:context>
    <inkml:brush xml:id="br0">
      <inkml:brushProperty name="width" value="0.04337" units="cm"/>
      <inkml:brushProperty name="height" value="0.04337" units="cm"/>
      <inkml:brushProperty name="color" value="#00BFF3"/>
    </inkml:brush>
  </inkml:definitions>
  <inkml:trace contextRef="#ctx0" brushRef="#br0">54239 44244 507,'-5'-16'8,"6"2"15,6 1 16,6 1 15,3 2 5,1 2-5,1 4-6,1 3-6,3 0-5,5-1-6,5 0-6,5-1-5,1-1-6,0 2-3,-1 0-3,-1 2-5,-3 0 0,-2 0 0,-3 0 1,-3 0 0,-2 0-1,-3 0-7,-1 0-6,-2 0-5,-2 0-15,-1 0-22,-1 0-24,0 0-23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6:23"/>
    </inkml:context>
    <inkml:brush xml:id="br0">
      <inkml:brushProperty name="width" value="0.0364" units="cm"/>
      <inkml:brushProperty name="height" value="0.0364" units="cm"/>
      <inkml:brushProperty name="color" value="#F2395B"/>
    </inkml:brush>
  </inkml:definitions>
  <inkml:trace contextRef="#ctx0" brushRef="#br0">37218 16766 604,'-28'8'3,"5"-2"7,6-1 6,7 0 7,5-2 7,8-2 8,6-2 8,7-2 8,9-4-1,9-6-10,10-5-10,10-7-10,4-3-9,0-1-6,-2-1-6,0 0-7,-4 1-4,-5 5-1,-4 5 0,-5 5-2,-6 3-6,-5 4-13,-7 2-11,-5 4-13,-6 1-4,-4 2 4,-6 0 3,-4 2 5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33"/>
    </inkml:context>
    <inkml:brush xml:id="br0">
      <inkml:brushProperty name="width" value="0.04127" units="cm"/>
      <inkml:brushProperty name="height" value="0.04127" units="cm"/>
      <inkml:brushProperty name="color" value="#00BFF3"/>
    </inkml:brush>
  </inkml:definitions>
  <inkml:trace contextRef="#ctx0" brushRef="#br0">55039 42931 533,'-15'-13'7,"2"3"14,2 4 14,3 4 14,1 4 4,2 4-5,2 4-5,2 3-5,0 5-5,-2 5-3,-2 5-4,-2 5-4,-1 4-3,0 2-4,0 4-2,1 3-3,-1 1-6,0 3-6,0 2-9,0 2-7,1-1-5,0-2-2,2-4-3,1-2-2,0-5 0,0-4 3,0-5 3,0-5 3,0-5-5,2-3-10,0-4-11,2-4-11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34"/>
    </inkml:context>
    <inkml:brush xml:id="br0">
      <inkml:brushProperty name="width" value="0.0456" units="cm"/>
      <inkml:brushProperty name="height" value="0.0456" units="cm"/>
      <inkml:brushProperty name="color" value="#00BFF3"/>
    </inkml:brush>
  </inkml:definitions>
  <inkml:trace contextRef="#ctx0" brushRef="#br0">57297 43413 482,'-7'-8'0,"0"0"0,2 0 0,1 0 0,1 1 0,6 1 0,2 0 0,5 2 1,2 0 5,2 2 14,0 0 12,1 2 13,2 0 5,1 0-5,3 0-4,2 0-4,-2 2-5,-3 4-7,-5 4-7,-3 3-7,-4 5-5,-4 3-2,-4 5-4,-4 3-2,-4 3-2,-3 1-2,-5 1-2,-3 0-2,-3 0-1,2-1-2,1-3-3,1-1-2,1-4 0,1-3 4,1-5 4,1-3 2,4-3 6,8-3 8,8-1 6,8-2 8,5-2 3,5-2 0,3-2 1,5-2 0,2-2-2,2-2-3,3-1-3,1-3-3,0-1-3,-2 0-4,-1 1-2,-3-1-4,-3 0-2,-3 0-3,-5 1-3,-3-1-2,-3-1-2,-2 0-2,-3-1-2,-1-1-2,-1-1-1,-2-1 2,-1-2 0,0 1 1,-2-1 1,-1 0 0,0 2 2,-1 1 0,-3 1 1,0 1 3,-3 1 2,-2 0 2,-1 2 2,0 3 2,0 1 2,1 2 2,-2 1 2,0 0 4,-2 0 2,0 0 4,-1 2 0,-1 2 0,-1 4-2,-1 2-2,-1 3 2,2 2 1,1 2 2,1 1 2,1 2 1,2 1-1,2 2 0,2 0-1,2 1 0,2 1-3,2 1-1,2 1-2,4 0-2,4-1-2,5-1-2,5-1-2,3-2-4,-1-1-4,1-2-5,-1-2-5,1-2-5,-1 1-6,1 0-5,-1 0-7,0-2-1,-3-1 1,-1-2 1,-2-2 3,-2-2-3,-1-1-5,-1 0-5,0-1-5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34"/>
    </inkml:context>
    <inkml:brush xml:id="br0">
      <inkml:brushProperty name="width" value="0.03314" units="cm"/>
      <inkml:brushProperty name="height" value="0.03314" units="cm"/>
      <inkml:brushProperty name="color" value="#00BFF3"/>
    </inkml:brush>
  </inkml:definitions>
  <inkml:trace contextRef="#ctx0" brushRef="#br0">59800 42997 663,'2'-14'7,"4"2"14,4 4 13,3 3 14,4 1 4,3 2-4,4 0-5,2 2-5,2 1-9,1 2-14,0 2-13,2 2-15,-1 1-5,-5-1 1,-3 1 1,-4 0 3,-4-1-8,-1 0-17,-2-2-16,-2 0-17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45"/>
    </inkml:context>
    <inkml:brush xml:id="br0">
      <inkml:brushProperty name="width" value="0.0444" units="cm"/>
      <inkml:brushProperty name="height" value="0.0444" units="cm"/>
      <inkml:brushProperty name="color" value="#F2395B"/>
    </inkml:brush>
  </inkml:definitions>
  <inkml:trace contextRef="#ctx0" brushRef="#br0">49290 44316 495,'-19'-7'88,"10"2"-4,10 2-6,10 2-6,6 1-9,1 0-14,3 0-14,1 0-15,2 0-9,1 0-7,1 0-5,1 0-6,0 0-3,-1 2 0,-1 0-1,-1 2 0,-2 0-1,-3 0-2,-3-1-2,-2 1-3,-3 1-5,1 0-12,0 1-9,0 2-12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46"/>
    </inkml:context>
    <inkml:brush xml:id="br0">
      <inkml:brushProperty name="width" value="0.04881" units="cm"/>
      <inkml:brushProperty name="height" value="0.04881" units="cm"/>
      <inkml:brushProperty name="color" value="#F2395B"/>
    </inkml:brush>
  </inkml:definitions>
  <inkml:trace contextRef="#ctx0" brushRef="#br0">50625 43197 450,'-6'-8'9,"6"0"16,4 1 16,5-1 17,4 1 5,2 2-9,1 2-9,3 2-7,0 2-7,-1 2-5,-1 2-3,0 2-3,-3 1-5,-3 3-3,-3 2-4,-2 2-3,-3 2-3,0 3-1,-2 3-3,0 3 0,-3 3-2,-4 3 1,-4 2 0,-4 4 0,-2 0-1,-1-1-4,-1-3-2,-1-1-3,0-4-1,0-2 2,2-3 1,1-3 2,1-2 2,3-2 3,1-3 1,2-1 4,6-4 2,10-4 5,10-6 5,9-4 4,7-4 1,1-4-3,2-2-1,2-3-2,0-2-3,-1 1-1,-3-1-3,-1 1-1,-4 0-4,-4 0-2,-3 2-3,-4 1-3,-3 0-2,-1 1 0,-1-1 0,0 0-1,-3 0 0,-1-1-4,-2-1-3,-2-1-3,-2 0-1,0 0 2,-2 2 0,0 1 2,-2 1 3,-2-1 5,-2 0 4,-2 0 5,-3 3 5,-3 5 4,-5 4 6,-4 6 4,0 4 2,1 4-1,3 3-1,1 5 0,2 3-1,0 3 1,2 3 1,1 3 1,2-1-1,2-3-2,4-5-3,2-3-1,4-2-3,4 1-1,4 2-3,4 0 0,2-1-3,1 1-2,1-2-1,1-1-2,2-1-2,1-1-4,3 0-3,2-2-2,-1-1-5,0-2-5,-1-3-4,0 0-4,-3-3-5,0 1 0,-1 0-3,0 0-1,-3-1-3,-3 0-4,-3-2-5,-2 0-3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1:46"/>
    </inkml:context>
    <inkml:brush xml:id="br0">
      <inkml:brushProperty name="width" value="0.03507" units="cm"/>
      <inkml:brushProperty name="height" value="0.03507" units="cm"/>
      <inkml:brushProperty name="color" value="#F2395B"/>
    </inkml:brush>
  </inkml:definitions>
  <inkml:trace contextRef="#ctx0" brushRef="#br0">52657 43006 627,'-17'-35'56,"14"9"1,14 9 2,13 9 0,9 5-6,1 3-14,2 4-15,2 2-13,-1 2-8,-3 0 1,-5 0 0,-3 0-1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2:06"/>
    </inkml:context>
    <inkml:brush xml:id="br0">
      <inkml:brushProperty name="width" value="0.05043" units="cm"/>
      <inkml:brushProperty name="height" value="0.05043" units="cm"/>
      <inkml:brushProperty name="color" value="#FED406"/>
    </inkml:brush>
  </inkml:definitions>
  <inkml:trace contextRef="#ctx0" brushRef="#br0">49250 39690 436,'-26'-23'16,"10"18"16,12 18 17,11 17 16,3 14 4,-3 8-6,-2 9-6,-4 9-7,-1 3-7,0-3-9,0-3-8,0-2-8,1-4-6,0-1-2,2-3-2,0-1-2,0-1-3,0-2-1,-2-1-1,0 0-2,-1 0-2,0 2 0,0 1-1,0 3-2,0 0-1,2-2-1,0-2 0,2-2-2,-1-3-1,0-1 1,-2-2 0,0-1 0,-1-4 0,0-4 0,0-4 0,0-3-1,0-5 1,2-2-1,0-3 0,2-2 0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2:08"/>
    </inkml:context>
    <inkml:brush xml:id="br0">
      <inkml:brushProperty name="width" value="0.06177" units="cm"/>
      <inkml:brushProperty name="height" value="0.06177" units="cm"/>
      <inkml:brushProperty name="color" value="#FED406"/>
    </inkml:brush>
  </inkml:definitions>
  <inkml:trace contextRef="#ctx0" brushRef="#br0">48939 39197 356,'-7'-8'0,"0"2"0,2 1 0,1 1 0,2 0 4,4 2 10,3 0 9,5 2 9,3 1 3,2 1-6,1 3-5,3 2-5,2 0-3,1-2-1,3-2-1,1-2-2,2-1 0,1 2 0,1 0 0,1 2 0,0 0 0,-2 0-1,0-1 0,-1 2 0,0-2 0,1 1-1,1 0 0,1 0-1,1-1 0,1 0-1,0-2-1,2 0-1,1-2 0,3 0 0,1-2 2,2 0 0,2-1-1,2 0-1,2 0-3,2 1-2,1-2 0,0 2-2,0-1 1,0 0-1,-2 0 1,-2 2-2,-3 0 1,-4 2 0,0 0-1,-1 0 1,0 0-1,0 0 0,0 0 0,1 2 2,-1 0 0,0 2 3,0-1-1,-2-1 1,0 0 1,-1-1-1,0-1 1,0 2 1,2 0 0,1 2 1,0-1 1,0 1-1,1 0 1,-1 0-1,-1-1-1,0 0-1,-1-2-1,-1 0-1,-1-1-2,0 0 0,0 0-2,1 0 0,-2 0-1,0 0 0,-1 0 0,-1 0 1,0-1 0,1 0 0,1-2-1,0 0 1,2 0-1,3 0 2,1 2-1,2 0 2,0 1-1,0 0 1,-1 0 0,-1 0 0,-1 0-1,2 0 1,1 0 0,0 0 0,1 0 0,1 0 0,-1 0 1,0 0 0,0 0 1,0 0-1,0 0 1,0 0-1,0 0 0,1 0 0,-1 0 0,0 0 0,0 0 0,0 0-1,0 0 0,0 0 1,0 0-1,1 0 0,-1 0 0,0 0 0,-1 0 1,0 0-1,-1 0 0,-2 0 0,1 0 0,1 0 0,0 0 0,2 0 0,1 0 0,0 0 0,2 0 0,0 0 0,1 0 0,1 0 0,-1 0 0,0 0 0,0 0 0,2-2 0,0 0 0,2-1 1,-1-2 0,1 2 0,0-1-1,0 0 1,0 0-1,0 0 1,0 0-1,0 0 0,-1 1 1,-2 0-1,-2 2 0,-2 0 1,-1 1-1,-2-2 0,0 0 0,-1-1 0,-2-2-1,-4 2 1,-2-1-1,-3 0-1,-2 0 1,-3 2-2,-1 0-1,-3 2 0,-1 1 1,-2 2 6,-3 2 5,-1 2 5,-3 2 3,-4 3 1,-4 3 1,-4 4 2,-2 0-3,0 1-4,0-1-3,0 1-5,1 0-3,0 1 0,2 1 0,0 1-2,1 1 0,0-1 0,0 1-2,0-1 0,0 1-1,0 3 2,0 1 0,0 3 1,0 0 1,0 0-1,0 1 1,0-1 0,0 2 0,-2 2 0,0 4 1,-2 3-1,1 1 1,0 2 0,2 0 1,1 2 0,-1 0 0,-1 2-1,0 1 1,-1 0-1,-1 0 0,2-2-3,0-2 0,2-2-2,0 0 0,0 0 1,0 2 2,0 0 1,0 1 1,0 0 0,0 0-1,0 0 0,0-1 0,0-4-1,0-2 0,0-3-1,-1-4 0,0-2 0,-2-3 1,0-3 0,0-1 0,0-1 0,2 1 0,0-1 0,1 0-1,0-1 0,0-1 1,0-1-1,1-1-1,0-1-3,2 0-3,0-2-4,-4-4 0,-8-6 1,-9-8 2,-9-6 0,-5-3 1,-3 2 1,-1 2 0,-2 2 0,0 2 1,1 1 1,3 0 0,2 2 1,-2 0 0,-3 0 0,-4 0-1,-4 0 0,-2 0-1,-2 0 0,-1 0 1,0 0-1,-1 0 1,0 0 2,0 0 0,0 0 2,-1 0 0,-2 2 0,-1 0 0,-3 1 1,-2 1-1,0 0 1,-1 0-1,-1 0 1,0 0 0,2 0 0,2 0 2,3 0-1,-1 0 1,0 0 1,-2-1 0,0 1 0,0 1 1,1 0 0,0 1 1,2 2 0,0-1-1,0-1 0,0 0-1,0-2-1,1 0-1,0 0 1,2 0 0,1 0 1,-1 1-1,0 0 1,-2 1-1,0 2 0,-1-1 0,0 1 0,0 0 0,0 0-1,0 0-1,-1 0 0,-2 0-1,0-1 0,-1 1-1,1 0-1,-1 0 0,0 0-2,0 0 1,0-1 0,0 1 0,1 0 0,-2 0 1,0 0 0,-1 0 1,-1-1 0,-1 1 1,2-2 0,1-1 0,1 0 0,1-2 1,2-1-1,2 0 1,2-1 0,1-1 0,0 0 1,0 0 2,0 0 0,1-2 1,0 0-1,2-3 1,0-2-1,2 0 0,0 0 0,2 2 0,0 1 0,1-1 1,2-1-2,0 0 0,1-1 0,1-1-1,2 0 1,0 1-1,1-1 1,1 1-1,0 2 1,-1 2 1,1 2 0,0 0-1,0 0 1,-1-2 0,1 0-1,0 0 0,1 0 0,2 2 0,0 0 0,1 1-1,-1 0 1,1 0-1,-1 0 1,2 0 0,1 0 0,3 0 0,2 0 0,0 0 0,3 0 0,0 0 0,0 0 0,2 0-2,1-2-3,1 0-3,1-1-2,3-2-12,8-1-20,7 0-19,6-1-20,3-1-5,-1-2 8,0 0 8,-2-1 9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2:09"/>
    </inkml:context>
    <inkml:brush xml:id="br0">
      <inkml:brushProperty name="width" value="0.06316" units="cm"/>
      <inkml:brushProperty name="height" value="0.06316" units="cm"/>
      <inkml:brushProperty name="color" value="#FED406"/>
    </inkml:brush>
  </inkml:definitions>
  <inkml:trace contextRef="#ctx0" brushRef="#br0">49187 39243 348,'-21'-8'0,"5"2"0,4 1 0,6 0 0,2 1 1,-2-2 2,0 0 1,-1-1 3,-1-1 5,0 2 8,0 1 8,0 0 9,2 4 2,2 6-2,4 6-4,3 6-1,0 2-5,1 1-3,0-1-3,0 1-5,0 1-2,0 5 1,0 3 0,0 5-1,0 2 1,0 4-2,-1 2-1,2 4-1,-2 3-1,-1 4-2,0 4-1,-2 3-2,0 2-1,0-1-1,0 0-1,0-2-1,0-2-1,0-2 0,0-4-1,0-2-1,0-2 0,0 0 0,0 0 1,0 0-1,0-1 0,0-1 1,0 0 0,0-1 1,0-2 1,-2 0 0,0-2 2,-1 0 0,-1-1 1,2-2-1,0 0 1,2-1 0,-1-1-1,0 0 0,-2 1-1,0-1 1,-1-1-2,2 0 1,0-1-1,2-1-1,-1-1 1,0 1-1,-2-1 0,0 0 0,0 1-1,0-1 0,2 0-2,0 1 0,1-2-2,0-4 1,0-2-1,0-2 0,0-4 0,0 1 0,0-2-1,0-1 1,0 1 1,-2 1 2,0 3 3,-1 1 3,0 0 0,6-4-2,2-5-1,5-3-1,3-3 0,1-2 1,3-3 2,2 0 1,2-4 1,3 0 0,3-3 0,3-2 0,2 0 0,2 0 0,3 2 1,1 1-1,1-1 1,2 2 0,1-1 0,1 0 0,-1 0 0,-2 2-1,-2 0 0,-2 2-1,2 0 0,5 0 0,4 0 0,6 0 0,-1 0 0,-2 0-1,-6 0-1,-2 0 0,-3 0 0,0 0 0,0 0 0,1 0 0,-1 0 0,2 0 0,1 0 0,0 0 0,1 0 0,1 0 1,-2 0 1,2 0 1,-1-1-1,0 0 0,0-2-1,0 0-1,0-1 0,-2-2 0,0 0 1,-1-1 0,-2-1-1,0 0 0,-1 0-2,-1 0-1,1 0-1,4-1 2,4-2 0,4 0 1,1 0 0,0 2 0,-1 3-1,-2 1 0,-1 1 0,-2 0 1,-2 0-1,-1 0 0,-2 1 0,0 0 0,0 2-1,1 0-1,-1 2 0,2 0-1,1 2 1,0 0-1,0 1 1,-2 0-1,-1 0 0,-3 0 1,-1-1-1,1 0 1,-1-2 1,0 0-1,0-1 1,1 0 1,-1 0 0,0 0 2,0 0-1,-1 0 0,-2 0 0,0 0-2,0 0 0,-1 0 0,1 0 0,-1 0 0,1 0-1,1 0 1,0 0-1,2 0 0,0 0 0,-1 0 0,-2 0 0,0 0 0,0-1 0,-1 0 0,1-2 1,-1 0 0,0-1 1,1 2 0,-1 0 0,0 2 0,1 0 1,-1 0-1,0 0 0,1 0 0,-1 0 0,0 0-1,1 0 0,-1 0-1,2-1 1,3 0-1,2-2 1,4 0-1,1-1 1,-2 0 0,0 0 1,-1 1 1,-1-2 0,0 2-1,0-1 1,1 0 0,-1 0 0,0 2-1,0 0 1,0 2-1,0 0 0,-1 0-1,-2 0 0,0 0-1,0-1-1,1 0 1,0-2 1,2 0 0,1 0-1,-1 0 1,0 2-1,0 0 0,0 1-1,0-2 1,1 0-1,-1-1 1,-1-1-1,0 2 1,-1 0 0,-1 2-1,-2-1 1,-2 0 0,-1-2 1,-3 0 1,-1-1-1,-3 0 0,-1 0-1,-3 0-1,-5 1-15,-8 2-31,-10 2-30,-8 2-30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7:4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35906 39100 999,'-24'7'-2,"1"-2"-7,-1-2-5,0-2-6,3-1-3,3 2 1,4 0-1,5 2 1,1 0 1,2 0 2,0 0 3,2 0 3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6:23"/>
    </inkml:context>
    <inkml:brush xml:id="br0">
      <inkml:brushProperty name="width" value="0.03742" units="cm"/>
      <inkml:brushProperty name="height" value="0.03742" units="cm"/>
      <inkml:brushProperty name="color" value="#F2395B"/>
    </inkml:brush>
  </inkml:definitions>
  <inkml:trace contextRef="#ctx0" brushRef="#br0">37511 16150 587,'-1'25'99,"-1"3"-17,0 3-17,-1 3-17,-2 2-12,0 2-6,-1 2-8,-2 2-7,-2 0-6,-3-2-4,-5-1-3,-3-3-5,-3-2-6,1-1-8,-1-3-7,1-2-9,-2-1-7,0-3-6,-1-1-7,0-2-5,0-5 0,6-3 8,5-6 8,5-4 9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7:43"/>
    </inkml:context>
    <inkml:brush xml:id="br0">
      <inkml:brushProperty name="width" value="0.05358" units="cm"/>
      <inkml:brushProperty name="height" value="0.05358" units="cm"/>
      <inkml:brushProperty name="color" value="#F2395B"/>
    </inkml:brush>
  </inkml:definitions>
  <inkml:trace contextRef="#ctx0" brushRef="#br0">35493 39200 410,'-8'7'-9,"0"-1"2,0 0 3,0-1 2,0-1 2,-2 1 2,0 1 3,-1 2 1,0-1 3,0-2 2,2-3 2,1 0 2,2-2 10,4 2 16,4 0 16,4 2 16,3-1 0,1-1-16,3 0-17,2-2-16,1 1-9,-1 0-3,1 2-3,0 0-3,-1 2-1,1 0-1,0 1 1,-1 2 0,2-1-1,1-1 1,3-1 0,2 0 0,0-1 0,1 0 0,-1 0 0,1 0 0,-1-1 0,1-1 0,-1 0 0,1-1 0,0-1 1,1 0-1,1 0 0,1 0 0,1 0 0,0 2-2,2 0-1,1 2 0,1-1-2,-1-1 1,0 0 0,1-2 0,-1 0 0,2 0-1,1 0 0,1 0-1,0 0 0,1 0-1,-1 0 1,0 0-1,0 0 1,1 0 0,-1 0 1,0 0 0,0 0 1,-1 0-1,-1 0 1,-2 0-1,1 1 1,-1 0 0,1 2 0,-1 0 0,0 0-1,1 0 0,-1-2-1,0 0-1,1-1-1,-1 2 2,0 0-1,1 2 1,-1 0 1,-2 0-1,0-1 0,-1 2 0,1-2 1,1-1-1,2 0 0,3-2 0,-1 1 0,0 0 1,-1 2 0,-1 0 2,0 0-1,3 0 0,1-2 1,2 0-2,2-1 1,0 0-1,2 0 1,1 0-1,-1 0 0,0 0 0,-1 0 0,-2 0 0,2-1 1,1 0 0,2-2 0,2 0 1,1 0 0,0 0-1,0 2 0,0 0 0,-1 2 0,-2 0 0,-2 2 0,-2 0 0,0 1 0,-1 0-1,0 0 0,0 0-1,0 0 0,1 0 1,-1-1-1,0 2 0,0-2 1,0-1-1,1 0 0,-1-2 1,0 1 0,2 0-1,1 2 1,0 0 0,0 1-1,-1 0 0,-3 0-1,-2 0-1,0-1 0,1-1-1,0 0 0,2-1-1,-1-1-1,-2 0 0,-1 0 0,-3 0 0,-2 0-1,-3 0-3,-3 0-1,-3 0-3,-5-2-6,-8-2-13,-8-4-11,-8-2-13,-3-1-5,2 1-1,2 0 1,2 2-1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7:44"/>
    </inkml:context>
    <inkml:brush xml:id="br0">
      <inkml:brushProperty name="width" value="0.0488" units="cm"/>
      <inkml:brushProperty name="height" value="0.0488" units="cm"/>
      <inkml:brushProperty name="color" value="#F2395B"/>
    </inkml:brush>
  </inkml:definitions>
  <inkml:trace contextRef="#ctx0" brushRef="#br0">50271 36044 450,'-15'-2'0,"-1"-2"0,0-4 0,1-2 0,0-1 2,4 2 4,3 3 4,3 1 4,2 0 5,3-2 8,4-2 8,2-1 7,5-3 1,6 0-6,5-1-7,7-1-5,2-1-5,2 2-1,1 1-2,1 1-2,-1 0-1,0 0 0,-1 0 0,-1 1 0,-1 0 0,-1 2-1,-1 2 0,-1 3 0,-2 1-2,-1 3-1,-3 4-1,-1 2-2,-3 2-1,-1 2 0,-2 0-1,-3 2-1,0 0 1,0 1-1,0 1 0,0 1-1,-2 1 0,-1 2-1,-2 0-1,-2 1-2,-2 0-1,-1 1-1,0-1-2,-1 1 0,-3 0-3,0 1-2,-3 1-2,-2 1-3,-3 1-3,-3 1-2,-5 1-3,-4 1-2,-2 1-2,-1 1-1,-1 1 0,-1 1-1,-2 2-1,-2 4-2,-4 4-3,-3 4-2,2-2-2,7-7 1,7-9 0,7-7 0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7:44"/>
    </inkml:context>
    <inkml:brush xml:id="br0">
      <inkml:brushProperty name="width" value="0.04276" units="cm"/>
      <inkml:brushProperty name="height" value="0.04276" units="cm"/>
      <inkml:brushProperty name="color" value="#F2395B"/>
    </inkml:brush>
  </inkml:definitions>
  <inkml:trace contextRef="#ctx0" brushRef="#br0">51100 39700 514,'22'14'174,"-3"-1"-41,-3-2-43,-2-2-43,-3 0-24,1 3-10,0 4-7,0 2-10,-1-1-3,-1-1 1,0-4 1,-2-3 2,0-1-13,0 0-29,0 0-29,0 0-28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2:46"/>
    </inkml:context>
    <inkml:brush xml:id="br0">
      <inkml:brushProperty name="width" value="0.02489" units="cm"/>
      <inkml:brushProperty name="height" value="0.02489" units="cm"/>
      <inkml:brushProperty name="color" value="#00BFF3"/>
    </inkml:brush>
  </inkml:definitions>
  <inkml:trace contextRef="#ctx0" brushRef="#br0">63300 8200 883,'-193'-154'73,"67"45"-34,65 43-35,66 45-33,32 21-17,1 0 2,-1 0 0,1 0 2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2:49"/>
    </inkml:context>
    <inkml:brush xml:id="br0">
      <inkml:brushProperty name="width" value="0.04417" units="cm"/>
      <inkml:brushProperty name="height" value="0.04417" units="cm"/>
      <inkml:brushProperty name="color" value="#00BFF3"/>
    </inkml:brush>
  </inkml:definitions>
  <inkml:trace contextRef="#ctx0" brushRef="#br0">28250 16450 498,'-65'18'53,"23"-11"-1,22-14-1,22-11-1,23-17-4,25-18-4,25-19-6,25-18-5,12-7-5,1 6-3,-1 7-2,1 6-4,-3 4-2,-2 4-2,-3 3-3,-3 3-2,-6 6-2,-5 9-4,-7 10-5,-5 10-3,-6 4-6,-3 0-9,-3 0-9,-2 0-8,-6 0-6,-6 0-3,-6 0-2,-6 0-2,-6 1-1,-2 4 3,-3 3 2,-3 3 3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2:49"/>
    </inkml:context>
    <inkml:brush xml:id="br0">
      <inkml:brushProperty name="width" value="0.04908" units="cm"/>
      <inkml:brushProperty name="height" value="0.04908" units="cm"/>
      <inkml:brushProperty name="color" value="#00BFF3"/>
    </inkml:brush>
  </inkml:definitions>
  <inkml:trace contextRef="#ctx0" brushRef="#br0">30600 13750 448,'-19'28'180,"13"6"-44,12 7-42,13 6-44,6 6-24,0 6-4,0 7-6,0 6-4,-4 6-3,-5 6-4,-7 7-3,-5 6-4,-4 3-2,0 0-1,0 0-3,0 0-1,0-4-5,0-5-6,0-7-8,0-5-6,0-6-6,0-3-3,0-3-5,0-2-3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2:49"/>
    </inkml:context>
    <inkml:brush xml:id="br0">
      <inkml:brushProperty name="width" value="0.04615" units="cm"/>
      <inkml:brushProperty name="height" value="0.04615" units="cm"/>
      <inkml:brushProperty name="color" value="#00BFF3"/>
    </inkml:brush>
  </inkml:definitions>
  <inkml:trace contextRef="#ctx0" brushRef="#br0">30950 14850 476,'1'-47'30,"4"6"5,3 7 5,3 6 5,4 1 1,7-3-2,6-3-2,7-2-2,5-3-4,7 1-7,6-1-7,7 1-6,0-1-3,-2 1-1,-3-1 1,-3 1-1,-4 4 1,-3 9-1,-3 10 0,-2 10 0,-5-1-19,-2-9-35,-3-10-37,-3-8-35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2:50"/>
    </inkml:context>
    <inkml:brush xml:id="br0">
      <inkml:brushProperty name="width" value="0.06003" units="cm"/>
      <inkml:brushProperty name="height" value="0.06003" units="cm"/>
      <inkml:brushProperty name="color" value="#00BFF3"/>
    </inkml:brush>
  </inkml:definitions>
  <inkml:trace contextRef="#ctx0" brushRef="#br0">31950 12950 366,'-44'-11'14,"13"28"29,12 28 29,13 29 28,9 21 5,6 16-20,7 15-19,6 17-21,3 16-13,0 19-9,0 19-8,0 19-8,0 9-4,0 0 0,0 0 1,0 0-1,0-18 1,0-33-1,0-35 0,0-34 1,-2-16-20,-3 3-37,-3 3-37,-2 4-37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2:55"/>
    </inkml:context>
    <inkml:brush xml:id="br0">
      <inkml:brushProperty name="width" value="0.04217" units="cm"/>
      <inkml:brushProperty name="height" value="0.04217" units="cm"/>
      <inkml:brushProperty name="color" value="#00BFF3"/>
    </inkml:brush>
  </inkml:definitions>
  <inkml:trace contextRef="#ctx0" brushRef="#br0">41300 20750 521,'257'-25'146,"-33"0"-38,-35 0-38,-34 0-39,-26 3-21,-15 6-3,-15 7-3,-16 6-3,-15 9-4,-11 13-1,-14 12-4,-11 13-3,-14 7 2,-11 4 5,-14 3 5,-11 3 5,-9-1 2,-3-2 1,-3-3 0,-2-3 0,-5-2 0,-2 0-2,-3 0-2,-3 0-1,-1-4-2,4-5-2,3-7-4,3-5-2,1-6-3,1-3-5,-1-3-5,1-2-4,1-8-3,3-8 0,3-10-1,4-9-1,5-20-1,10-27-3,10-28-3,9-28-3,17-21 0,25-12 3,25-13 3,25-12 3,7-2 4,-8 9 6,-10 10 5,-9 10 5,-12 16 5,-11 26 3,-14 24 3,-11 26 2,-11 21 10,-5 19 19,-7 19 16,-5 19 18,-9 19 4,-9 23-10,-10 22-11,-8 22-9,-15 16-8,-19 14-2,-18 11-3,-19 14-4,-8 0-2,3-8-2,3-10-2,4-9-1,5-12-8,10-11-14,10-14-11,9-11-14,35-25-12,64-33-12,61-35-12,64-34-12,19-16 2,-21 3 13,-22 3 15,-22 4 14,-15 5 11,-5 10 10,-7 10 9,-5 9 9,-11 9 8,-11 9 5,-14 10 7,-11 10 5,-11 5 3,-5 4 1,-7 3 0,-5 3 0,-6 1-2,-3 1-3,-3-1-5,-2 1-3,0 1-6,7 3-8,6 3-8,7 4-7,7-6-7,9-11-8,10-14-8,10-11-7,4-11-2,0-5 1,0-7 2,0-5 1,-4-3 4,-5 4 5,-7 3 6,-5 3 4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2:56"/>
    </inkml:context>
    <inkml:brush xml:id="br0">
      <inkml:brushProperty name="width" value="0.05836" units="cm"/>
      <inkml:brushProperty name="height" value="0.05836" units="cm"/>
      <inkml:brushProperty name="color" value="#00BFF3"/>
    </inkml:brush>
  </inkml:definitions>
  <inkml:trace contextRef="#ctx0" brushRef="#br0">43950 20000 376,'76'-22'126,"4"6"-26,3 7-28,3 6-26,3-1-18,3-5-6,3-7-7,4-5-7,-4-4-5,-9 0-2,-10 0-4,-8 0-2,-9 0-3,-6 0-3,-6 0-5,-6 0-3,-12 6-3,-15 13-1,-15 12-1,-16 13-1,-16 12 3,-16 13 6,-15 12 8,-15 13 7,-12 9 3,-6 6 1,-6 7 0,-6 6 1,1-1 0,9-5 2,10-7 2,10-5 2,8-6 2,10-3 1,10-3 2,9-2 2,15-9-5,22-12-12,22-13-10,23-12-12,13-12-4,6-8 3,7-10 3,6-9 4,1-7 2,-3-3 5,-3-3 5,-2-2 3,-9 5 6,-12 16 7,-13 15 6,-12 17 8,-12 10 2,-8 6-3,-10 7-3,-9 6-2,-9 4-4,-5 4-2,-7 3-3,-5 3-4,-4-1-3,0-2-5,0-3-5,0-3-5,1-13-6,4-22-9,3-22-7,3-21-8,6-23 0,9-21 7,10-22 6,10-22 7,11-32 2,17-40-4,15-40-5,16-41-3,4-4 1,-6 35 7,-6 35 7,-6 34 8,-7 27 7,-6 23 7,-6 22 7,-6 22 6,-2 16 4,3 14 0,3 11 0,4 14-1,4 10 4,6 9 8,7 10 8,6 10 7,6 18 2,6 28-6,7 28-5,6 29-5,-1 22-3,-5 20-1,-7 18-1,-5 20-1,-4 6-2,0-2-5,0-3-4,0-3-4,0-6-5,0-5-3,0-7-4,0-5-3,-4-4-10,-5 0-14,-7 0-15,-5 0-14,-6-7-7,-3-11 0,-3-14 2,-2-11 1,-5-20 4,-2-24 10,-3-26 9,-3-24 10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3:05"/>
    </inkml:context>
    <inkml:brush xml:id="br0">
      <inkml:brushProperty name="width" value="0.06046" units="cm"/>
      <inkml:brushProperty name="height" value="0.06046" units="cm"/>
      <inkml:brushProperty name="color" value="#00BFF3"/>
    </inkml:brush>
  </inkml:definitions>
  <inkml:trace contextRef="#ctx0" brushRef="#br0">59228 31531 363,'22'-7'3,"-3"1"6,-3 0 7,-2 2 5,-2 0 2,3 2 0,2 0-2,2 2-1,0 0-2,1 2-2,-1 0-3,1 2-2,-2 1-1,-3 1 0,-3 3 0,-2 2 0,-3 1 0,-1 2 2,-1 0 0,0 1 1,-2 2 1,0 1-1,-2 3 0,0 1-1,-1 3 0,0 1 3,0 3 2,0 1 3,-1 4 1,0 4 1,-2 6 1,0 4 2,0 3-1,0-2-3,2 0-1,0-2-3,1 0-1,0-2-4,0 0-2,0-2-2,1-1-2,0-1-1,2-3-1,0-2 0,1-1-3,0 1-1,0-1-4,0 0-2,-1-2-2,-1-5-1,0-5-2,-1-5-2,-5-9-7,-6-14-13,-7-14-13,-7-13-14,-4-9-3,1-4 6,-1-4 6,1-4 5,1-2 5,1 2 5,3 1 5,1 0 5,2 4 5,3 4 7,1 5 7,3 6 7,1 3 4,4 3 3,2 3 2,4 3 3,2 2 3,4 3 4,2 1 6,4 2 4,2 2 0,5 1-4,3 0-4,5 2-5,0 1-3,-1 2-1,-3 3-3,-1 1-1,-3 3-1,-3 3 0,-3 5 1,-2 4 0,-5 4-3,-5 5-5,-4 5-6,-5 5-5,-6 3-3,-4 2 1,-4 2 2,-6 2 0,-2-1 2,1-5 1,1-5 1,1-5 1,2-4 3,5-3 3,3-3 3,5-3 3,5-3-3,8-2-9,8-4-10,8-2-9,5-5-5,6-4 1,5-6 2,5-4 1,-1-1 0,-6 1 2,-5 2 0,-6 3 2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6:23"/>
    </inkml:context>
    <inkml:brush xml:id="br0">
      <inkml:brushProperty name="width" value="0.0333" units="cm"/>
      <inkml:brushProperty name="height" value="0.0333" units="cm"/>
      <inkml:brushProperty name="color" value="#F2395B"/>
    </inkml:brush>
  </inkml:definitions>
  <inkml:trace contextRef="#ctx0" brushRef="#br0">38350 17200 660,'16'1'6,"-1"2"11,1 2 11,0 2 11,0 1 5,3 3-3,2 2-2,1 2-2,3 1-5,1-1-7,3 1-7,1 0-6,1-1-11,-1-1-12,-2-1-15,1 0-12,-5-3-4,-3-1 8,-6-2 7,-5-2 7,-2-1 0,0 0-10,0 0-10,0 0-9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2:56"/>
    </inkml:context>
    <inkml:brush xml:id="br0">
      <inkml:brushProperty name="width" value="0.04744" units="cm"/>
      <inkml:brushProperty name="height" value="0.04744" units="cm"/>
      <inkml:brushProperty name="color" value="#00BFF3"/>
    </inkml:brush>
  </inkml:definitions>
  <inkml:trace contextRef="#ctx0" brushRef="#br0">46100 20550 463,'-50'-60'67,"0"32"6,0 31 6,0 32 5,-4 22-6,-5 17-19,-7 15-20,-5 16-18,-6 7-10,-3 1-1,-3-1-2,-2 1-1,-5-4-8,-2-6-16,-3-6-15,-3-6-17,-1-10-7,4-12-1,3-13 1,3-12 0,7-10 2,14-6 3,11-6 3,14-6 4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2:56"/>
    </inkml:context>
    <inkml:brush xml:id="br0">
      <inkml:brushProperty name="width" value="0.03608" units="cm"/>
      <inkml:brushProperty name="height" value="0.03608" units="cm"/>
      <inkml:brushProperty name="color" value="#00BFF3"/>
    </inkml:brush>
  </inkml:definitions>
  <inkml:trace contextRef="#ctx0" brushRef="#br0">45200 18300 609,'73'32'173,"-3"17"-50,-3 15-51,-2 16-49,-8 2-39,-8-8-26,-10-10-26,-9-9-25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2:57"/>
    </inkml:context>
    <inkml:brush xml:id="br0">
      <inkml:brushProperty name="width" value="0.04143" units="cm"/>
      <inkml:brushProperty name="height" value="0.04143" units="cm"/>
      <inkml:brushProperty name="color" value="#00BFF3"/>
    </inkml:brush>
  </inkml:definitions>
  <inkml:trace contextRef="#ctx0" brushRef="#br0">61900 20900 530,'143'45'172,"-11"-9"-44,-14-10-44,-11-8-42,-12-6-25,-9 1-5,-10-1-5,-8 1-5,-11 1-3,-8 3-1,-10 3 0,-9 4-1,-7 4-2,-3 6-1,-3 7-2,-2 6-2,-9 3 0,-12 0 2,-13 0 3,-12 0 2,-13 4 4,-12 10 3,-13 10 4,-12 9 4,-5 1 0,3-6-2,3-6-1,4-6-3,2-9-2,4-8-1,3-10-4,3-9-1,4-16-8,7-22-14,6-22-14,7-21-13,19-28-5,35-30 4,35-32 4,34-30 5,13-6 3,-5 22 5,-7 22 3,-5 23 4,-8 14 3,-5 10 2,-7 10 3,-5 9 1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2:57"/>
    </inkml:context>
    <inkml:brush xml:id="br0">
      <inkml:brushProperty name="width" value="0.04434" units="cm"/>
      <inkml:brushProperty name="height" value="0.04434" units="cm"/>
      <inkml:brushProperty name="color" value="#00BFF3"/>
    </inkml:brush>
  </inkml:definitions>
  <inkml:trace contextRef="#ctx0" brushRef="#br0">63250 20000 496,'26'-32'1,"4"-11"3,3-14 3,3-11 2,-10 8 9,-21 32 16,-22 31 16,-22 32 15,-18 24 2,-11 19-13,-14 19-11,-11 19-12,-12 10-8,-9 4-2,-10 3-4,-8 3-3,-3-2-2,7-6 0,6-6-1,7-6-1,8-10-10,14-12-17,11-13-19,14-12-19,10-12-4,9-8 8,10-10 9,10-9 9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2:57"/>
    </inkml:context>
    <inkml:brush xml:id="br0">
      <inkml:brushProperty name="width" value="0.0371" units="cm"/>
      <inkml:brushProperty name="height" value="0.0371" units="cm"/>
      <inkml:brushProperty name="color" value="#00BFF3"/>
    </inkml:brush>
  </inkml:definitions>
  <inkml:trace contextRef="#ctx0" brushRef="#br0">63050 21150 593,'65'26'34,"-18"4"12,-19 3 12,-18 3 11,-12 1-1,-3 1-13,-3-1-13,-2 1-13,11-7-24,29-12-31,28-13-33,28-12-32,4-9-7,-18-2 20,-19-3 20,-18-3 20,-9-1 12,4 4 4,3 3 6,3 3 5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2:58"/>
    </inkml:context>
    <inkml:brush xml:id="br0">
      <inkml:brushProperty name="width" value="0.02837" units="cm"/>
      <inkml:brushProperty name="height" value="0.02837" units="cm"/>
      <inkml:brushProperty name="color" value="#00BFF3"/>
    </inkml:brush>
  </inkml:definitions>
  <inkml:trace contextRef="#ctx0" brushRef="#br0">64100 21150 775,'-47'46'87,"6"-5"-21,7-7-21,6-5-20,4-11-24,4-11-25,3-14-25,3-11-26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2:58"/>
    </inkml:context>
    <inkml:brush xml:id="br0">
      <inkml:brushProperty name="width" value="0.03515" units="cm"/>
      <inkml:brushProperty name="height" value="0.03515" units="cm"/>
      <inkml:brushProperty name="color" value="#00BFF3"/>
    </inkml:brush>
  </inkml:definitions>
  <inkml:trace contextRef="#ctx0" brushRef="#br0">63650 21350 625,'68'1'121,"-11"4"-27,-14 3-27,-11 3-28,-12 9-17,-9 16-6,-10 15-5,-8 17-8,-8 3-2,-2-5-1,-3-7 1,-3-5-2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2:58"/>
    </inkml:context>
    <inkml:brush xml:id="br0">
      <inkml:brushProperty name="width" value="0.03733" units="cm"/>
      <inkml:brushProperty name="height" value="0.03733" units="cm"/>
      <inkml:brushProperty name="color" value="#00BFF3"/>
    </inkml:brush>
  </inkml:definitions>
  <inkml:trace contextRef="#ctx0" brushRef="#br0">65450 20550 589,'-68'1'8,"17"4"18,15 3 18,16 3 16,15-1 1,16-2-17,15-3-16,17-3-18,8-2-7,4 0-1,3 0-1,3 0 1,-1 0-3,-2 0-5,-3 0-4,-3 0-4,-20 9 2,-33 19 9,-35 19 8,-34 19 8,-20 7 4,-2-3-4,-3-3-3,-3-2-3,-1-3-2,4 1-1,3-1-1,3 1-2,7-6 1,14-8-2,11-10 1,14-9-1,16-7-4,22-3-9,22-3-8,23-2-9,16-8-3,13-8 3,12-10 3,13-9 2,4-5 2,-3 0 2,-3 0 0,-2 0 1,-11 3 5,-15 6 9,-15 7 8,-16 6 8,-15 6 9,-11 6 12,-14 7 11,-11 6 10,-12 4 1,-9 4-8,-10 3-8,-8 3-9,-6 3-6,1 3-6,-1 3-4,1 4-6,1-3-5,3-5-7,3-7-4,4-5-7,4-6-5,6-3-5,7-3-4,6-2-5,6-8-1,6-8 2,7-10 1,6-9 2,4-5 0,4 0-3,3 0-2,3 0-3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2:59"/>
    </inkml:context>
    <inkml:brush xml:id="br0">
      <inkml:brushProperty name="width" value="0.04542" units="cm"/>
      <inkml:brushProperty name="height" value="0.04542" units="cm"/>
      <inkml:brushProperty name="color" value="#00BFF3"/>
    </inkml:brush>
  </inkml:definitions>
  <inkml:trace contextRef="#ctx0" brushRef="#br0">66050 19500 484,'1'-38'49,"4"26"2,3 24 1,3 26 2,4 22-1,7 23-4,6 22-4,7 22-4,4 18-5,3 16-6,3 15-6,4 17-7,1 7-6,0 0-8,0 0-6,0 0-9,-4 4-6,-5 10-8,-7 10-7,-5 9-8,-6-5-3,-3-19 0,-3-18 2,-2-19-1,-6-21 2,-6-21 0,-6-22 2,-6-22 1,-2-16 3,3-9 4,3-10 6,4-8 4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2:59"/>
    </inkml:context>
    <inkml:brush xml:id="br0">
      <inkml:brushProperty name="width" value="0.03626" units="cm"/>
      <inkml:brushProperty name="height" value="0.03626" units="cm"/>
      <inkml:brushProperty name="color" value="#00BFF3"/>
    </inkml:brush>
  </inkml:definitions>
  <inkml:trace contextRef="#ctx0" brushRef="#br0">67150 21650 606,'-69'-22'52,"13"6"-7,12 7-6,13 6-7,4 4-1,-3 4 4,-3 3 2,-2 3 5,-6 9-5,-6 16-11,-6 15-12,-6 17-10,-7 11-7,-6 10 1,-6 10-1,-6 9 1,-7 1-6,-6-6-12,-6-6-12,-6-6-11,1-12-7,9-15-2,10-15-2,10-16-1,10-12 4,13-5 8,12-7 9,13-5 8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6:25"/>
    </inkml:context>
    <inkml:brush xml:id="br0">
      <inkml:brushProperty name="width" value="0.03851" units="cm"/>
      <inkml:brushProperty name="height" value="0.03851" units="cm"/>
      <inkml:brushProperty name="color" value="#F2395B"/>
    </inkml:brush>
  </inkml:definitions>
  <inkml:trace contextRef="#ctx0" brushRef="#br0">39750 15411 571,'1'-13'-2,"2"8"24,2 7 25,2 6 24,0 6 5,-1 5-16,0 5-15,-2 5-16,-1 4-9,0 3-1,-1 3-3,-2 2-1,0 1-6,0-3-8,0-4-8,0-2-9,2-7-11,4-11-17,4-10-15,4-12-16,0-5 0,-3-3 15,-3-2 15,-2-1 15,-3-1 8,-1 2 2,0 3 1,-1 1 1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2:59"/>
    </inkml:context>
    <inkml:brush xml:id="br0">
      <inkml:brushProperty name="width" value="0.0396" units="cm"/>
      <inkml:brushProperty name="height" value="0.0396" units="cm"/>
      <inkml:brushProperty name="color" value="#00BFF3"/>
    </inkml:brush>
  </inkml:definitions>
  <inkml:trace contextRef="#ctx0" brushRef="#br0">66400 19200 555,'50'75'157,"0"0"-36,0 0-36,0 0-35,-2 0-27,-3 0-15,-3 0-15,-2 0-16,-6-5-15,-6-9-18,-6-10-17,-6-8-16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00"/>
    </inkml:context>
    <inkml:brush xml:id="br0">
      <inkml:brushProperty name="width" value="0.03673" units="cm"/>
      <inkml:brushProperty name="height" value="0.03673" units="cm"/>
      <inkml:brushProperty name="color" value="#00BFF3"/>
    </inkml:brush>
  </inkml:definitions>
  <inkml:trace contextRef="#ctx0" brushRef="#br0">84500 17850 598,'115'48'135,"-18"-3"-31,-19-3-33,-18-2-31,-14-3-19,-5 1-6,-7-1-4,-5 1-6,-9 7-8,-9 16-7,-10 15-9,-8 17-8,-11 3-6,-8-5-6,-10-7-4,-9-5-5,-5-8 0,0-5 4,0-7 4,0-5 3,4-9 6,10-9 6,10-10 5,9-8 7,4-4 3,1 3 3,-1 3 1,1 4 3,-1 2 2,1 4 2,-1 3 4,1 3 3,-1 6 3,1 9 6,-1 10 5,1 10 5,1 4 2,3 0-2,3 0-2,4 0-1,-1 1 0,-3 4 2,-3 3 2,-2 3 1,-5-4 1,-2-8-1,-3-10-2,-3-9 0,10-24-10,26-37-20,24-38-19,26-37-19,16-35-9,10-31 2,10-31 1,9-31 1,-4 1 4,-15 34 5,-15 35 4,-16 35 5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02"/>
    </inkml:context>
    <inkml:brush xml:id="br0">
      <inkml:brushProperty name="width" value="0.05684" units="cm"/>
      <inkml:brushProperty name="height" value="0.05684" units="cm"/>
      <inkml:brushProperty name="color" value="#00BFF3"/>
    </inkml:brush>
  </inkml:definitions>
  <inkml:trace contextRef="#ctx0" brushRef="#br0">85950 17800 387,'110'-222'4,"-27"56"8,-28 57 8,-28 56 8,-13 37 4,3 19 1,3 19 2,4 19 0,-1 9-2,-3 0-6,-3 0-4,-2 0-6,-6 4-5,-6 10-3,-6 10-4,-6 9-3,-9 4-3,-8 1-2,-10-1-1,-9 1-1,-5-6-2,0-8-5,0-10-5,0-9-3,0-16-6,0-22-6,0-22-5,0-21-7,6-18 1,13-12 6,12-13 7,13-12 6,7-5 6,4 3 5,3 3 6,3 4 5,1 5 5,1 10 3,-1 10 3,1 9 4,-1 15 5,1 22 8,-1 22 7,1 23 7,-3 13 0,-2 6-9,-3 7-7,-3 6-7,-2-1-7,0-5-4,0-7-4,0-5-4,1-8-2,4-5 0,3-7 0,3-5 0,7-11-2,14-11-5,11-14-5,14-11-5,10-14-2,9-11-2,10-14-2,10-11-2,-3-4 3,-11 6 5,-14 7 8,-11 6 5,-12 7 7,-9 10 7,-10 10 7,-8 9 7,-15 12 6,-19 16 3,-18 15 6,-19 17 3,-15 10-1,-8 6-8,-10 7-8,-9 6-6,-5 3-7,0 0-3,0 0-4,0 0-3,3-2-3,6-3 1,7-3-1,6-2 0,9-8-2,13-8-2,12-10-3,13-9-3,13-9-1,17-5 0,15-7 0,16-5 0,4 0 8,-6 10 15,-6 10 15,-6 9 15,-6 7 6,-2 7-7,-3 6-6,-3 7-6,-4 4-4,-3 3-3,-3 3-2,-2 4-3,-6 1-1,-6 0 0,-6 0-1,-6 0 0,-2-4-4,3-5-8,3-7-8,4-5-8,5-15-8,10-22-8,10-22-9,9-21-9,12-28-1,16-30 7,15-32 6,17-30 6,7-11 7,0 14 5,0 11 7,0 14 6,-5 14 5,-9 20 3,-10 18 4,-8 20 4,-6 10 3,1 3 3,-1 3 3,1 4 3,1 4 2,3 6 1,3 7 0,4 6 1,1 3-1,0 0-2,0 0-2,0 0-1,-4 9-2,-5 19 1,-7 19-2,-5 19 1,-9 10-1,-9 4 2,-10 3 1,-8 3 2,-6 3 0,1 3 2,-1 3 1,1 4 1,-3 1 0,-2 0-3,-3 0-1,-3 0-3,-1-2-1,4-3 0,3-3-2,3-2 0,3-6-1,3-6-2,3-6-3,4-6-2,-7-21-11,-16-34-22,-15-35-22,-15-33-22,-6-26-3,7-16 12,6-15 12,7-15 14,7-3 9,9 14 6,10 11 5,10 14 7,4 13 4,0 16 4,0 15 3,0 17 4,3 8 2,6 4 0,7 3 2,6 3 1,3 1 0,0 1 0,0-1 0,0 1-1,-5 12-2,-9 25-3,-10 25-4,-8 25-4,-12 12-1,-12 1 0,-13-1 1,-12 1 1,-7-3-1,1-2 1,-1-3-1,1-3 0,2-9 3,7-11 2,6-14 5,7-11 3,24-28-4,44-40-11,44-40-12,44-41-11,19-27-5,-2-12 0,-3-13 0,-3-12 0,-4 1 4,-3 16 4,-3 15 7,-2 17 5,-11 16 4,-15 19 2,-15 19 2,-16 19 3,-13 12 0,-9 6 2,-10 7 0,-8 6 0,-4 6 9,3 6 18,3 7 18,4 6 17,1 4 3,0 4-12,0 3-12,0 3-11,6-1-9,13-2-2,12-3-4,13-3-4,10-2-2,10 0-4,10 0-3,9 0-4,-5-2-1,-19-3 0,-18-3 1,-19-2 1,-18-11-6,-15-15-11,-15-15-12,-16-16-12,-8-7-1,0 4 9,0 3 8,0 3 10,0 3 5,0 3 3,0 3 4,0 4 3,1 18 10,4 34 14,3 35 15,3 35 14,-2 16 3,-6 1-11,-6-1-10,-6 1-11,-9 2-7,-8 7-2,-10 6-4,-9 7-3,-7 0-3,-3-2-2,-3-3-3,-2-3-2,2-4-3,9-3-3,10-3-1,10-2-3,18-14-1,28-21 0,28-22 0,29-22 0,21-18 2,16-11 2,15-14 3,17-11 3,2-3 2,-9 10 1,-10 10 1,-8 9 2,-14 7 0,-15 7 2,-15 6 1,-16 7 1,-15 8 3,-11 14 1,-14 11 4,-11 14 2,-14 8 1,-11 7-1,-14 6-2,-11 7-2,-7 2-1,0 1-4,0-1-3,0 1-3,1-4-1,4-6-1,3-6 1,3-6-1,4-7 1,7-6 1,6-6 1,7-6 1,22-10 0,42-12-5,40-13-2,41-12-4,21-13-1,4-12 2,3-13 0,3-12 2,-5-5-4,-12 3-10,-13 3-9,-12 4-11,-12 1-2,-8 0 7,-10 0 6,-9 0 6,-9 4 14,-5 10 22,-7 10 22,-5 9 22,-8 15 7,-5 22-9,-7 22-8,-5 23-10,-3 6-5,4-5-4,3-7-3,3-5-5,1-3-2,1 4-3,-1 3-2,1 3-3,-1-1-5,1-2-9,-1-3-9,1-3-9,-3-4-8,-2-3-6,-3-3-8,-3-2-5,-6-5-6,-5-2-2,-7-3-2,-5-3-2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04"/>
    </inkml:context>
    <inkml:brush xml:id="br0">
      <inkml:brushProperty name="width" value="0.06121" units="cm"/>
      <inkml:brushProperty name="height" value="0.06121" units="cm"/>
      <inkml:brushProperty name="color" value="#00BFF3"/>
    </inkml:brush>
  </inkml:definitions>
  <inkml:trace contextRef="#ctx0" brushRef="#br0">51550 35050 359,'-40'-19'74,"23"13"-3,22 12-3,22 13-4,12 9-5,3 6-10,3 7-8,4 6-10,-3 7-5,-5 10-2,-7 10-3,-5 9-3,-4 2-2,0-2-2,0-3-2,0-3-2,0-1-2,0 4 0,0 3-1,0 3 0,1-4-2,4-8-1,3-10-1,3-9-3,10-13 0,20-16-1,18-15-1,20-15-1,21-34 1,25-49 0,25-51 1,25-49 1,15-34-2,7-15-6,6-15-6,7-16-6,16-15-5,29-11-5,28-14-5,28-11-5,-18 21-8,-61 56-13,-64 57-12,-61 56-12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09"/>
    </inkml:context>
    <inkml:brush xml:id="br0">
      <inkml:brushProperty name="width" value="0.07217" units="cm"/>
      <inkml:brushProperty name="height" value="0.07217" units="cm"/>
      <inkml:brushProperty name="color" value="#00BFF3"/>
    </inkml:brush>
  </inkml:definitions>
  <inkml:trace contextRef="#ctx0" brushRef="#br0">23300 40050 304,'-49'0'3,"4"0"5,3 0 6,3 0 5,9 1 10,16 4 12,15 3 12,17 3 13,10-1 0,6-2-11,7-3-13,6-3-11,4-2-7,4 0-4,3 0-3,3 0-3,1 0-2,1 0-1,-1 0-1,1 0-1,1 0-2,3 0 1,3 0-1,4 0-1,-1 0 0,-3 0 0,-3 0-1,-2 0-1,5-4 1,16-5-2,15-7 0,17-5-1,3-4 1,-5 0 0,-7 0 1,-5 0 1,-1 1 1,6 4 0,7 3 0,6 3 1,1 3-1,-3 3 0,-3 3 0,-2 4-1,-3 1 0,1 0-1,-1 0 1,1 0-1,-1 1-1,1 4 0,-1 3-1,1 3-2,-3 1 0,-2 1-1,-3-1-2,-3 1-1,-2 1 0,0 3 0,0 3 1,0 4 1,-4-1-1,-5-3 2,-7-3-1,-5-2 0,3-3 0,17 1-1,15-1-1,16 1-1,7-3-1,1-2 1,-1-3 2,1-3 0,-1-2 0,1 0 0,-1 0 1,1 0-1,4 0 0,9 0 0,10 0 0,10 0 0,7-2 0,6-3-1,7-3 0,6-2-2,6-3 1,6 1 1,7-1-1,6 1 1,7-3 2,10-2 0,10-3 1,9-3 2,6-2 0,3 0 0,3 0-1,4 0-1,-10 3 0,-22 6 1,-22 7-1,-21 6 0,-28 3 1,-30 0-1,-32 0 2,-30 0-1,6 0 0,48 0 0,47 0-1,47 0-1,19 0 0,-5 0-1,-7 0 0,-5 0 1,-6 3-1,-3 6 0,-3 7 1,-2 6 0,-3 3 0,1 0 1,-1 0-1,1 0 0,-1-2 0,1-3 0,-1-3 0,1-2 0,-4-5 0,-6-2 0,-6-3 0,-6-3 0,-6-2 0,-2 0 0,-3 0 0,-3 0 1,-2 0-1,0 0 0,0 0 0,0 0-1,-2-2 1,-3-3 0,-3-3 1,-2-2 1,-3-3 0,1 1 0,-1-1 0,1 1 0,-1-1 0,1 1 0,-1-1 0,1 1-1,2-1 1,7 1-1,6-1 1,7 1 0,2-1 0,1 1-1,-1-1 1,1 1-1,1-1 1,3 1-1,3-1 0,4 1 0,1 1 0,0 3 0,0 3 1,0 4 0,-2 1-1,-3 0 0,-3 0 0,-2 0-2,-6 0 0,-6 0-1,-6 0 0,-6 0 0,-9 1-1,-8 4 0,-10 3 0,-9 3 0,-9-1-1,-5-2 0,-7-3-1,-5-3-1,-9-2 0,-9 0-1,-10 0-2,-8 0 0,-15-5-11,-19-9-18,-18-10-19,-19-8-19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10"/>
    </inkml:context>
    <inkml:brush xml:id="br0">
      <inkml:brushProperty name="width" value="0.04154" units="cm"/>
      <inkml:brushProperty name="height" value="0.04154" units="cm"/>
      <inkml:brushProperty name="color" value="#00BFF3"/>
    </inkml:brush>
  </inkml:definitions>
  <inkml:trace contextRef="#ctx0" brushRef="#br0">54750 36100 529,'4'-61'117,"10"28"-21,10 28-19,9 29-20,10 15-15,14 3-8,11 3-10,14 4-8,3 1-8,-2 0-9,-3 0-6,-3 0-8,-6-2-8,-5-3-6,-7-3-8,-5-2-6,-9-3-4,-9 1 2,-10-1 2,-8 1 0,-15-1 3,-19 1 2,-18-1 2,-19 1 2,-7-3 5,7-2 5,6-3 5,7-3 5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10"/>
    </inkml:context>
    <inkml:brush xml:id="br0">
      <inkml:brushProperty name="width" value="0.04015" units="cm"/>
      <inkml:brushProperty name="height" value="0.04015" units="cm"/>
      <inkml:brushProperty name="color" value="#00BFF3"/>
    </inkml:brush>
  </inkml:definitions>
  <inkml:trace contextRef="#ctx0" brushRef="#br0">53650 37600 547,'-71'23'2,"10"-3"2,10-3 3,9-2 3,13-5 7,20-2 12,18-3 12,20-3 12,22-2 3,29 0-7,28 0-7,28 0-7,17-4-6,6-5-6,7-7-6,6-5-7,-4-3-5,-11 4-1,-14 3-4,-11 3-2,-14 3-5,-11 3-10,-14 3-8,-11 4-9,-22-9-10,-27-18-11,-28-19-9,-28-18-12,-15-6 4,1 10 15,-1 10 17,1 9 16,-1 7 10,1 7 6,-1 6 5,1 7 5,1 4 7,3 3 7,3 3 7,4 4 8,-1 5 6,-3 10 4,-3 10 5,-2 9 5,-6 9-1,-6 9-5,-6 10-4,-6 10-4,-7 10-5,-6 13-4,-6 12-4,-6 13-5,-7 10-4,-6 10-5,-6 10-5,-6 9-6,1 1-3,9-6-3,10-6-1,10-6-2,10-10-5,13-12-9,12-13-9,13-12-9,13-18-7,17-21-6,15-22-6,16-22-6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11"/>
    </inkml:context>
    <inkml:brush xml:id="br0">
      <inkml:brushProperty name="width" value="0.04233" units="cm"/>
      <inkml:brushProperty name="height" value="0.04233" units="cm"/>
      <inkml:brushProperty name="color" value="#00BFF3"/>
    </inkml:brush>
  </inkml:definitions>
  <inkml:trace contextRef="#ctx0" brushRef="#br0">54750 38100 519,'-5'75'47,"-9"0"2,-10 0 2,-8 0 2,-1 3-2,9 6-4,10 7-4,10 6-4,10 1-6,13-3-7,12-3-6,13-2-8,9-9-5,6-12-4,7-13-6,6-12-3,6-10-4,6-6-1,7-6-1,6-6-2,4-16-5,4-25-11,3-25-11,3-25-10,-8-5-2,-19 16 7,-18 15 6,-19 17 7,-12 3 2,-2-5-1,-3-7-2,-3-5 0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11"/>
    </inkml:context>
    <inkml:brush xml:id="br0">
      <inkml:brushProperty name="width" value="0.05531" units="cm"/>
      <inkml:brushProperty name="height" value="0.05531" units="cm"/>
      <inkml:brushProperty name="color" value="#00BFF3"/>
    </inkml:brush>
  </inkml:definitions>
  <inkml:trace contextRef="#ctx0" brushRef="#br0">57300 36350 397,'1'-50'5,"4"0"8,3 0 9,3 0 9,6 3 4,9 6 0,10 7-2,10 6 1,8 6-3,10 6-3,10 7-3,9 6-4,2 6-4,-2 6-7,-3 7-5,-3 6-6,-7 4-4,-9 4-4,-10 3-2,-8 3-4,-12 3-5,-12 3-6,-13 3-6,-12 4-7,-16 2-2,-19 4 3,-18 3 1,-19 3 2,-8-1 4,3-2 4,3-3 7,4-3 4,2-6 5,4-5 2,3-7 2,3-5 4,4-8 0,7-5 1,6-7 1,7-5 0,4-3 7,3 4 11,3 3 12,4 3 11,2 3 7,4 3-1,3 3 1,3 4 1,3 2-3,3 4-4,3 3-5,4 3-3,1 4-3,0 7-1,0 6 1,0 7-1,-2 5-2,-3 7-3,-3 6-4,-2 7-3,-1 5-2,3 7-2,3 6-1,4 7-2,-3 2-4,-5 1-6,-7-1-6,-5 1-8,-1-7-5,6-12-6,7-13-6,6-12-5,9-27-7,13-41-8,12-40-8,13-40-9,10-32 1,10-22 9,10-22 9,9-21 11,-1 1 8,-8 25 9,-10 25 8,-9 25 9,-9 20 5,-5 16 2,-7 15 0,-5 17 2,-4 8 3,0 4 4,0 3 4,0 3 5,0 7 6,0 14 12,0 11 11,0 14 12,-4 10 0,-5 9-10,-7 10-10,-5 10-10,-6 7-7,-3 6-3,-3 7-4,-2 6-3,-5 3-3,-2 0-2,-3 0-1,-3 0-3,-2-5-2,0-9-4,0-10-4,0-8-4,-2-12-8,-3-12-13,-3-13-13,-2-12-14,0-23-2,7-30 8,6-32 8,7-30 8,4-22 5,3-8 4,3-10 4,4-9 3,1 4 5,0 19 5,0 19 7,0 19 5,0 26 9,0 34 11,0 35 11,0 35 12,-5 22 1,-9 14-10,-10 11-8,-8 14-10,-4 3-7,3-2-3,3-3-6,4-3-4,2-7-3,4-9-2,3-10-2,3-8-2,7-22-9,14-30-15,11-32-16,14-30-16,3-15-1,-2 3 12,-3 3 12,-3 4 11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12"/>
    </inkml:context>
    <inkml:brush xml:id="br0">
      <inkml:brushProperty name="width" value="0.0464" units="cm"/>
      <inkml:brushProperty name="height" value="0.0464" units="cm"/>
      <inkml:brushProperty name="color" value="#00BFF3"/>
    </inkml:brush>
  </inkml:definitions>
  <inkml:trace contextRef="#ctx0" brushRef="#br0">58000 37100 474,'46'-68'5,"-5"17"10,-7 15 11,-5 16 10,2 7 4,13 1-2,12-1-2,13 1-3,7-1-3,4 1-4,3-1-4,3 1-4,4-1-3,7 1 0,6-1 0,7 1-2,-4 1-2,-12 3-7,-13 3-7,-12 4-6,-10 1-6,-6 0-7,-6 0-6,-6 0-7,-15-4-5,-21-5-4,-22-7-6,-22-5-3,-11-9 1,0-9 9,0-10 9,0-8 10,0-6 5,0 1 5,0-1 4,0 1 4,1 2 4,4 7 5,3 6 4,3 7 5,3 5 5,3 7 5,3 6 6,4 7 4,1 10 8,0 16 9,0 15 9,0 17 9,1 13-1,4 13-12,3 12-11,3 13-12,-1 6-7,-2 0-4,-3 0-3,-3 0-4,-2-2-2,0-3-3,0-3-3,0-2-2,3-8-5,6-8-8,7-10-9,6-9-9,10-15-9,17-18-11,15-19-10,16-18-12,4-12-2,-6-3 9,-6-3 8,-6-2 7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6:26"/>
    </inkml:context>
    <inkml:brush xml:id="br0">
      <inkml:brushProperty name="width" value="0.0464" units="cm"/>
      <inkml:brushProperty name="height" value="0.0464" units="cm"/>
      <inkml:brushProperty name="color" value="#F2395B"/>
    </inkml:brush>
  </inkml:definitions>
  <inkml:trace contextRef="#ctx0" brushRef="#br0">40037 15116 474,'-6'-7'55,"6"-1"-9,4 0-11,6 0-11,2 0-8,3 0-6,2 0-6,1 1-7,1-1-4,-2 0-4,-3 0-4,-1 0-3,-2 1-3,-1 0-1,0 2-1,-2 1-1,-1-1 0,-2 0 1,-2-2 1,-2 0 1,-1-2 3,0-2 3,0-1 3,0-3 4,-1-1 3,0-1 0,-2-2 2,0 1 1,0-1 3,0 2 1,2 2 4,0 3 2,1 2 9,0 6 15,0 4 15,0 6 14,0 5 5,0 5-8,0 7-7,0 5-7,1 3-5,0-1-5,2-1-3,0-1-4,0-1-4,0-1-4,-2-1-3,0-1-4,0 0-3,4 3 0,2 1-1,3 3-1,2-1-1,0-3-3,0-4-2,-1-1-1,2-4-4,2-3-6,1-3-6,3-2-4,1-4-3,1-3 4,1-2 2,1-4 3,0-2-4,-3-5-10,-1-4-8,-2-4-11,-3 0-2,-3 1 4,-3 2 3,-2 3 4,-3 0 3,-1 2 2,0 1 2,-1 0 1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12"/>
    </inkml:context>
    <inkml:brush xml:id="br0">
      <inkml:brushProperty name="width" value="0.04343" units="cm"/>
      <inkml:brushProperty name="height" value="0.04343" units="cm"/>
      <inkml:brushProperty name="color" value="#00BFF3"/>
    </inkml:brush>
  </inkml:definitions>
  <inkml:trace contextRef="#ctx0" brushRef="#br0">59450 36400 506,'20'-58'44,"-9"34"7,-10 35 7,-8 35 6,-11 21-2,-8 9-11,-10 10-12,-9 10-10,-12 8-8,-11 10-2,-14 10-3,-11 9-2,-6 1-3,4-6-3,3-6-3,3-6-3,6-10-5,9-12-5,10-13-4,10-12-6,2-5-3,-3 3-1,-3 3-1,-2 4-1,0-4 0,7-9-1,6-10-1,7-8 0,10-17-3,16-21-4,15-22-5,17-22-3,14-21-1,17-18 4,15-19 4,16-18 5,7-6 5,1 10 7,-1 10 6,1 9 6,-6 12 7,-8 16 6,-10 15 5,-9 17 7,-5 8 3,0 4 2,0 3 1,0 3 3,-4 10 1,-5 20 5,-7 18 2,-5 20 4,-17 13-3,-24 9-8,-26 10-8,-24 10-9,-15 5-8,-3 4-6,-3 3-6,-2 3-7,-1-5-4,3-12-3,3-13-2,4-12-2,10-19-1,19-25-2,19-25-1,19-25-1,19-18 3,23-8 9,22-10 8,22-9 8,10-1 7,1 10 4,-1 10 5,1 9 5,-6 9 3,-8 9 1,-10 10 1,-9 10 1,-9 5-1,-5 4-1,-7 3-2,-5 3-3,-8 6-1,-5 9-2,-7 10-1,-5 10-3,-12 7-2,-16 6-4,-15 7-5,-15 6-3,-11 4-4,-2 4-2,-3 3-3,-3 3-3,-2-1 0,0-2 0,0-3 1,0-3 1,-2-6 0,-3-5 2,-3-7 0,-2-5 1,0-8 3,7-5 3,6-7 5,7-5 3,7-8 4,9-5 3,10-7 4,10-5 4,19-9 3,32-9 3,31-10 2,32-8 4,18-6-1,6 1-6,7-1-6,6 1-6,3 1-7,0 3-8,0 3-9,0 4-8,3-1-3,6-3 1,7-3 3,6-2 1,1-1-2,-3 3-6,-3 3-7,-2 4-6,-15 2-3,-25 4-2,-25 3-1,-25 3-1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13"/>
    </inkml:context>
    <inkml:brush xml:id="br0">
      <inkml:brushProperty name="width" value="0.04741" units="cm"/>
      <inkml:brushProperty name="height" value="0.04741" units="cm"/>
      <inkml:brushProperty name="color" value="#00BFF3"/>
    </inkml:brush>
  </inkml:definitions>
  <inkml:trace contextRef="#ctx0" brushRef="#br0">59900 36500 464,'0'-50'1,"0"0"2,0 0 2,0 0 2,7 4 4,17 10 6,15 10 5,16 9 7,18 6 0,22 3-4,22 3-4,23 4-4,6 2-3,-5 4-3,-7 3-3,-5 3-2,-11 1-3,-11 1-3,-14-1-2,-11 1-4,-28-9-7,-40-15-12,-40-15-11,-41-16-13,-21-8 0,1 0 9,-1 0 9,1 0 10,2 0 8,7 0 7,6 0 6,7 0 7,7 4 4,9 10 2,10 10 3,10 9 2,4 10 7,0 14 14,0 11 13,0 14 13,3 13 2,6 16-10,7 15-9,6 17-10,1 7-6,-3 0-5,-3 0-5,-2 0-3,-3 0-5,1 0-2,-1 0-3,1 0-3,-1-4-5,1-5-10,-1-7-8,1-5-8,13-23-11,29-37-12,28-38-12,28-37-12,17-35-1,6-31 9,7-31 11,6-31 11,-5-15 7,-16 4 6,-15 3 6,-15 3 6,-12 12 7,-6 22 7,-6 22 8,-6 23 7,-7 20 6,-6 23 1,-6 22 3,-6 22 1,-6 15 5,-2 9 5,-3 10 7,-3 10 5,-10 13-1,-16 19-6,-15 19-8,-15 19-7,-12 15-5,-6 13-2,-6 12-2,-6 13-3,-1 1-4,7-9-6,6-10-5,7-8-5,8-15-5,14-19-4,11-18-4,14-19-4,10-13-3,9-6-1,10-6-3,10-6-2,8-9 2,10-8 3,10-10 4,9-9 5,2-5 3,-2 0 3,-3 0 3,-3 0 3,-7 4 9,-9 10 18,-10 10 15,-8 9 18,-11 10 5,-8 14-6,-10 11-6,-9 14-5,-13 7-6,-16 3-4,-15 3-5,-15 4-4,-12 4-3,-6 6-3,-6 7-2,-6 6-2,-9 6-3,-8 6-2,-10 7-4,-9 6-4,1-1 0,13-5 0,12-7 0,13-5 1,12-12-7,13-16-13,12-15-14,13-15-14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14"/>
    </inkml:context>
    <inkml:brush xml:id="br0">
      <inkml:brushProperty name="width" value="0.06025" units="cm"/>
      <inkml:brushProperty name="height" value="0.06025" units="cm"/>
      <inkml:brushProperty name="color" value="#00BFF3"/>
    </inkml:brush>
  </inkml:definitions>
  <inkml:trace contextRef="#ctx0" brushRef="#br0">61300 37100 365,'28'-24'5,"6"4"10,7 3 10,6 3 10,-1 7 3,-5 14-2,-7 11-4,-5 14-3,-9 7-7,-9 3-11,-10 3-11,-8 4-11,-14 7-8,-15 13-5,-15 12-4,-16 13-5,-13 2 0,-9-5 3,-10-7 4,-8-5 3,-3-8 5,7-5 4,6-7 5,7-5 5,7-8 4,9-5 6,10-7 6,10-5 5,16-6 5,26-3 6,24-3 6,26-2 5,19-9-2,17-12-8,15-13-8,16-12-9,7-9-6,1-2-5,-1-3-3,1-3-4,-7-1-2,-12 4 1,-13 3-1,-12 3 1,-13 3-3,-12 3-6,-13 3-6,-12 4-6,-9-1-2,-2-3 3,-3-3 2,-3-2 2,-4-1 3,-3 3 2,-3 3 2,-2 4 2,-5 2 3,-2 4 2,-3 3 2,-3 3 3,-2 1 3,0 1 4,0-1 5,0 1 3,0 1 6,0 3 6,0 3 6,0 4 7,1 4 2,4 6-1,3 7-1,3 6-1,-1 4-1,-2 4-2,-3 3-1,-3 3-1,-1 3-3,4 3-3,3 3-2,3 4-4,1 4 0,1 6 0,-1 7 2,1 6 1,1 4 0,3 4-2,3 3-1,4 3-1,2-1-2,4-2-3,3-3-3,3-3-2,6-6-1,9-5 0,10-7 0,10-5 1,7-9-5,6-9-6,7-10-9,6-8-8,13-11-6,23-8-4,22-10-6,22-9-4,16-10-3,14-9 0,11-10 1,14-8 0,-12 0 3,-34 14 8,-35 11 6,-33 14 8,-20 3 0,-3-2-8,-3-3-9,-2-3-7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14"/>
    </inkml:context>
    <inkml:brush xml:id="br0">
      <inkml:brushProperty name="width" value="0.04515" units="cm"/>
      <inkml:brushProperty name="height" value="0.04515" units="cm"/>
      <inkml:brushProperty name="color" value="#00BFF3"/>
    </inkml:brush>
  </inkml:definitions>
  <inkml:trace contextRef="#ctx0" brushRef="#br0">48900 37650 487,'10'-96'52,"-27"60"11,-28 60 10,-28 59 12,-15 32-5,1 7-17,-1 6-19,1 7-18,-1 4-12,1 3-5,-1 3-6,1 4-4,2-4-6,7-9-9,6-10-7,7-8-7,7-12-8,9-12-7,10-13-6,10-12-6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15"/>
    </inkml:context>
    <inkml:brush xml:id="br0">
      <inkml:brushProperty name="width" value="0.04917" units="cm"/>
      <inkml:brushProperty name="height" value="0.04917" units="cm"/>
      <inkml:brushProperty name="color" value="#00BFF3"/>
    </inkml:brush>
  </inkml:definitions>
  <inkml:trace contextRef="#ctx0" brushRef="#br0">47850 37600 447,'-47'-116'21,"6"19"4,7 19 4,6 19 4,10 21 6,17 26 9,15 24 8,16 26 8,10 19-1,7 17-11,6 15-10,7 16-11,4 13-8,3 14-7,3 11-7,4 14-7,4 10-9,6 9-9,7 10-10,6 10-10,-2-9-1,-9-24 7,-10-26 7,-8-24 6,-9-18-5,-6-9-20,-6-10-18,-6-8-19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24"/>
    </inkml:context>
    <inkml:brush xml:id="br0">
      <inkml:brushProperty name="width" value="0.04655" units="cm"/>
      <inkml:brushProperty name="height" value="0.04655" units="cm"/>
      <inkml:brushProperty name="color" value="#F2395B"/>
    </inkml:brush>
  </inkml:definitions>
  <inkml:trace contextRef="#ctx0" brushRef="#br0">53200 40350 472,'-61'-4'0,"-22"-5"0,-22-7 0,-21-5 0,8 0 5,42 10 11,40 10 9,41 9 11,27 6 7,17 3 2,15 3 4,16 4 3,4-3-3,-6-5-9,-6-7-8,-6-5-10,4-3-5,16 4-1,15 3-3,17 3-1,24-1-2,34-2 0,35-3-2,35-3-1,13-2-2,-6 0 0,-6 0-2,-6 0-2,-9 0 0,-8 0 0,-10 0 1,-9 0-1,-9 3 0,-5 6-1,-7 7 1,-5 6-2,-4 3 1,0 0-1,0 0 0,0 0 0,0-2-1,0-3 1,0-3 0,0-2-1,1-3 1,4 1 0,3-1 1,3 1-1,3-3 1,3-2 0,3-3-1,4-3 1,-1-2-1,-3 0 0,-3 0-1,-2 0 0,-3 0-1,1 0 1,-1 0 1,1 0-1,-3 0 1,-2 0-1,-3 0 0,-3 0 0,-1 1 0,4 4-2,3 3 0,3 3-2,4-1 1,7-2 0,6-3 1,7-3 1,2-2 0,1 0-1,-1 0 0,1 0 0,-4 0 0,-6 0 0,-6 0 0,-6 0 1,-2 0 1,3 0 0,3 0 1,4 0 1,-1-2 0,-3-3 0,-3-3 1,-2-2-1,-5-3 0,-2 1 0,-3-1-1,-3 1-1,-9-1 0,-11 1-1,-14-1-1,-11 1 0,-12 1-1,-9 3-2,-10 3-2,-8 4-1,-11 1-2,-8 0 1,-10 0-1,-9 0 0,-18-2-9,-24-3-18,-26-3-18,-24-2-18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33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68825 37325 333,'157'63'167,"51"46"-1,50 47 1,49 47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34"/>
    </inkml:context>
    <inkml:brush xml:id="br0">
      <inkml:brushProperty name="width" value="0.03809" units="cm"/>
      <inkml:brushProperty name="height" value="0.03809" units="cm"/>
      <inkml:brushProperty name="color" value="#F2395B"/>
    </inkml:brush>
  </inkml:definitions>
  <inkml:trace contextRef="#ctx0" brushRef="#br0">69700 36150 577,'-69'10'86,"13"23"-14,12 22-15,13 22-15,7 13-9,4 7-5,3 6-4,3 7-5,-2 2-3,-6 1-3,-6-1-2,-6 1-2,-2 2-3,3 7-1,3 6-4,4 7-1,-1 0-4,-3-2-5,-3-3-6,-2-3-6,-1-6-3,3-5-4,3-7-3,4-5-2,4-12-3,6-16-1,7-15-1,6-15-1,6-20 0,6-21 1,7-22 3,6-22 0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34"/>
    </inkml:context>
    <inkml:brush xml:id="br0">
      <inkml:brushProperty name="width" value="0.05297" units="cm"/>
      <inkml:brushProperty name="height" value="0.05297" units="cm"/>
      <inkml:brushProperty name="color" value="#F2395B"/>
    </inkml:brush>
  </inkml:definitions>
  <inkml:trace contextRef="#ctx0" brushRef="#br0">70150 35900 415,'23'-27'0,"-3"-3"0,-3-3 0,-2-2 0,0 0 3,7 7 5,6 6 7,7 7 5,8 2 2,14 1-2,11-1-2,14 1-2,5 2-2,1 7-3,-1 6-2,1 7-3,-1 5-3,1 7-3,-1 6-2,1 7-2,-4 2-2,-6 1 0,-6-1 0,-6 1 1,-7-4 0,-6-6 1,-6-6 1,-6-6 1,-6-4 2,-2 1 2,-3-1 2,-3 1 3,-4 1 3,-3 3 1,-3 3 3,-2 4 1,-3 2 4,1 4 2,-1 3 3,1 3 3,-3 6 1,-2 9-2,-3 10-1,-3 10-2,-6 5-1,-5 4 1,-7 3 1,-5 3 0,-4 6-1,0 9-4,0 10-3,0 10-4,0 10-3,0 13 0,0 12 0,0 13-2,0 9-1,0 6-3,0 7-2,0 6-4,0-4-2,0-11-2,0-14-3,0-11-2,3-15-1,6-16-2,7-15-1,6-15-1,-1-15-3,-5-12-4,-7-13-5,-5-12-4,-6-15 0,-3-15 4,-3-15 4,-2-16 5,-8-19 1,-8-22-1,-10-22 0,-9-21-2,-7-23 2,-3-21 0,-3-22 2,-2-22 1,-3-8 3,1 6 2,-1 7 4,1 6 3,1 13 3,3 23 2,3 22 3,4 22 3,4 16 2,6 14 3,7 11 3,6 14 2,7 7 2,10 3 1,10 3 0,9 4 1,18 1 0,29 0-1,28 0-1,28 0-1,17 3-1,6 6-4,7 7-4,6 6-2,-2 3-3,-9 0-3,-10 0-3,-8 0-1,-20 9-6,-28 19-5,-28 19-7,-27 19-5,-28 12-3,-24 6 2,-26 7 2,-24 6 2,-17 3 2,-5 0 2,-7 0 2,-5 0 2,2-7 2,13-11 2,12-14 3,13-11 1,12-14 5,13-11 4,12-14 5,13-11 4,16-9 7,23-3 6,22-3 6,22-2 7,21-5 0,22-2-7,22-3-8,23-3-7,13-4-6,6-3-4,7-3-4,6-2-4,-4-1-5,-11 3-5,-14 3-4,-11 4-4,-15 1-4,-16 0-3,-15 0-1,-15 0-4,-12 0 3,-6 0 4,-6 0 5,-6 0 4,-6 0 4,-2 0 2,-3 0 2,-3 0 1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35"/>
    </inkml:context>
    <inkml:brush xml:id="br0">
      <inkml:brushProperty name="width" value="0.03796" units="cm"/>
      <inkml:brushProperty name="height" value="0.03796" units="cm"/>
      <inkml:brushProperty name="color" value="#F2395B"/>
    </inkml:brush>
  </inkml:definitions>
  <inkml:trace contextRef="#ctx0" brushRef="#br0">70500 37050 579,'-68'-90'5,"17"23"9,15 22 9,16 22 10,9 21 6,3 22 2,3 22 2,4 23 3,-3 24-1,-5 28-6,-7 28-4,-5 29-6,-8 29-9,-5 31-12,-7 32-11,-5 31-12,-3 9-6,4-12 1,3-13 1,3-12 1,4-32 1,7-49 4,6-51 2,7-49 4,4-28-9,3-2-18,3-3-19,4-3-18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6:26"/>
    </inkml:context>
    <inkml:brush xml:id="br0">
      <inkml:brushProperty name="width" value="0.03869" units="cm"/>
      <inkml:brushProperty name="height" value="0.03869" units="cm"/>
      <inkml:brushProperty name="color" value="#F2395B"/>
    </inkml:brush>
  </inkml:definitions>
  <inkml:trace contextRef="#ctx0" brushRef="#br0">41000 15033 568,'-8'-6'61,"0"4"-8,0 4-7,0 4-7,0 4-4,1 3 0,-1 5 1,0 3-1,-1 4-3,0 3-6,-1 3-8,-1 3-6,-3 2-8,-2 0-9,-3 2-9,-3 1-8,0-1-9,3-2-6,3-2-8,2-1-8,3-5-2,3-4 1,1-5 2,2-4 1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35"/>
    </inkml:context>
    <inkml:brush xml:id="br0">
      <inkml:brushProperty name="width" value="0.0522" units="cm"/>
      <inkml:brushProperty name="height" value="0.0522" units="cm"/>
      <inkml:brushProperty name="color" value="#F2395B"/>
    </inkml:brush>
  </inkml:definitions>
  <inkml:trace contextRef="#ctx0" brushRef="#br0">74550 36850 421,'-25'-35'106,"0"32"-18,0 31-17,0 32-17,-5 19-13,-9 10-7,-10 10-6,-8 9-7,-9 12-6,-6 16-5,-6 15-4,-6 17-6,-1 5-2,7-3 0,6-3 1,7-2 1,5-11-5,7-15-12,6-15-12,7-16-11,15-32-7,25-46-5,25-47-3,25-47-4,15-40 1,7-30 9,6-32 8,7-30 8,0-8 8,-2 20 7,-3 18 7,-3 20 6,-7 17 8,-9 20 6,-10 18 6,-8 20 6,-8 13 3,-2 9-1,-3 10-2,-3 10 0,-1 10 5,4 13 12,3 12 11,3 13 13,-1 12 1,-2 13-10,-3 12-10,-3 13-10,-6 9-6,-5 6-3,-7 7-3,-5 6-4,-4 4-2,0 4-2,0 3-2,0 3-3,0-2-1,0-6-3,0-6-1,0-6-4,4-10-1,10-12-2,10-13-2,9-12-1,6-21-1,3-28 0,3-28 1,4-27 0,7-28 1,13-24 0,12-26 1,13-24 1,2-10-1,-5 6 1,-7 7-1,-5 6 0,-8 9-1,-5 13 0,-7 12-1,-5 13 0,-11 9-2,-11 6-1,-14 7-2,-11 6-1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36"/>
    </inkml:context>
    <inkml:brush xml:id="br0">
      <inkml:brushProperty name="width" value="0.04339" units="cm"/>
      <inkml:brushProperty name="height" value="0.04339" units="cm"/>
      <inkml:brushProperty name="color" value="#F2395B"/>
    </inkml:brush>
  </inkml:definitions>
  <inkml:trace contextRef="#ctx0" brushRef="#br0">76750 37650 507,'92'-71'39,"-16"10"-2,-15 10-5,-15 9-3,-12 6-5,-6 3-5,-6 3-6,-6 4-5,-13 2-4,-19 4-3,-18 3-2,-19 3-3,-15 10 0,-8 20 2,-10 18 3,-9 20 2,-4 13 4,4 9 6,3 10 4,3 10 5,4 2 2,7-3-2,6-3-2,7-2-1,7-5-2,9-2 0,10-3-1,10-3 0,8-7-4,10-9-4,10-10-5,9-8-6,15-15-4,22-19-6,22-18-5,23-19-6,8-16-2,-3-12 1,-3-13-1,-2-12 2,-5-2 0,-2 9 1,-3 10 1,-3 10 2,-9 7 2,-11 6 6,-14 7 4,-11 6 5,-6 15 12,4 26 19,3 24 21,3 26 19,-2 10 2,-6-3-15,-6-3-16,-6-2-15,-4-5-12,1-2-9,-1-3-10,1-3-8,-1 2-11,1 10-14,-1 10-14,1 9-13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37"/>
    </inkml:context>
    <inkml:brush xml:id="br0">
      <inkml:brushProperty name="width" value="0.04381" units="cm"/>
      <inkml:brushProperty name="height" value="0.04381" units="cm"/>
      <inkml:brushProperty name="color" value="#F2395B"/>
    </inkml:brush>
  </inkml:definitions>
  <inkml:trace contextRef="#ctx0" brushRef="#br0">79050 35200 502,'-22'48'118,"6"-3"-25,7-3-25,6-2-26,3 10-15,0 25-4,0 25-3,0 25-5,0 9-4,0-6-6,0-6-5,0-6-5,0-12-7,0-15-8,0-15-9,0-16-8,4-13-3,10-9 1,10-10 1,9-8 2,7-20 0,7-28 2,6-28 2,7-27 0,4-23 4,3-16 6,3-15 6,4-15 7,-3-3 2,-5 14 0,-7 11 0,-5 14 0,-9 16 5,-9 22 11,-10 22 13,-8 23 11,-8 17 10,-2 17 5,-3 15 6,-3 16 7,-2 9-4,0 3-11,0 3-12,0 4-13,0-1-7,0-3-6,0-3-5,0-2-5,3-5-5,6-2-4,7-3-5,6-3-5,13-15-5,23-24-9,22-26-6,22-24-8,2-12 2,-15 4 10,-15 3 10,-16 3 10,-13 6 12,-9 9 16,-10 10 15,-8 10 15,-6 11 5,1 17-5,-1 15-6,1 16-6,1 7-2,3 1 2,3-1 1,4 1 1,2-1-2,4 1-5,3-1-7,3 1-5,1-3-5,1-2-4,-1-3-3,1-3-3,-1-6-4,1-5-1,-1-7-3,1-5-2,-10-3-7,-19 4-12,-18 3-11,-19 3-12,-13 1-1,-6 1 10,-6-1 8,-6 1 10,-4-3 7,1-2 5,-1-3 3,1-3 5,2 1 5,7 6 5,6 7 5,7 6 6,0 3 4,-2 0 6,-3 0 5,-3 0 5,-6 4 2,-5 10-2,-7 10-2,-5 9-1,-8 9-2,-5 9-2,-7 10 0,-5 10-2,-8 5-2,-5 4-3,-7 3-4,-5 3-4,-3 1-2,4 1-4,3-1-1,3 1-4,6-3-1,9-2-3,10-3-2,10-3-3,10-10-4,13-16-7,12-15-7,13-15-7,13-15-5,17-12-5,15-13-5,16-12-4,5-10 0,-2-6 3,-3-6 3,-3-6 3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38"/>
    </inkml:context>
    <inkml:brush xml:id="br0">
      <inkml:brushProperty name="width" value="0.04338" units="cm"/>
      <inkml:brushProperty name="height" value="0.04338" units="cm"/>
      <inkml:brushProperty name="color" value="#F2395B"/>
    </inkml:brush>
  </inkml:definitions>
  <inkml:trace contextRef="#ctx0" brushRef="#br0">80000 36050 507,'70'-22'67,"-9"6"-15,-10 7-16,-8 6-15,-1 7-6,9 10 6,10 10 6,10 9 5,5 7 2,4 7-3,3 6-2,3 7-4,-2 2-3,-6 1-5,-6-1-5,-6 1-4,-9-1-2,-8 1-1,-10-1-1,-9 1 0,-12-1-9,-11 1-15,-14-1-16,-11 1-16,-14-6-4,-11-8 6,-14-10 7,-11-9 6,-9-9 4,-3-5 1,-3-7 3,-2-5 2,-5-4 2,-2 0 3,-3 0 4,-3 0 3,4-5 4,13-9 4,12-10 5,13-8 4,9-4 2,6 3-2,7 3-1,6 4-2,9 2 4,13 4 8,12 3 10,13 3 9,9 3 2,6 3-2,7 3-3,6 4-2,6 1-1,6 0 1,7 0 2,6 0 3,-2 4-2,-9 10-3,-10 10-3,-8 9-3,-9 7-3,-6 7 0,-6 6-1,-6 7-1,-15 2-4,-21 1-4,-22-1-4,-22 1-6,-15 1-2,-5 3 1,-7 3 1,-5 4 1,-1-1 0,6-3 0,7-3 0,6-2 0,18-15-6,32-25-9,31-25-11,32-25-11,18-13 2,6 1 10,7-1 13,6 1 11,3 4 8,0 9 3,0 10 4,0 10 3,-8 10 2,-16 13-2,-15 12 0,-15 13-1,-18 7-2,-19 4-1,-18 3-1,-19 3-1,-13 4-2,-6 7-3,-6 6-2,-6 7-3,-6 0-2,-2-2-1,-3-3-1,-3-3-1,2-7 2,10-9 3,10-10 4,9-8 4,10-6 2,14 1 4,11-1 1,14 1 2,18-6 1,25-8-1,25-10-3,25-9 0,18-7-1,14-3-1,11-3 1,14-2 1,3-3-2,-2 1-2,-3-1-2,-3 1-2,-7-3-4,-9-2-4,-10-3-6,-8-3-4,-12 1-6,-12 6-5,-13 7-5,-12 6-6,-15-2-7,-15-9-11,-15-10-11,-16-8-9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38"/>
    </inkml:context>
    <inkml:brush xml:id="br0">
      <inkml:brushProperty name="width" value="0.03629" units="cm"/>
      <inkml:brushProperty name="height" value="0.03629" units="cm"/>
      <inkml:brushProperty name="color" value="#F2395B"/>
    </inkml:brush>
  </inkml:definitions>
  <inkml:trace contextRef="#ctx0" brushRef="#br0">79250 38000 606,'-66'6'46,"19"13"3,19 12 4,19 13 3,15 9-2,13 6-9,12 7-8,13 6-9,7-2-9,4-9-13,3-10-10,3-8-13,4-11-9,7-8-8,6-10-7,7-9-9,-4-9-3,-12-5 0,-13-7 1,-12-5-1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38"/>
    </inkml:context>
    <inkml:brush xml:id="br0">
      <inkml:brushProperty name="width" value="0.03679" units="cm"/>
      <inkml:brushProperty name="height" value="0.03679" units="cm"/>
      <inkml:brushProperty name="color" value="#F2395B"/>
    </inkml:brush>
  </inkml:definitions>
  <inkml:trace contextRef="#ctx0" brushRef="#br0">81250 37800 598,'15'-19'36,"-18"13"9,-19 12 9,-18 13 8,-14 13-1,-5 17-10,-7 15-12,-5 16-11,-6 10-10,-3 7-10,-3 6-11,-2 7-9,2-4-6,9-12-3,10-13-2,10-12-2,7-13-8,6-12-13,7-13-13,6-12-13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39"/>
    </inkml:context>
    <inkml:brush xml:id="br0">
      <inkml:brushProperty name="width" value="0.05044" units="cm"/>
      <inkml:brushProperty name="height" value="0.05044" units="cm"/>
      <inkml:brushProperty name="color" value="#F2395B"/>
    </inkml:brush>
  </inkml:definitions>
  <inkml:trace contextRef="#ctx0" brushRef="#br0">82600 35350 436,'45'29'120,"-9"10"-25,-10 10-24,-8 9-24,-11 12-16,-8 16-6,-10 15-6,-9 17-7,-9 5-7,-5-3-11,-7-3-11,-5-2-11,0-11-7,10-15-3,10-15-3,9-16-4,10-18 0,14-18 2,11-19 3,14-18 3,11-20 3,14-18 5,11-19 5,14-18 5,3-10 4,-2 0 5,-3 0 5,-3 0 4,-6 4 5,-5 10 6,-7 10 6,-5 9 5,-17 24 7,-24 42 8,-26 40 8,-24 41 7,-15 20-3,-3 0-16,-3 0-15,-2 0-15,5-7-9,16-11-3,15-14-2,17-11-3,10-12 0,6-9-1,7-10 0,6-8 0,4-6 1,4 1 1,3-1 2,3 1 0,1-1 3,1 1 3,-1-1 3,1 1 2,-7 4 1,-12 9-1,-13 10-1,-12 10-2,-16 7 0,-19 6-2,-18 7-1,-19 6-1,-13 1 0,-6-3 0,-6-3 2,-6-2 0,-4-3 1,1 1 1,-1-1 2,1 1 0,-1-3 4,1-2 6,-1-3 5,1-3 5,5-6 3,14-5 1,11-7 1,14-5 1,18-8 0,25-5 2,25-7 0,25-5 2,23-9-3,22-9-6,22-10-6,23-8-6,11-6-2,4 1 1,3-1 0,3 1 1,-2 2 0,-6 7-3,-6 6-1,-6 7-3,-12 4 2,-15 3 7,-15 3 7,-16 4 7,-13 7 3,-9 13 3,-10 12 1,-8 13 2,-11 7-2,-8 4-7,-10 3-6,-9 3-7,-10 4-4,-9 7-3,-10 6-3,-8 7-2,-11 0-3,-8-2-2,-10-3-3,-9-3-1,-1-7-2,10-9 1,10-10-1,9-8 0,7-11 0,7-8-2,6-10-2,7-9 0,7-15-3,9-18-3,10-19-2,10-18-4,11-25-1,17-27-2,15-28-2,16-28-1,10-9 1,7 14 3,6 11 3,7 14 5,-3 13 4,-8 16 6,-10 15 6,-9 17 6,-18 22 13,-24 32 20,-26 31 20,-24 32 19,-18 19 5,-9 10-14,-10 10-13,-8 9-12,-8 7-10,-2 7-3,-3 6-6,-3 7-3,2 2-5,10 1-6,10-1-5,9 1-6,10-7-2,14-12 0,11-13 0,14-12-1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39"/>
    </inkml:context>
    <inkml:brush xml:id="br0">
      <inkml:brushProperty name="width" value="0.03944" units="cm"/>
      <inkml:brushProperty name="height" value="0.03944" units="cm"/>
      <inkml:brushProperty name="color" value="#F2395B"/>
    </inkml:brush>
  </inkml:definitions>
  <inkml:trace contextRef="#ctx0" brushRef="#br0">84000 37250 557,'43'4'64,"-11"10"3,-14 10 2,-11 9 3,-7 7-7,0 7-15,0 6-16,0 7-15,0-1-17,0-6-15,0-6-18,0-6-16,1-16-10,4-25-5,3-25-4,3-25-4,1-10 4,1 7 14,-1 6 14,1 7 14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39"/>
    </inkml:context>
    <inkml:brush xml:id="br0">
      <inkml:brushProperty name="width" value="0.06283" units="cm"/>
      <inkml:brushProperty name="height" value="0.06283" units="cm"/>
      <inkml:brushProperty name="color" value="#F2395B"/>
    </inkml:brush>
  </inkml:definitions>
  <inkml:trace contextRef="#ctx0" brushRef="#br0">84850 35600 350,'23'-33'3,"-3"-16"5,-3-15 7,-2-15 5,-3-1 7,1 16 8,-1 15 7,1 17 9,4 19 3,9 26-2,10 24-1,10 26-2,-1 21-3,-9 19-9,-10 19-6,-8 19-9,-9 26-2,-6 34-1,-6 35 0,-6 35 0,-10 24-3,-12 16-6,-13 15-7,-12 17-5,-5 5-6,3-3-7,3-3-7,4-2-6,1-6-6,0-6-8,0-6-7,0-6-8,3-23 2,6-36 7,7-39 8,6-36 9,3-29 0,0-19-5,0-18-5,0-19-6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40"/>
    </inkml:context>
    <inkml:brush xml:id="br0">
      <inkml:brushProperty name="width" value="0.04181" units="cm"/>
      <inkml:brushProperty name="height" value="0.04181" units="cm"/>
      <inkml:brushProperty name="color" value="#F2395B"/>
    </inkml:brush>
  </inkml:definitions>
  <inkml:trace contextRef="#ctx0" brushRef="#br0">90950 37050 526,'-104'0'11,"45"0"23,43 0 24,45 0 22,38-2 3,34-3-17,35-3-16,35-2-17,16-5-11,1-2-4,-1-3-6,1-3-6,-7-1-6,-12 4-9,-13 3-9,-12 3-9,-13 4-11,-12 7-12,-13 6-11,-12 7-12,-15 2 0,-15 1 11,-15-1 11,-16 1 12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6:27"/>
    </inkml:context>
    <inkml:brush xml:id="br0">
      <inkml:brushProperty name="width" value="0.04206" units="cm"/>
      <inkml:brushProperty name="height" value="0.04206" units="cm"/>
      <inkml:brushProperty name="color" value="#F2395B"/>
    </inkml:brush>
  </inkml:definitions>
  <inkml:trace contextRef="#ctx0" brushRef="#br0">42133 14094 523,'-6'-14'-17,"4"6"15,4 5 14,4 4 16,1 4 7,-1 4 0,0 2 1,-2 3 0,0 3-2,-2 1-4,0 3-3,-2 2-4,0 0-3,-2 3-3,0 0-2,-2 0-3,0 0-2,1-3-4,-2-3-3,2-2-3,1-7-8,7-9-13,6-8-13,6-9-13,3-7-4,3-5 4,2-5 5,1-5 4,1 0 4,-3 6 3,-1 4 5,-3 5 3,-2 4 4,-4 4 7,-4 4 5,-5 5 6,-1 5 7,-2 8 6,0 7 6,-2 9 8,-1 3 4,-4 1 2,-2-1 4,-3 0 2,-2-1 1,2-3-5,1-3-3,1-2-4,3-8-14,7-9-24,8-10-23,6-9-24,3-7-8,-3-3 12,-1-3 9,-2-3 11,-2-2 8,-1-2 6,0-2 6,-2-2 5,1 0 4,2 6 1,1 2 1,3 5 1,0 4 4,-1 5 7,0 4 7,-2 6 6,0 4 6,2 2 5,0 4 5,1 3 6,1 3 0,-1 7-1,1 5-2,0 7-2,-1 3-3,-1 3-4,-1 1-4,0 3-3,-2 0-3,-1 2-2,0 0-1,-2 2-3,-1 0-2,-2-2-2,-3 0-3,0-1-3,-5-1-4,-2-2-5,-5 0-7,-4-1-6,-3-3-5,-1-3-5,-3-5-5,-1-3-6,-1-5-3,3-6-1,1-6-1,2-6-1,2-6 0,-1-7 4,0-8 3,1-5 3,0-7 4,4-5 4,3-4 3,2-5 4,4-2 3,4 2 4,4 2 3,4 2 3,2 5 3,1 8-1,2 7 2,0 9 0,-1 5 2,-1 4 3,-2 4 3,-2 4 3,-2 5 4,-2 8 5,-3 6 5,0 7 5,-4 4 2,-2 1-1,-4 1-1,-2 1-1,-3 0-2,-1 2-4,-3 1-6,-2 1-3,-1-1-6,-1-2-2,-1-1-5,-1-3-4,1-2-5,1-5-10,2-3-7,3-5-10,1-2-2,2-4 2,2-3 3,3-2 3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41"/>
    </inkml:context>
    <inkml:brush xml:id="br0">
      <inkml:brushProperty name="width" value="0.05402" units="cm"/>
      <inkml:brushProperty name="height" value="0.05402" units="cm"/>
      <inkml:brushProperty name="color" value="#F2395B"/>
    </inkml:brush>
  </inkml:definitions>
  <inkml:trace contextRef="#ctx0" brushRef="#br0">94450 36500 407,'-2'-68'1,"-3"17"5,-3 15 2,-2 16 4,-3 12 9,1 9 14,-1 10 14,1 10 15,-6 11 2,-8 17-11,-10 15-11,-9 16-10,-9 12-7,-5 9-2,-7 10-3,-5 10-2,-3 2-2,4-3-2,3-3-1,3-2-3,7-8-1,14-8-1,11-10-1,14-9-1,13-12-3,16-11-6,15-14-3,17-11-6,16-12-3,19-9-4,19-10-3,19-8-3,9-18-2,0-25 0,0-25-2,0-25 0,-5-15 1,-9-2 3,-10-3 2,-8-3 3,-12-2 3,-12 0 3,-13 0 3,-12 0 4,-15 4 1,-15 10 1,-15 10 0,-16 9 1,-15 7 1,-11 7 0,-14 6 2,-11 7 0,-7 7 0,0 9-1,0 10 1,0 10-2,15 5-3,32 4-10,31 3-9,32 3-8,21 3-2,13 3 5,12 3 6,13 4 5,2 2 5,-5 4 6,-7 3 4,-5 3 5,-6 4 7,-3 7 6,-3 6 9,-2 7 6,-6 2 5,-6 1-1,-6-1 0,-6 1 0,-6 1-1,-2 3-3,-3 3-3,-3 4-2,-6 4-2,-5 6-3,-7 7-3,-5 6-2,-8 6-2,-5 6-3,-7 7-1,-5 6-3,-9 3-3,-9 0-5,-10 0-6,-8 0-5,-3-4-4,7-5-2,6-7-2,7-5-3,13-22-7,22-33-13,22-35-14,23-34-12,17-21 1,17-6 13,15-6 14,16-6 15,7 2 11,1 14 8,-1 11 8,1 14 8,-4 7 4,-6 3 0,-6 3 1,-6 4 0,-7 2-3,-6 4-5,-6 3-6,-6 3-6,-6-1-3,-2-2-1,-3-3-1,-3-3-2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41"/>
    </inkml:context>
    <inkml:brush xml:id="br0">
      <inkml:brushProperty name="width" value="0.05599" units="cm"/>
      <inkml:brushProperty name="height" value="0.05599" units="cm"/>
      <inkml:brushProperty name="color" value="#F2395B"/>
    </inkml:brush>
  </inkml:definitions>
  <inkml:trace contextRef="#ctx0" brushRef="#br0">97550 34750 392,'-22'-83'11,"6"34"21,7 35 20,6 35 22,7 25 5,10 20-11,10 18-11,9 20-11,1 24-8,-6 31-3,-6 32-4,-6 31-5,-7 23-4,-6 16-5,-6 15-5,-6 17-5,-7 17-6,-6 23-10,-6 22-10,-6 22-8,-4 5-9,1-8-8,-1-10-7,1-9-9,2-34-5,7-55 1,6-57-1,7-55-1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58"/>
    </inkml:context>
    <inkml:brush xml:id="br0">
      <inkml:brushProperty name="width" value="0.04773" units="cm"/>
      <inkml:brushProperty name="height" value="0.04773" units="cm"/>
      <inkml:brushProperty name="color" value="#F2395B"/>
    </inkml:brush>
  </inkml:definitions>
  <inkml:trace contextRef="#ctx0" brushRef="#br0">94700 11300 460,'-30'34'171,"-9"19"-40,-10 19-38,-8 19-40,-4 5-22,3-5-7,3-7-7,4-5-6,-1-4-5,-3 0-3,-3 0-4,-2 0-2,0 0-3,7 0-3,6 0-3,7 0-2,2-4-4,1-5-1,-1-7-3,1-5-2,5-22-10,14-33-18,11-35-16,14-34-18,7-15 1,3 7 19,3 6 19,4 7 18,-3 7 12,-5 9 4,-7 10 4,-5 10 3,-3 4 3,4 0 0,3 0 1,3 0 1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58"/>
    </inkml:context>
    <inkml:brush xml:id="br0">
      <inkml:brushProperty name="width" value="0.04748" units="cm"/>
      <inkml:brushProperty name="height" value="0.04748" units="cm"/>
      <inkml:brushProperty name="color" value="#F2395B"/>
    </inkml:brush>
  </inkml:definitions>
  <inkml:trace contextRef="#ctx0" brushRef="#br0">93900 11550 463,'0'-49'-2,"0"4"-3,0 3-3,0 3-4,0 3 5,0 3 16,0 3 14,0 4 15,1 8 12,4 17 7,3 15 7,3 16 8,4 12-2,7 9-14,6 10-12,7 10-14,5 5-8,7 4-6,6 3-5,7 3-5,2-2-3,1-6-4,-1-6-3,1-6-3,-3-6-6,-2-2-9,-3-3-9,-3-3-8,-6-4-6,-5-3-1,-7-3-2,-5-2-2,-8-5 0,-5-2 1,-7-3-1,-5-3 2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59"/>
    </inkml:context>
    <inkml:brush xml:id="br0">
      <inkml:brushProperty name="width" value="0.03507" units="cm"/>
      <inkml:brushProperty name="height" value="0.03507" units="cm"/>
      <inkml:brushProperty name="color" value="#F2395B"/>
    </inkml:brush>
  </inkml:definitions>
  <inkml:trace contextRef="#ctx0" brushRef="#br0">93300 12250 627,'-24'-24'2,"4"4"6,3 3 4,3 3 6,9 3 7,16 3 10,15 3 10,17 4 11,17 1-1,23 0-11,22 0-11,22 0-12,19-2-8,20-3-7,18-3-9,20-2-6,3-3-10,-8 1-13,-10-1-13,-9 1-12,-21 1-4,-31 3 4,-31 3 4,-31 4 4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3:59"/>
    </inkml:context>
    <inkml:brush xml:id="br0">
      <inkml:brushProperty name="width" value="0.05004" units="cm"/>
      <inkml:brushProperty name="height" value="0.05004" units="cm"/>
      <inkml:brushProperty name="color" value="#F2395B"/>
    </inkml:brush>
  </inkml:definitions>
  <inkml:trace contextRef="#ctx0" brushRef="#br0">95050 14550 439,'-50'51'188,"0"4"-44,0 3-46,0 3-44,0 1-26,0 1-6,0-1-7,0 1-6,-4 2-6,-5 7-8,-7 6-6,-5 7-7,-4 0-5,0-2-3,0-3-3,0-3-3,0-4-1,0-3 1,0-3 1,0-2 0,1-6 3,4-6 2,3-6 4,3-6 3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4:00"/>
    </inkml:context>
    <inkml:brush xml:id="br0">
      <inkml:brushProperty name="width" value="0.04156" units="cm"/>
      <inkml:brushProperty name="height" value="0.04156" units="cm"/>
      <inkml:brushProperty name="color" value="#F2395B"/>
    </inkml:brush>
  </inkml:definitions>
  <inkml:trace contextRef="#ctx0" brushRef="#br0">94000 14850 529,'-25'-24'4,"0"4"9,0 3 9,0 3 9,4 6 8,10 9 5,10 10 7,9 10 6,9 7-2,9 6-10,10 7-9,10 6-11,5 4-6,4 4-5,3 3-4,3 3-4,3 1-7,3 1-9,3-1-8,4 1-9,-4-3-6,-9-2-3,-10-3-3,-8-3-3,-9-4 0,-6-3 4,-6-3 2,-6-2 3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4:00"/>
    </inkml:context>
    <inkml:brush xml:id="br0">
      <inkml:brushProperty name="width" value="0.03069" units="cm"/>
      <inkml:brushProperty name="height" value="0.03069" units="cm"/>
      <inkml:brushProperty name="color" value="#F2395B"/>
    </inkml:brush>
  </inkml:definitions>
  <inkml:trace contextRef="#ctx0" brushRef="#br0">92850 15550 716,'-36'-44'4,"28"13"7,28 12 8,29 13 6,22 6 7,20 0 3,18 0 5,20 0 3,17 0-4,20 0-15,18 0-12,20 0-15,-3 0-8,-21 0-2,-22 0-4,-22 0-2,-18-2-8,-11-3-13,-14-3-12,-11-2-12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4:00"/>
    </inkml:context>
    <inkml:brush xml:id="br0">
      <inkml:brushProperty name="width" value="0.0526" units="cm"/>
      <inkml:brushProperty name="height" value="0.0526" units="cm"/>
      <inkml:brushProperty name="color" value="#F2395B"/>
    </inkml:brush>
  </inkml:definitions>
  <inkml:trace contextRef="#ctx0" brushRef="#br0">100400 11150 418,'-25'-19'133,"0"13"-30,0 12-31,0 13-32,-2 10-15,-3 10 2,-3 10 1,-2 9 1,-6 9-1,-6 9-5,-6 10-4,-6 10-3,-4 0-4,1-5-2,-1-7-2,1-5-1,-6 0-6,-8 10-6,-10 10-8,-9 9-6,1-2-6,13-12-2,12-13-3,13-12-1,7-12-3,4-8-2,3-10-1,3-9-2,7-12-3,14-11-3,11-14-4,14-11-3,7-9 2,3-3 10,3-3 8,4-2 10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4:01"/>
    </inkml:context>
    <inkml:brush xml:id="br0">
      <inkml:brushProperty name="width" value="0.04704" units="cm"/>
      <inkml:brushProperty name="height" value="0.04704" units="cm"/>
      <inkml:brushProperty name="color" value="#F2395B"/>
    </inkml:brush>
  </inkml:definitions>
  <inkml:trace contextRef="#ctx0" brushRef="#br0">99300 11350 467,'6'-57'30,"13"39"17,12 36 16,13 39 18,9 19 1,6 4-15,7 3-15,6 3-14,1 1-11,-3 1-7,-3-1-5,-2 1-7,-3-3-6,1-2-6,-1-3-6,1-3-7,-4-4-8,-6-3-13,-6-3-12,-6-2-12,-9-6-5,-8-6 2,-10-6 1,-9-6 3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6:27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43600 15150 999,'23'9'-16,"-1"1"3,-1 3 5,-1 2 4,0 0 1,1-1 1,1-1-2,1 0 0,1-2 2,-1-1 1,1 0 4,-1-2 2,0-1-5,-1-2-11,-1-3-13,0 0-11,-4-3-2,-3-1 9,-4 0 7,-4-1 9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4:01"/>
    </inkml:context>
    <inkml:brush xml:id="br0">
      <inkml:brushProperty name="width" value="0.03363" units="cm"/>
      <inkml:brushProperty name="height" value="0.03363" units="cm"/>
      <inkml:brushProperty name="color" value="#F2395B"/>
    </inkml:brush>
  </inkml:definitions>
  <inkml:trace contextRef="#ctx0" brushRef="#br0">98600 12250 654,'-10'-47'8,"32"6"19,31 7 17,32 6 18,27 6 3,26 6-12,24 7-12,26 6-11,19 4-14,17 4-18,15 3-15,16 3-18,-18 1-11,-49 1-8,-51-1-8,-49 1-7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54:03"/>
    </inkml:context>
    <inkml:brush xml:id="br0">
      <inkml:brushProperty name="width" value="0.06753" units="cm"/>
      <inkml:brushProperty name="height" value="0.06753" units="cm"/>
      <inkml:brushProperty name="color" value="#F2395B"/>
    </inkml:brush>
  </inkml:definitions>
  <inkml:trace contextRef="#ctx0" brushRef="#br0">55750 41250 325,'-91'-2'5,"19"-3"10,19-3 10,19-2 10,24-1 5,32 3 0,31 3 1,32 4 0,15 4-2,0 6-5,0 7-5,0 6-5,-4 6-4,-5 6-2,-7 7-2,-5 6-4,-8 3-1,-5 0-4,-7 0-2,-5 0-3,-11 1-2,-11 4 1,-14 3 0,-11 3 0,-14 4 0,-11 7-1,-14 6-2,-11 7-1,-12 2-2,-9 1-2,-10-1-3,-8 1-2,-4-4 0,3-6 0,3-6 0,4-6 1,-1-6 1,-3-2 3,-3-3 3,-2-3 2,2-6 3,9-5 1,10-7 3,10-5 2,21-8 5,34-5 6,35-7 7,35-5 7,22-9 0,14-9-8,11-10-8,14-8-7,5-4-5,1 3-1,-1 3-2,1 4-2,-9 4 0,-15 6 0,-15 7 2,-16 6 0,-13 9 2,-9 13 4,-10 12 4,-8 13 4,-12 6 1,-12 0-1,-13 0-2,-12 0-2,-18 9 0,-21 19-2,-22 19 0,-22 19-2,-18 13-4,-11 10-4,-14 10-7,-11 9-5,-7-2-7,0-12-7,0-13-7,0-12-7,7-13-5,17-12-4,15-13-3,16-12-4,13-12-1,14-8 0,11-10 0,14-9 1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6:15"/>
    </inkml:context>
    <inkml:brush xml:id="br0">
      <inkml:brushProperty name="width" value="0.05567" units="cm"/>
      <inkml:brushProperty name="height" value="0.05567" units="cm"/>
      <inkml:brushProperty name="color" value="#F2395B"/>
    </inkml:brush>
  </inkml:definitions>
  <inkml:trace contextRef="#ctx0" brushRef="#br0">11800 32600 395,'-15'-83'8,"23"34"15,22 35 16,22 35 16,10 25 4,1 20-10,-1 18-9,1 20-9,-3 11-7,-2 7-2,-3 6-4,-3 7-4,-2 2-2,0 1-1,0-1-1,0 1-1,0-3-2,0-2-2,0-3-1,0-3-2,0-6-2,0-5-1,0-7-1,0-5-1,-2-9-1,-3-9 1,-3-10 1,-2-8 0,0-11 1,7-8 0,6-10 2,7-9 1,2-12 1,1-11 2,-1-14 1,1-11 2,5-15 0,14-16 0,11-15 0,14-15 0,13-15 1,16-12 2,15-13 2,17-12 2,10-9 0,6-2-2,7-3 0,6-3-3,-4-1-1,-11 4-2,-14 3-2,-11 3-2,-9 4-2,-3 7-1,-3 6-1,-2 7-3,-6 5-1,-6 7-1,-6 6-2,-6 7-1,-10 7-3,-12 9-2,-13 10-4,-12 10-2,-10 7-1,-6 6 1,-6 7 2,-6 6 2,-15 12-10,-21 19-21,-22 19-21,-22 19-21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6:16"/>
    </inkml:context>
    <inkml:brush xml:id="br0">
      <inkml:brushProperty name="width" value="0.06224" units="cm"/>
      <inkml:brushProperty name="height" value="0.06224" units="cm"/>
      <inkml:brushProperty name="color" value="#F2395B"/>
    </inkml:brush>
  </inkml:definitions>
  <inkml:trace contextRef="#ctx0" brushRef="#br0">11700 50400 353,'-68'-69'26,"17"13"1,15 12 2,16 13 1,15 12 1,16 13 1,15 12 1,17 13 2,10 13-3,6 17-4,7 15-6,6 16-4,1 12-3,-3 9-1,-3 10-1,-2 10-1,0 19 0,7 32 0,6 31 1,7 32-1,-3 10 0,-8-9-2,-10-10-2,-9-8-3,-4-15 0,4-19-1,3-18 0,3-19 0,-1-16-2,-2-12 1,-3-13-1,-3-12-1,-2-13 1,0-12 0,0-13 0,0-12 2,1-12-1,4-8 1,3-10 0,3-9 0,7-21 1,14-31 2,11-31 1,14-31 1,21-37 2,31-40 1,32-40 3,31-41 1,23-27-2,16-12-3,15-13-5,17-12-5,10-5-5,6 3-9,7 3-8,6 4-8,-1 5-1,-5 10 5,-7 10 4,-5 9 6,-34 34-1,-59 59-8,-60 60-8,-58 60-7,-31 29-9,1 0-7,-1 0-8,1 0-8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2:46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67500 4581 999,'3'7'0,"-8"-2"0,-9-3 0,-9 0 0,1-4 0,14 0 0,12-3 0,14-2 0,3-1-6,-3 1-12,-4-1-12,-4 0-12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2:49"/>
    </inkml:context>
    <inkml:brush xml:id="br0">
      <inkml:brushProperty name="width" value="0.03776" units="cm"/>
      <inkml:brushProperty name="height" value="0.03776" units="cm"/>
      <inkml:brushProperty name="color" value="#F2395B"/>
    </inkml:brush>
  </inkml:definitions>
  <inkml:trace contextRef="#ctx0" brushRef="#br0">25666 17833 582,'-7'-6'9,"2"4"19,2 4 17,2 4 19,1 3 3,0 1-12,0 3-11,0 2-13,0 1-8,0 1-4,0 1-6,0 1-5,0 1-3,0 0-1,0-1-2,0 1-1,0-1-2,2 1 0,0 0-2,2-1 0,-1 1 0,0-1 0,-2 1 1,0 0 0,-1-1 0,0 1-2,0-1-1,0 1-1,0-1-2,0-3-3,0-1-3,0-2-3,0-2-1,2-1 1,0 0-1,2-2 0,-1-3-4,-1-4-10,0-6-9,-1-4-11,-1-3 0,0 1 6,0-1 7,0 0 7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2:49"/>
    </inkml:context>
    <inkml:brush xml:id="br0">
      <inkml:brushProperty name="width" value="0.04188" units="cm"/>
      <inkml:brushProperty name="height" value="0.04188" units="cm"/>
      <inkml:brushProperty name="color" value="#F2395B"/>
    </inkml:brush>
  </inkml:definitions>
  <inkml:trace contextRef="#ctx0" brushRef="#br0">26350 17461 525,'0'-13'1,"0"8"15,0 7 17,0 6 15,0 4 4,2 0-9,0-1-9,2 1-8,-1 0-5,0 0 0,-2-1-1,0 1 0,-1 0-1,0 0-2,0-1-3,0 1-1,0 0 0,0 1-1,0 2 0,0 0 1,0 1-2,2-1-3,0 1-3,2 0-3,-1-1-1,1 1-3,0 0 0,0-1-1,-1 1-1,0 0-1,-2-1-2,0 1 0,-1 0-1,2 1 1,1 1-1,0 1 1,0 0-1,0-1 0,-2 0-2,0-2 0,-1-1-3,0-1-6,0-1-6,0 0-5,0-2-7,2 1-10,0 0-10,2 0-9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2:50"/>
    </inkml:context>
    <inkml:brush xml:id="br0">
      <inkml:brushProperty name="width" value="0.04243" units="cm"/>
      <inkml:brushProperty name="height" value="0.04243" units="cm"/>
      <inkml:brushProperty name="color" value="#F2395B"/>
    </inkml:brush>
  </inkml:definitions>
  <inkml:trace contextRef="#ctx0" brushRef="#br0">25894 20416 518,'-14'1'53,"2"3"-5,4 4-7,3 2-6,0 2-3,0 2 1,-1 0 1,-2 1 0,1 0-3,1-1-4,0-1-6,2 0-4,0-2-3,2 1-1,0 0 1,2 0-1,0 0-1,0 1-5,0 1-4,0 2-5,0 0-2,2 1 1,0 1-1,2 1 0,0 0 1,2-3 0,0-1 1,1-2 1,1-2 0,0-1 0,0 0 0,0-2 0,0-1-1,3-2-1,2-3-1,2 0 0,1-5-1,1-2 0,1-5 2,1-4-1,0-1 1,-3-1 1,-1 0 0,-2 1 1,-2-2 0,-3 0 1,-1-1 0,-2-1 0,-1-1 1,0 1 0,0-1 0,0 1-1,-1 0 1,-1 1 0,0 0 0,-1 2 0,-3 1 0,0-1 0,-3 0-2,-2 1 0,-2 0-1,-4 2-4,-2 2-2,-3 3-2,-1 1-4,3 2-2,1 2-2,3 2-4,-2 3-6,-4 6-9,-3 4-10,-5 5-9,1 1-1,5-4 6,5-5 9,5-3 6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2:51"/>
    </inkml:context>
    <inkml:brush xml:id="br0">
      <inkml:brushProperty name="width" value="0.0421" units="cm"/>
      <inkml:brushProperty name="height" value="0.0421" units="cm"/>
      <inkml:brushProperty name="color" value="#F2395B"/>
    </inkml:brush>
  </inkml:definitions>
  <inkml:trace contextRef="#ctx0" brushRef="#br0">28561 16050 522,'-8'7'0,"-2"-2"0,0-3 1,-1 0 0,0-2 2,0 2 4,2 0 4,1 2 5,2 0 9,4 1 12,4 2 15,4 0 12,3 0 2,1 0-13,3-2-11,2 0-13,1-2-7,-1 1-5,1 0-3,0 0-6,-1 0-2,1 0-3,0 0-3,-1 0-1,1 0-2,-2 2 1,-1 0 2,-1 2 0,1-1 1,0-1-1,1-1-1,1 0 1,0-1-1,0 0 1,-2 0 1,-1 0 0,0-1 0,0 2-3,-1-2-3,1 1-2,0 0 0,0 0 1,0 0 1,-1 0 1,1 0 1,0 2 1,0 0 0,0 2 0,-1-1 0,1 1 1,0 0 0,0 0-1,-1-1 1,1-2-2,0-3 0,0 0-2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2:52"/>
    </inkml:context>
    <inkml:brush xml:id="br0">
      <inkml:brushProperty name="width" value="0.04256" units="cm"/>
      <inkml:brushProperty name="height" value="0.04256" units="cm"/>
      <inkml:brushProperty name="color" value="#F2395B"/>
    </inkml:brush>
  </inkml:definitions>
  <inkml:trace contextRef="#ctx0" brushRef="#br0">30795 16161 516,'-8'-14'45,"0"5"-9,1 3-10,-1 4-8,-1 1-6,0 0 0,-2-2 0,1 0-1,-3 0-2,0 0-3,-1 2-4,-1 0-3,-1 2-2,2 0 1,1 2 0,1 0 0,-1 2 1,0 4 1,-1 2 1,-1 3 1,-1 2 2,2 1-1,1 2 1,1 0 0,1 1 0,0 3 0,2 1 0,1 3 1,1 0 0,2-1 0,2-1 2,2-1 0,1-1 0,0 1 0,0-1-1,0 1 1,0-2-2,0-1 0,0-3 0,0-1-1,1-2-1,2-1 0,2 0-2,2-2 1,1-1-2,1 0 1,2-2-2,0-1 1,1 0-2,-1-2-1,1-1-1,0 0-2,1-2-1,3-2 2,3-2 0,4-2 0,0-3 1,2-4-2,2-4-1,0-3-2,-1-4-1,0-1-2,-1-3-2,-1-1-1,-2-3-2,-2-1 1,-4-2 1,-3-3-1,-1 0 2,0 0 0,-1-1 0,1 1 2,-1 1 0,-2 3 3,-3 3 2,-1 4 2,-1 1 4,0 4 7,0 3 6,0 3 6,-1 2 4,0 0 1,-2 2 1,0 1 1,-1 2 4,2 4 6,0 4 6,2 4 7,-1 2-2,-1 1-8,0 2-8,-1 0-8,-1 2-7,0 1-3,0 3-5,0 2-3,0 1-4,0 1 0,0 1-1,0 1-2,-2 3 0,0 5-1,-3 5 1,-2 4 0,-1 2-1,2-3-2,1-4-1,0-2-1,1-3-3,1-3-5,-1-3-6,0-3-5,1-5-9,2-8-15,2-8-14,2-8-14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6:28"/>
    </inkml:context>
    <inkml:brush xml:id="br0">
      <inkml:brushProperty name="width" value="0.04494" units="cm"/>
      <inkml:brushProperty name="height" value="0.04494" units="cm"/>
      <inkml:brushProperty name="color" value="#F2395B"/>
    </inkml:brush>
  </inkml:definitions>
  <inkml:trace contextRef="#ctx0" brushRef="#br0">44337 12413 489,'1'-21'11,"4"8"6,2 7 5,3 7 6,2 3 2,0 3-3,0 2-3,0 2-2,0 0-5,1-3-6,1-1-5,1-2-7,1-2-4,2 0-3,0-1-1,1-2-3,1-1-1,1-2-1,1-2-2,1-2 0,0 0 0,-3 1 2,-1 0 0,-2 2 2,-6 3 2,-7 6 1,-8 5 1,-7 7 1,-7 4 3,-3 1 3,-5 3 4,-3 1 2,-1 0 2,3-3 1,3-3 0,3-2 0,2-4 1,4-3 1,3-3 1,3-2 1,5-3 0,10-1-2,8 0-2,9-1-2,4-3 0,-1-1-1,-1-2 0,-1-1 0,-2-2-3,-3 2-5,-3 1-5,-2 0-5,-6 4-4,-7 6-5,-6 6-4,-7 6-4,-6 3 1,-2 3 7,-3 1 7,-3 3 6,-2 1 4,-3 0 0,-1 2 1,-2 1 1,-2 0 2,-1-1 4,-1-1 5,0-1 4,2-4 4,5-3 5,7-6 4,5-5 6,10-5 0,14-8-1,14-6-3,13-7-1,9-7-2,2-5-3,4-6-2,3-7-3,-1 0-7,-1 2-14,-1 3-12,-3 4-14,-3 1-6,-2 4 0,-3 4 1,-3 2 0,-4 3 3,-5 2 6,-5 4 6,-5 3 5,-3 2 10,-2 4 12,-3 2 13,-1 4 12,-2 2 9,-2 3 1,-2 4 4,-2 2 2,0 3-1,1 1-4,0 3-4,2 2-5,1 0-4,1 2-3,3 1-4,2 1-2,1 1-4,0-1-2,0 0-3,0 1-3,0-1-3,1 1-5,2-1-4,0 1-5,1-3-5,-1-1-2,1-4-2,0-3-4,-4-4-10,-6-5-20,-8-4-19,-6-6-19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2:52"/>
    </inkml:context>
    <inkml:brush xml:id="br0">
      <inkml:brushProperty name="width" value="0.03466" units="cm"/>
      <inkml:brushProperty name="height" value="0.03466" units="cm"/>
      <inkml:brushProperty name="color" value="#F2395B"/>
    </inkml:brush>
  </inkml:definitions>
  <inkml:trace contextRef="#ctx0" brushRef="#br0">32250 16838 634,'0'-22'-29,"2"6"24,0 5 27,2 5 25,0 3 10,2 0-7,0 1-5,1 2-7,2 0-6,2-2-5,2-1-6,1 0-6,2-1-3,-2-2-1,-1 0-1,-1-1-2,0-1-4,0 2-5,0 1-6,0 0-6,-1 1-12,1 1-18,0-2-19,0 2-19,-2-2-1,-1 0 18,-2-2 17,-2 0 17,-1-1 11,0 1 4,0-1 4,0 0 5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2:53"/>
    </inkml:context>
    <inkml:brush xml:id="br0">
      <inkml:brushProperty name="width" value="0.05232" units="cm"/>
      <inkml:brushProperty name="height" value="0.05232" units="cm"/>
      <inkml:brushProperty name="color" value="#F2395B"/>
    </inkml:brush>
  </inkml:definitions>
  <inkml:trace contextRef="#ctx0" brushRef="#br0">33195 15097 420,'-8'-29'-15,"2"7"8,0 5 9,2 6 9,1 3 6,0 1 4,1-1 4,2 0 4,0 2 7,0 6 9,0 4 11,0 6 9,0 3 0,0 3-12,0 3-10,0 3-12,0 3-7,0 1-4,0 3-5,0 1-3,0 3-3,0 2-2,0 4 0,0 3-2,-1 2-2,0 4-2,-2 2-3,0 4-3,-1 0-1,0 1 0,0 0 0,0 0-1,0 0-1,1 0-4,-2-1-3,2 1-4,-1 1-1,2 4 3,0 2 2,2 3 2,0 2-4,0 1-10,0 1-11,0 1-10,-1-3-5,0-8 2,-2-9 2,0-6 1,-1-9 5,2-8 8,0-7 8,2-8 7,0-4 5,0 1 1,0 1 3,0 2 2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2:53"/>
    </inkml:context>
    <inkml:brush xml:id="br0">
      <inkml:brushProperty name="width" value="0.04877" units="cm"/>
      <inkml:brushProperty name="height" value="0.04877" units="cm"/>
      <inkml:brushProperty name="color" value="#F2395B"/>
    </inkml:brush>
  </inkml:definitions>
  <inkml:trace contextRef="#ctx0" brushRef="#br0">33315 17225 451,'16'-21'72,"2"5"-9,0 4-11,1 6-10,0 4-8,-1 4-6,-1 4-6,0 4-7,-4 2-5,-3 3-6,-4 2-4,-4 2-5,-4 1-5,-2 1-2,-3 1-2,-3 1-3,-3 0-2,0-1 1,-1-1 1,-1-1 0,0-2 1,2-3 4,2-2 2,2-4 4,5-2 9,8-1 15,8 0 14,8-2 15,2 0 4,-1-2-8,-3 0-7,-1-2-9,-2 1-4,0 0-3,-2 2-2,-1 0-3,0 2-2,0 0-2,-1 1-2,1 2-2,-1 0-3,0 3-1,-2 2-4,0 2-2,-3 0-2,-3 1 0,-2 0-1,-4-1 0,-2 1 0,-1 0 0,-3-1 1,-2 1 1,-5 2-2,-7 3-5,-9 5-5,-7 3-5,-5 0-4,0-3-3,-2-5-4,0-3-3,0-4-2,1-2-4,3-4-1,2-3-4,4-2 1,7-4 2,7-2 3,7-3 3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2:54"/>
    </inkml:context>
    <inkml:brush xml:id="br0">
      <inkml:brushProperty name="width" value="0.04506" units="cm"/>
      <inkml:brushProperty name="height" value="0.04506" units="cm"/>
      <inkml:brushProperty name="color" value="#F2395B"/>
    </inkml:brush>
  </inkml:definitions>
  <inkml:trace contextRef="#ctx0" brushRef="#br0">32116 15816 488,'1'-12'17,"2"8"21,2 8 20,2 8 21,-1 3 3,0 1-16,-4 0-16,0-1-16,-2 5-9,0 7-4,0 8-3,0 9-2,-2 5-9,0 4-9,-4 3-12,0 5-10,-2 1-10,2-1-7,0-1-8,2 0-8,0-7 1,2-10 10,0-11 10,2-11 9,0-6 3,0-1-5,0-1-4,0 0-5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2:54"/>
    </inkml:context>
    <inkml:brush xml:id="br0">
      <inkml:brushProperty name="width" value="0.0371" units="cm"/>
      <inkml:brushProperty name="height" value="0.0371" units="cm"/>
      <inkml:brushProperty name="color" value="#F2395B"/>
    </inkml:brush>
  </inkml:definitions>
  <inkml:trace contextRef="#ctx0" brushRef="#br0">32445 16862 592,'-13'-8'13,"4"2"20,6 0 22,5 2 20,3 0 2,3 0-16,3 0-16,4 0-17,1 0-13,1 0-10,1 0-9,1 1-11,2-2-10,0 2-10,1-1-11,1 0-10,-2 0-4,-3 0 4,-4 0 2,-4 0 3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2:55"/>
    </inkml:context>
    <inkml:brush xml:id="br0">
      <inkml:brushProperty name="width" value="0.04937" units="cm"/>
      <inkml:brushProperty name="height" value="0.04937" units="cm"/>
      <inkml:brushProperty name="color" value="#F2395B"/>
    </inkml:brush>
  </inkml:definitions>
  <inkml:trace contextRef="#ctx0" brushRef="#br0">33316 15161 445,'-1'-14'12,"-1"3"22,0 3 23,-1 2 22,-1 5 5,2 6-15,0 6-14,2 6-15,0 2-10,0 1-5,0-1-5,0 1-4,0 0-4,0 1-3,0 1-1,0 1-4,0 3-3,0 5-7,0 4-6,0 6-6,0 4-7,0 4-4,0 4-7,0 4-5,0 1-2,0 1 1,0 0 2,0 0 1,0-6 0,0-10-4,0-12-3,0-9-4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3:09"/>
    </inkml:context>
    <inkml:brush xml:id="br0">
      <inkml:brushProperty name="width" value="0.02747" units="cm"/>
      <inkml:brushProperty name="height" value="0.02747" units="cm"/>
      <inkml:brushProperty name="color" value="#00BFF3"/>
    </inkml:brush>
  </inkml:definitions>
  <inkml:trace contextRef="#ctx0" brushRef="#br0">63882 4416 801,'-14'13'109,"4"-6"-43,4-6-43,4-6-42,3-3-24,2 0-5,2 0-3,2 0-6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3:13"/>
    </inkml:context>
    <inkml:brush xml:id="br0">
      <inkml:brushProperty name="width" value="0.04699" units="cm"/>
      <inkml:brushProperty name="height" value="0.04699" units="cm"/>
      <inkml:brushProperty name="color" value="#00BFF3"/>
    </inkml:brush>
  </inkml:definitions>
  <inkml:trace contextRef="#ctx0" brushRef="#br0">28532 15417 468,'-19'-2'11,"9"0"23,8-3 23,10-2 22,4-1 3,1 0-16,1 0-16,1 1-16,2-1-10,3 0-2,4 0-3,2 0-1,0 1-3,0 0-5,-1 2-3,0 1-4,-3-1-3,0-2-2,-1-2-3,0-2-2,-2-1-1,1 1-1,-1-1 0,1 0-1,-1 0 1,-1 1 0,-1-1 0,0 0-1,-3 1 1,-1 1 1,-2 0 1,-2 2 0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3:14"/>
    </inkml:context>
    <inkml:brush xml:id="br0">
      <inkml:brushProperty name="width" value="0.04951" units="cm"/>
      <inkml:brushProperty name="height" value="0.04951" units="cm"/>
      <inkml:brushProperty name="color" value="#00BFF3"/>
    </inkml:brush>
  </inkml:definitions>
  <inkml:trace contextRef="#ctx0" brushRef="#br0">30950 13400 444,'7'16'159,"-1"-1"-36,0 1-37,-1 0-36,-2 1-21,1 3-5,0 3-5,0 3-5,1 2-2,0 3-1,1 1 0,2 2 1,0 1-7,-1-3-10,1-2-11,0-1-12,0-3-5,2-1-2,0-3-2,1-1 0,0-3-3,-2-1-1,-2-2-2,-2-2-2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3:14"/>
    </inkml:context>
    <inkml:brush xml:id="br0">
      <inkml:brushProperty name="width" value="0.0395" units="cm"/>
      <inkml:brushProperty name="height" value="0.0395" units="cm"/>
      <inkml:brushProperty name="color" value="#00BFF3"/>
    </inkml:brush>
  </inkml:definitions>
  <inkml:trace contextRef="#ctx0" brushRef="#br0">31400 13888 556,'29'-16'139,"-3"2"-32,-5 1-32,-3 1-31,-2 0-18,0 0-5,-1 1-5,1-1-5,-1 1-7,-1 2-4,0 2-7,-2 3-6,0-1-13,0 0-20,-1-2-20,1 0-20,-1-1-2,-2 1 17,-2-1 18,-2 0 16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6:28"/>
    </inkml:context>
    <inkml:brush xml:id="br0">
      <inkml:brushProperty name="width" value="0.03621" units="cm"/>
      <inkml:brushProperty name="height" value="0.03621" units="cm"/>
      <inkml:brushProperty name="color" value="#F2395B"/>
    </inkml:brush>
  </inkml:definitions>
  <inkml:trace contextRef="#ctx0" brushRef="#br0">45087 13745 607,'-34'-13'5,"10"4"11,12 6 11,11 5 10,5 2 0,0 1-11,0 2-11,0 0-10,-2 3-6,-2 5 0,-4 5-1,-2 6 0,-3 0-1,0-2-2,-1-1 0,-1-2-3,-1-4 2,2-3 2,0-4 2,2-4 2,2-3 2,4-1 0,4 0-1,4-2 0,4-2 0,6-3-1,4-5 1,5-4 0,2-1-1,-1 1-2,-1 0-3,-1 2-1,-4 4-3,-7 6-1,-7 8-1,-6 6-3,-6 4 3,-4 1 6,-3 1 8,-5 2 6,-2-2 4,-1 0 2,-1 0 3,-1-2 2,2-2 1,6-1 2,7-2 0,5-2 1,6-3-2,5-2-4,7-4-4,6-2-5,3-3-4,1 0-3,1-1-4,1-2-4,-1 1-2,-3 2-1,-3 3-2,-3 1-1,-4 2 0,-6 3-1,-7 4-1,-4 2 0,-7 3 0,-4 1 0,-5 3 0,-5 2 0,-3 0 0,-1-1 2,-1-1 2,-1-1 1,0 0 2,2 0 2,0-1 2,1 1 2,1-1 5,3-1 4,1-1 4,3 0 6,4-3 4,10-5 6,9-3 4,8-4 5,7-3-1,7-5-7,5-4-8,7-4-7,2-1-7,0 1-7,0 1-7,1 1-7,-3 1-5,-4 2-6,-4 3-4,-3 1-5,-5 1-3,-3 2-3,-4 1-2,-4 1-3,-5-1 2,-2 2 6,-6-1 5,-2 0 6,-5-2 4,-2-2 6,-3-3 4,-3-3 5,-2-2 3,1 0 0,-1 1 2,0-1 1,2 2 0,1 2 2,2 4 2,3 3 1,0 1 5,2 2 9,1 0 9,0 2 9,3 2 7,1 6 1,2 4 3,2 5 3,2 4-3,2 5-4,2 3-6,1 5-6,3 2-4,2 4-3,2 3-3,2 2-4,0 5-9,-1 6-13,-1 6-15,-1 5-13,-1 6-12,0 5-7,-2 5-7,0 4-7,-2-5 2,-1-19 11,0-17 12,-2-17 11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3:14"/>
    </inkml:context>
    <inkml:brush xml:id="br0">
      <inkml:brushProperty name="width" value="0.05129" units="cm"/>
      <inkml:brushProperty name="height" value="0.05129" units="cm"/>
      <inkml:brushProperty name="color" value="#00BFF3"/>
    </inkml:brush>
  </inkml:definitions>
  <inkml:trace contextRef="#ctx0" brushRef="#br0">32227 12555 428,'-6'-13'14,"2"6"25,4 6 27,3 6 27,1 4 4,3 1-19,2 3-18,2 2-19,0 2-12,1 3-6,0 3-7,0 3-5,0 3-7,-1 3-4,1 2-6,0 4-4,0 5-7,1 8-8,2 8-7,0 8-8,1 2-1,-1-1 6,1-3 5,0-1 7,-2-7-5,-1-10-13,-2-11-13,-2-11-14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3:31"/>
    </inkml:context>
    <inkml:brush xml:id="br0">
      <inkml:brushProperty name="width" value="0.04501" units="cm"/>
      <inkml:brushProperty name="height" value="0.04501" units="cm"/>
      <inkml:brushProperty name="color" value="#00BFF3"/>
    </inkml:brush>
  </inkml:definitions>
  <inkml:trace contextRef="#ctx0" brushRef="#br0">39574 12855 488,'-1'-13'13,"0"6"25,-2 6 25,0 6 25,0 4 4,2 1-18,2 3-17,2 2-18,0 1-13,0 1-11,-2 2-8,0 0-11,-1 1-9,0 1-9,0 1-8,0 1-10,1-1-3,2-3 2,2-3 3,2-2 3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3:32"/>
    </inkml:context>
    <inkml:brush xml:id="br0">
      <inkml:brushProperty name="width" value="0.03662" units="cm"/>
      <inkml:brushProperty name="height" value="0.03662" units="cm"/>
      <inkml:brushProperty name="color" value="#00BFF3"/>
    </inkml:brush>
  </inkml:definitions>
  <inkml:trace contextRef="#ctx0" brushRef="#br0">41999 12825 600,'-18'-1'53,"12"-4"4,12-2 3,12-3 3,4-1-4,-1 2-13,-3 2-13,-1 2-13,-3 3-11,-1 4-13,-2 4-10,-2 4-11,-3 2-4,-2 3 4,-4 2 4,-2 2 4,-3-1 4,0 1 1,-1-2 3,-2-1 2,1-1 3,1-2 5,0-3 5,2-1 5,2-2 3,4 0 0,4-2 1,4 0 0,2-3-4,1-4-9,1-4-8,2-4-9,0-3-4,3-1-2,1-3-1,3-2-1,-1 1-5,-3 3-9,-3 3-10,-2 2-8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3:33"/>
    </inkml:context>
    <inkml:brush xml:id="br0">
      <inkml:brushProperty name="width" value="0.03478" units="cm"/>
      <inkml:brushProperty name="height" value="0.03478" units="cm"/>
      <inkml:brushProperty name="color" value="#00BFF3"/>
    </inkml:brush>
  </inkml:definitions>
  <inkml:trace contextRef="#ctx0" brushRef="#br0">43850 14094 632,'28'-8'133,"-5"2"-32,-6 1-31,-6 0-31,-4 3-22,1 4-9,0 4-11,0 4-10,-1 2-5,-2 1-1,-3 1 1,0 2-1,-4 0 0,0 3-1,-3 1 1,-2 3-1,1-3 5,6-5 10,4-6 9,6-6 10,2-4 4,1 0-3,1-2-1,2 0-2,-2 1-3,-1 4-5,-2 4-3,-2 4-5,-2 2-2,-2 1 0,-3 1-1,0 2 0,-4-2-2,0-1-6,-3-2-4,-2-2-5,-1-3-6,0-3-7,0-2-8,1-4-6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3:33"/>
    </inkml:context>
    <inkml:brush xml:id="br0">
      <inkml:brushProperty name="width" value="0.04451" units="cm"/>
      <inkml:brushProperty name="height" value="0.04451" units="cm"/>
      <inkml:brushProperty name="color" value="#00BFF3"/>
    </inkml:brush>
  </inkml:definitions>
  <inkml:trace contextRef="#ctx0" brushRef="#br0">45800 11900 494,'0'16'8,"0"1"16,0 1 15,0 2 15,0-1 3,0 1-6,0-1-8,0 1-7,0-1-5,2-1-4,0-1-4,2 0-4,0-2-3,2-1 0,0-1-2,1-1-1,2-1-2,2-2-1,2-2-3,1-2-2,2-2-4,2-1-3,0 0-5,1-1-5,0-3-6,1 0-9,-1-3-9,1-2-9,-1-2-2,-1-2 5,-1-2 3,0-1 4,-3-1 1,-1 2-5,-2 3-5,-2 1-4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3:33"/>
    </inkml:context>
    <inkml:brush xml:id="br0">
      <inkml:brushProperty name="width" value="0.04454" units="cm"/>
      <inkml:brushProperty name="height" value="0.04454" units="cm"/>
      <inkml:brushProperty name="color" value="#00BFF3"/>
    </inkml:brush>
  </inkml:definitions>
  <inkml:trace contextRef="#ctx0" brushRef="#br0">46529 11500 493,'-15'0'52,"2"2"4,2 0 3,2 2 4,2 1-2,1 3-9,0 4-7,2 2-9,0 4-6,2 3-8,0 5-5,2 3-8,0 4-4,0 2-6,0 4-4,0 3-6,0 4-6,0 6-11,0 6-10,0 6-10,0-3-7,2-9-6,0-10-6,2-9-5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3:36"/>
    </inkml:context>
    <inkml:brush xml:id="br0">
      <inkml:brushProperty name="width" value="0.03845" units="cm"/>
      <inkml:brushProperty name="height" value="0.03845" units="cm"/>
      <inkml:brushProperty name="color" value="#00BFF3"/>
    </inkml:brush>
  </inkml:definitions>
  <inkml:trace contextRef="#ctx0" brushRef="#br0">60116 10111 572,'-1'-13'48,"-1"8"14,0 7 12,-1 6 13,-1 6-8,2 7-26,0 5-29,2 7-26,0-1-26,0-4-22,0-4-22,0-6-23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3:37"/>
    </inkml:context>
    <inkml:brush xml:id="br0">
      <inkml:brushProperty name="width" value="0.04814" units="cm"/>
      <inkml:brushProperty name="height" value="0.04814" units="cm"/>
      <inkml:brushProperty name="color" value="#00BFF3"/>
    </inkml:brush>
  </inkml:definitions>
  <inkml:trace contextRef="#ctx0" brushRef="#br0">61450 13516 457,'22'-1'159,"-3"-1"-36,-3 0-37,-2-1-35,-3-1-20,1 2-5,0 0-3,0 2-4,-1 1-5,1 2-6,0 2-6,0 2-5,-1 1-6,-3 3-5,-1 2-5,-2 2-4,-2 0-3,-2 1 1,-2 0 0,-2-1 1,-1 1 1,0 0 2,0-1 1,1 1 2,-1-2 1,0-1 1,0-2 2,0-2 1,2-2 8,4-2 15,4-3 15,4 0 16,2-4 1,1 0-12,1-3-12,2-2-12,0-2-10,3-2-8,1-2-9,3-1-9,-1-2-3,-1-2 3,-2 0 2,-2 0 2,-3-1-3,-1 4-7,-2 3-8,-2 3-8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3:37"/>
    </inkml:context>
    <inkml:brush xml:id="br0">
      <inkml:brushProperty name="width" value="0.03956" units="cm"/>
      <inkml:brushProperty name="height" value="0.03956" units="cm"/>
      <inkml:brushProperty name="color" value="#00BFF3"/>
    </inkml:brush>
  </inkml:definitions>
  <inkml:trace contextRef="#ctx0" brushRef="#br0">60783 15216 556,'8'-7'71,"0"2"-6,-1 2-5,1 2-7,1 3-9,0 4-13,1 4-12,2 3-12,-3 3-7,-3 0 0,-4-1-1,-4 1 1,-2 0-6,-2-1-8,0 1-9,-1 0-10,-1-2-1,0-1 7,0-2 7,0-2 7,4-2 11,6-2 15,8-3 17,6 0 14,3-2 6,-1 0-8,-1 0-6,0 0-7,-4 2-10,-5 5-16,-4 6-13,-6 4-15,-4 3-10,-6 1-4,-4 1-4,-5 1-5,0-2 2,3-5 9,4-5 8,4-4 8,2-3 1,-2 0-6,0 0-7,-1 0-6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3:38"/>
    </inkml:context>
    <inkml:brush xml:id="br0">
      <inkml:brushProperty name="width" value="0.04177" units="cm"/>
      <inkml:brushProperty name="height" value="0.04177" units="cm"/>
      <inkml:brushProperty name="color" value="#00BFF3"/>
    </inkml:brush>
  </inkml:definitions>
  <inkml:trace contextRef="#ctx0" brushRef="#br0">57816 14550 526,'-7'29'174,"2"-3"-43,2-5-43,2-3-42,3-3-25,4 1-10,4 0-9,3-1-8,3-1-7,2-4-3,0-5-3,1-2-4,0-3-3,1 0-5,0 0-4,-1 0-5,1-2 0,0-2 4,-1-4 4,1-2 4,-2-1 1,-3 1-5,-3 0-3,-2 2-4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6:29"/>
    </inkml:context>
    <inkml:brush xml:id="br0">
      <inkml:brushProperty name="width" value="0.03664" units="cm"/>
      <inkml:brushProperty name="height" value="0.03664" units="cm"/>
      <inkml:brushProperty name="color" value="#F2395B"/>
    </inkml:brush>
  </inkml:definitions>
  <inkml:trace contextRef="#ctx0" brushRef="#br0">47091 12247 600,'3'-14'2,"6"2"3,6 4 5,5 3 3,3 1 3,-3 2 1,-1 0 2,-2 2 1,-2 1-1,1 4-2,0 2-3,0 4-4,-2 1-5,-3 3-8,-3 1-8,-2 3-9,-5 1-5,-6 1-1,-6 1-3,-6 1-2,-4 1 0,-3 1 3,-3 1 3,-3 1 3,-1-1 4,0-3 3,-1-3 5,1-3 4,1-3 2,5-4 2,3-4 0,5-4 2,5-4 4,8-2 10,8-4 9,8-2 8,5-2 1,3 1-7,3-1-9,3 0-8,0 1-4,-1 2 1,-3 3-1,-1 1 1,-3 2 0,-3 4 0,-2 2 0,-4 4 1,-4 1 0,-4 1 1,-6 2-1,-4 0 1,-2 0 1,1 1 2,0 0 2,2 0 3,0 0 1,2 3 2,1 2 1,0 2 0,1 1 2,1 3 0,-1 1 0,0 3 0,0 1 0,2 2-1,0 2-2,2 3 0,-1-1-2,0 0-4,-2-1-3,0-1-4,-2-2-3,0-1-3,-1-3-3,-1-1-4,-1-3-3,2-1-5,0-3-5,2-1-4,-1-3-5,0-2-8,-1-4-7,-2-3-7,2-4-1,1-8 4,2-6 5,2-7 6,1-3 5,0 1 7,0 1 8,0 1 7,0 1 5,0 1 1,0 0 1,0 3 2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3:38"/>
    </inkml:context>
    <inkml:brush xml:id="br0">
      <inkml:brushProperty name="width" value="0.04221" units="cm"/>
      <inkml:brushProperty name="height" value="0.04221" units="cm"/>
      <inkml:brushProperty name="color" value="#00BFF3"/>
    </inkml:brush>
  </inkml:definitions>
  <inkml:trace contextRef="#ctx0" brushRef="#br0">58413 14050 521,'-15'8'65,"4"2"2,3 0 1,3 1 1,0 2-5,2 1-13,-1 3-12,0 2-14,0 2-8,2 5-7,0 3-7,2 4-5,0 5-6,0 7-4,0 4-4,0 7-3,0-2 0,0-12 2,0-10 4,0-11 4,0-5-10,2 1-21,0 2-23,2 0-21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3:40"/>
    </inkml:context>
    <inkml:brush xml:id="br0">
      <inkml:brushProperty name="width" value="0.04154" units="cm"/>
      <inkml:brushProperty name="height" value="0.04154" units="cm"/>
      <inkml:brushProperty name="color" value="#00BFF3"/>
    </inkml:brush>
  </inkml:definitions>
  <inkml:trace contextRef="#ctx0" brushRef="#br0">60200 15109 529,'16'0'117,"-1"0"-29,1 0-29,0 0-29,-1 0-17,-1-2-4,-1 0-4,0-1-4,-2-2-3,1 2 0,0-1-1,0 0 0,-1 0-2,-1 0 0,0 0 0,-2 0-2,-1 2 1,0 4 1,-2 4 1,0 4 1,-3 1 1,-1 1 1,-2 0 0,-1 0 1,-2-1 0,0 1-1,0 0 0,0 0-1,-1-1-1,0-1 1,-1 0-2,-2-2 0,1-1 0,-1-1 0,0 0 0,0-1 0,0-1 0,0 1 1,0 1 1,1 2 0,1-1 4,4-1 8,4 0 6,4-1 7,2-3 1,1-3-4,2-2-5,0-3-4,0-1-3,1 2 0,0 2-2,0 2 0,0 1-1,-1 0-1,1 0 1,0 0-1,0 0 0,0 0 2,-1 0 1,1 0 2,-1 2 0,-2 4-1,-3 4 1,-1 3-1,-2 2-1,-4-1-2,-2 0-1,-3-2-2,-2 0-1,0 0-1,0-1 0,0 1 0,0 0 0,1 0-1,-1-1 0,0 1 0,-1 0-1,0 2-1,-1 0-1,-1 1 0,-1-1-3,0-1-2,0-2-3,1-2-3,-1-2-9,0-1-13,0 0-13,0-2-14,1-1-3,1-4 6,0-2 7,2-3 6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3:41"/>
    </inkml:context>
    <inkml:brush xml:id="br0">
      <inkml:brushProperty name="width" value="0.0415" units="cm"/>
      <inkml:brushProperty name="height" value="0.0415" units="cm"/>
      <inkml:brushProperty name="color" value="#00BFF3"/>
    </inkml:brush>
  </inkml:definitions>
  <inkml:trace contextRef="#ctx0" brushRef="#br0">60050 10055 530,'0'-13'12,"0"6"25,0 6 24,0 6 25,0 5 3,0 4-18,0 3-18,0 5-19,0 2-14,2 3-14,0 1-11,2 2-12,-1 4-9,0 3-5,-2 4-5,0 4-5,-1-2-6,2-7-6,0-9-8,2-7-7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3:42"/>
    </inkml:context>
    <inkml:brush xml:id="br0">
      <inkml:brushProperty name="width" value="0.04293" units="cm"/>
      <inkml:brushProperty name="height" value="0.04293" units="cm"/>
      <inkml:brushProperty name="color" value="#00BFF3"/>
    </inkml:brush>
  </inkml:definitions>
  <inkml:trace contextRef="#ctx0" brushRef="#br0">61400 13347 512,'8'-7'116,"0"0"-29,0 2-29,-1 1-28,2-1-17,0 2-4,1-1-2,2 0-4,0 0-2,1 2-1,1 0-1,2 2-1,-2 1-1,-3 4 0,-3 2 1,-2 4-1,-2 1 0,0 1 1,-1 1 1,2 1-1,-3 1 1,-1 2 1,-2 0-1,-1 1 1,-3 0 0,-1-1 0,0-1-1,-1 0 1,-1-3 0,0-1 0,0-3-1,1 0 1,-1-3 0,2 1 0,0 0-1,2 0 0,2-1 5,2-1 8,3 0 9,4-2 9,2-2 1,1-6-5,3-4-6,2-5-5,1-3-4,1 1-2,1-1-2,2 0-2,0 0-5,1-1-6,1-2-7,1 1-8,0-1-8,-1 0-10,-1 2-9,-1 1-11,-2 2 0,-2 2 12,-4 4 10,-3 3 11,-1 0 3,0 0-4,0-1-4,0-2-4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4:45"/>
    </inkml:context>
    <inkml:brush xml:id="br0">
      <inkml:brushProperty name="width" value="0.02311" units="cm"/>
      <inkml:brushProperty name="height" value="0.02311" units="cm"/>
      <inkml:brushProperty name="color" value="#F2395B"/>
    </inkml:brush>
  </inkml:definitions>
  <inkml:trace contextRef="#ctx0" brushRef="#br0">74127 5609 951,'-171'-60'13,"51"23"-1,52 23-1,50 22 0,26 11-10,0 0-16,0-2-19,-1-1-16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4:53"/>
    </inkml:context>
    <inkml:brush xml:id="br0">
      <inkml:brushProperty name="width" value="0.04622" units="cm"/>
      <inkml:brushProperty name="height" value="0.04622" units="cm"/>
      <inkml:brushProperty name="color" value="#F2395B"/>
    </inkml:brush>
  </inkml:definitions>
  <inkml:trace contextRef="#ctx0" brushRef="#br0">55877 15487 475,'-6'-6'76,"2"6"-6,4 4-6,3 6-7,1 1-6,1 1-10,2 0-8,0 0-9,0 0-5,0 1-4,-2 1-2,0 2-3,-1-1-2,3 1 2,2 0 0,2-1 0,0 1-1,1 0-5,0-1-4,0 1-4,-1 0-3,-1 1-1,0 1-1,-2 1-1,0 1-1,0 0 2,0-1 1,-1 1 0,1-1 1,0 1 2,0-1 0,0 1 2,-1-1 0,-1-1 0,0-1 0,-2 0 0,0-2-1,0-1-2,0-1-3,0 0-1,-1-2-4,0 1-7,-2 0-6,0 0-7,-1-2-7,2 1-8,0-2-6,2 0-8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4:54"/>
    </inkml:context>
    <inkml:brush xml:id="br0">
      <inkml:brushProperty name="width" value="0.04481" units="cm"/>
      <inkml:brushProperty name="height" value="0.04481" units="cm"/>
      <inkml:brushProperty name="color" value="#F2395B"/>
    </inkml:brush>
  </inkml:definitions>
  <inkml:trace contextRef="#ctx0" brushRef="#br0">56863 17580 490,'-7'-7'108,"-1"0"-26,0 2-27,0 1-26,-1-1-14,-2 2-3,-1-1-3,-3 0-3,0 0-2,1 0 0,0 0 0,2 0-1,0 1 0,1 0 0,-1 2 0,0 0 0,0 2 0,1 0-1,-1 2 1,0 0 1,1 2-1,1 2 1,0 2 0,2 2 1,0 1 0,0 3-1,1 1 1,-1 3-2,1 1 1,2 1-1,2 1-1,2 1 0,1 0 0,0-3 0,0-1 1,0-2 0,0-2 1,0-1 0,0-1 0,0 0 0,1-1 0,4 1-2,2 1-1,4 1 0,1 0-4,1-4-4,1-3-4,1-2-5,1-4 0,0-1 0,-1-2 1,1-1 2,0-4 0,1-2 2,1-3 1,2-4 1,-2-1 0,1-1-1,-2-1 0,-1-1-1,0-1-1,1-1 0,2-1-2,0-1 0,-1-1-1,-1 1 2,-2-1 2,-3 1 0,-1-1 2,0 1 3,-2-1 2,0 1 2,-2 0 2,-1 4 3,-1 3 3,0 3 3,-2 2 4,0 1 10,-2 0 7,0 2 9,-1 3 3,0 6-2,0 6-1,0 6-3,0 4-4,0 3-7,0 3-6,0 3-6,0 1-6,0 1-4,0-1-3,0 1-5,-1-1-3,0 0-1,-2 1-2,0-1-3,0 0 0,0-1-2,2-1-2,0-1 0,1-1-1,0-1 1,0-1 1,0-1 0,1-5-8,0-10-17,2-10-15,0-10-17,1-6 0,2-3 17,0-3 16,2-3 17,-2 1 9,-1 4 4,-2 3 3,-2 4 3,0 4 11,0 3 16,2 3 16,0 2 17,1 2 4,2 0-10,0 0-8,2 1-9,-1-2-6,1 2-4,0-1-4,0 0-3,1 0-3,1 0-3,3 0-2,2 0-2,0 0 0,-1 0 0,-1 0 1,0 1 2,-1-2-9,1 2-20,1-1-18,2 0-20,-2 0-4,-1 2 10,-2 0 10,-2 2 10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4:54"/>
    </inkml:context>
    <inkml:brush xml:id="br0">
      <inkml:brushProperty name="width" value="0.04997" units="cm"/>
      <inkml:brushProperty name="height" value="0.04997" units="cm"/>
      <inkml:brushProperty name="color" value="#F2395B"/>
    </inkml:brush>
  </inkml:definitions>
  <inkml:trace contextRef="#ctx0" brushRef="#br0">59182 17161 440,'0'-13'10,"0"8"21,0 7 20,0 6 21,-1 5 3,-1 3-12,0 3-14,-1 4-12,-1 0-9,2 2-2,0 1-3,2 1-3,0 2-2,0 1-4,0 2-2,0 3-4,-1 2-1,0 6-1,-2 4-1,0 6-1,-1 3-4,2 5-3,0 4-6,2 3-4,0 1-6,0-3-3,0-3-6,0-2-4,0-4-3,2-1-1,0-2 0,2-2-1,0-4 0,0-6 1,0-6 1,0-5 2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4:55"/>
    </inkml:context>
    <inkml:brush xml:id="br0">
      <inkml:brushProperty name="width" value="0.04465" units="cm"/>
      <inkml:brushProperty name="height" value="0.04465" units="cm"/>
      <inkml:brushProperty name="color" value="#F2395B"/>
    </inkml:brush>
  </inkml:definitions>
  <inkml:trace contextRef="#ctx0" brushRef="#br0">59600 18450 492,'21'0'20,"-3"0"-1,-4 0 0,-4 0 0,-2 0-1,1 0-2,2 0 0,0 0-2,0 0-1,-1 0-1,0 0 1,-2 0-1,0 1 0,0 2-1,0 2 1,0 2 0,-2 1-2,-1 1-6,-2 2-4,-2 0-5,-1 1-4,-2 3-1,-1 2-2,0 2-1,-2 1-2,-2 1 0,-1 1 1,-3 1-1,-1-1 1,0-1 3,1-3 3,-1-1 2,1-3 3,2-1 2,2-2 4,3-2 2,0-1 2,2 0 3,0 0 2,2-1 2,2 0 2,4-2 2,3-2 1,5-2 2,2-1-2,-1 0-3,1 0-3,0 0-5,0 0 0,-1 0 1,1 0 2,0 0 1,-1 0 0,-1 0-1,-1 0 0,-1 0-2,-1 1 0,0 2 0,-2 2 0,0 2-1,-2 1 1,1 1 1,0 2-1,0 0 0,-1 1 1,-2 1-2,-3 1 1,0 2-2,-3 0 0,-1 1 1,0 1-1,-1 1 1,-4 1-3,-4-1-3,-5 1-5,-5 0-5,-3 0-4,-1 1-7,-1 1-7,-1 1-6,0-1-6,3-3-2,1-3-4,3-3-3,1-2-3,1-2 0,0-2 0,2-2-2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4:58"/>
    </inkml:context>
    <inkml:brush xml:id="br0">
      <inkml:brushProperty name="width" value="0.03951" units="cm"/>
      <inkml:brushProperty name="height" value="0.03951" units="cm"/>
      <inkml:brushProperty name="color" value="#F2395B"/>
    </inkml:brush>
  </inkml:definitions>
  <inkml:trace contextRef="#ctx0" brushRef="#br0">52733 16940 556,'-6'-5'28,"4"8"3,4 6 3,4 7 4,1 4 0,-1 1-3,0 1-4,-2 1-4,0 1-2,0 1-2,0 1-2,0 1-2,0-1-1,0-1-1,0-3-3,0-1-2,0-1-1,0 1-2,0 1-3,0 1-2,-1 0-1,2-1-4,-2-1-2,1-1-3,0 0-2,0-1-1,0 1-1,0-1-2,-1 0-3,0-1-4,-2 0-5,0-2-5,-1-2-6,2-1-10,0-2-9,2-2-9,-1-4 2,-1-2 10,0-6 12,-1-2 11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6:31"/>
    </inkml:context>
    <inkml:brush xml:id="br0">
      <inkml:brushProperty name="width" value="0.03826" units="cm"/>
      <inkml:brushProperty name="height" value="0.03826" units="cm"/>
      <inkml:brushProperty name="color" value="#F2395B"/>
    </inkml:brush>
  </inkml:definitions>
  <inkml:trace contextRef="#ctx0" brushRef="#br0">47450 13397 575,'9'-9'-2,"1"-2"-3,3-2-4,2-1-3,0-1-2,-3 2 3,-1 2 1,-2 3 2,-1 0 3,2 0 6,0 0 7,1 0 5,-1 3 2,-2 6-3,-4 6-3,-2 6-2,-3 2-2,-2-1-2,-2-1 0,-2 0-2,-1-2-1,1 1 0,-1 0 0,0 0 0,0-2-1,0-3-4,0-2-2,0-4-2,2-2-3,1-2-2,2-2-2,2-1-3,2-2 2,2 0 3,2 0 5,1 0 3,2 0 3,0 1 1,0-1 2,0 0 1,0 0 2,1 0 2,2 0 2,0 1 2,1-1 1,2 0-1,0 0 0,1 0-1,0 0 0,-1 1-1,-1-1-1,0 0 1,-2 0-2,-1 2 1,0 1 1,-2 0-1,-2 1-4,-2-2-7,-4 0-7,-2-1-9,-3-1 0,0 2 6,-1 1 6,-2 1 6,3 2 12,3 5 16,4 6 16,3 4 17,3 3 1,0-1-14,0 1-15,0 0-13,-2-1-9,0 1-1,-4 0-3,0-1-2,-2 0-2,0-1-4,0 0-3,0-2-3,-1 0-3,-1 0-2,0-1-3,-1 1-2,-2-3-3,0-6-4,-2-6-4,0-6-5,0-4 2,2-3 6,2-3 6,2-3 6,3-2 5,2 1 2,4-1 3,2 1 3,2 1 0,0 4 2,-1 5-1,1 3 2,-1 2-1,-1 2 1,0 1 0,-2 1-1,-1 1 1,-4 3 0,-3 4 0,-2 2 0,-4 3 0,-3 2 0,-5 2 0,-4 1 0,-2 2 0,1 0 0,-1-1 0,1 1 0,0 0 0,0 1 0,2 1 0,1 1 0,1 0 1,1-1 1,0 0 2,2-2 1,1-1 3,2-1 4,2-1 5,3 0 4,0-2 2,2 1-2,0 0-1,2 0-1,0 0 0,0 1 4,0 1 3,0 2 3,-1 0 0,0 3-3,-2 1-3,0 3-3,0 0-3,0 1-4,1-1-2,2 1-4,0-2 0,-2-1-1,-1-3 2,0-1 0,0-6-12,0-8-23,2-10-26,0-8-23,2-6-3,2-3 17,2-3 18,2-2 17,0 0 11,0 7 4,-2 5 3,0 6 4,-1 3 2,3-2 3,2 0 2,2-1 2,2-1 3,3-2 5,3 0 5,4-1 5,0 0 1,1 1-2,-1 1-2,1 0-2,-1 2-3,1 3-3,0 1-2,-1 2-3,-1 2 0,-1 2 1,-2 2 2,-2 2 2,-3 3 0,-1 4-1,-2 3-1,-2 5 0,-2 2 1,1-1 4,0 1 5,0-1 4,-1 0 3,-2-1-1,-3 0 0,0-2 0,-3 0-1,-1-1-2,0 1-2,-1 0-2,-2-1-2,-2-1-3,-2-1-3,-2-1-2,-1-1-5,-1 0-8,-1-2-7,-1 0-7,-1-3-6,0-1-2,0-2-3,1-2-2,-1-1-3,0-2-1,1 0-2,-1-2-1,0-5 0,1-9 3,-1-11 3,0-9 2,2-5 4,5 0 4,3 0 3,4 0 4,2 3 3,2 7 4,0 7 2,2 8 2,-1 3 4,1 4 2,0 3 1,0 2 4,-1 4 5,0 4 10,-1 4 11,-2 4 9,0 3 3,-2 1-4,-1 3-3,0 2-4,-2 0-4,-2 1-5,-1-1-6,-3 1-5,-1-1-6,0-1-6,0-1-6,1 0-7,3-6-9,10-7-12,8-8-13,9-7-12,5-5 1,1 0 12,1 1 13,1-1 13,-1 2 9,-3 4 6,-3 4 6,-2 5 6,-4 1 3,-3 1 1,-3 2 2,-2 0 0,-4 2 1,-2 2 0,-4 2 0,-2 2 0,-2 0 0,-2 1-2,0 0 0,-1 0-2,-2-2-1,0-1-6,-1-2-3,-1-2-4,0-1-3,2 0-1,3 0 0,1 0-1,2 0 4,2 1 7,2 2 7,2 0 7,2 1 5,0 2-1,2 0 0,0 1 0,1 0-3,0 0-5,0-2-4,0 0-6,0-2-4,1-1-3,2-1-3,0 0-4,1-2-5,0 0-7,0-2-8,0 0-7,-1-2-1,-1-2 3,-1-2 5,0-2 5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4:58"/>
    </inkml:context>
    <inkml:brush xml:id="br0">
      <inkml:brushProperty name="width" value="0.04288" units="cm"/>
      <inkml:brushProperty name="height" value="0.04288" units="cm"/>
      <inkml:brushProperty name="color" value="#F2395B"/>
    </inkml:brush>
  </inkml:definitions>
  <inkml:trace contextRef="#ctx0" brushRef="#br0">53616 16450 513,'-7'15'92,"2"-1"-19,2-1-21,2 0-20,1-1-10,2 1-2,0 1-1,2 2-1,0 0-1,0 1-1,-1 1-1,2 1 0,-2 1-2,1 1-1,0 1-1,0 1-1,-1 1 0,0 1 0,-2 1 1,0 1 0,-1 1-4,2 1-9,0 0-10,2 2-10,0 1-9,2 1-11,0 1-11,1 1-10,1-3 0,-2-6 11,-1-5 10,0-6 11,-1-5 5,0 1-1,0-2-1,0 0-1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4:59"/>
    </inkml:context>
    <inkml:brush xml:id="br0">
      <inkml:brushProperty name="width" value="0.03839" units="cm"/>
      <inkml:brushProperty name="height" value="0.03839" units="cm"/>
      <inkml:brushProperty name="color" value="#F2395B"/>
    </inkml:brush>
  </inkml:definitions>
  <inkml:trace contextRef="#ctx0" brushRef="#br0">53460 19937 573,'-8'-8'0,"2"2"0,1 1 0,0 0 0,1 2 3,-2 0 6,0 2 6,-1 0 7,-1 2 1,2 2-3,1 2-3,0 2-3,2 2-1,0 1 1,2 3-1,0 2 1,1 2 1,-2 1 1,0 3 1,-1 1 1,-2 1-1,2-1-5,-1-1-6,0 0-5,0-1 0,2 1 4,0 1 4,2 1 5,0-1 1,0-3-2,0-3-2,0-3-1,1-1-2,2 0 0,2 0-2,2-1 0,1 0-2,3-2-2,2-2-3,2-2-2,0-2-3,1-1-3,0 0-2,0-1-2,0-4-1,1-2 2,1-5 2,1-4 1,1-2 2,-1-1 0,1-1 1,0-1 2,-2-2 0,-1-2 0,-2-1 2,-2-2-1,-3-1 2,-1 3 0,-2 1 1,-2 3 0,-2 0 2,-2 0 2,-2 1 1,-2-1 3,-2 1 0,-2 1 0,-2 1-1,-1 1 0,-2 1 2,0 2 2,0 2 3,0 3 4,0 0-1,1 2-2,-1 0-2,0 2-3,0 1-4,-1 2-5,-2 2-6,0 2-6,0 2-6,-1 4-7,0 2-9,1 3-7,-1 3-1,0 1 5,0 3 5,1 2 6,0-1-2,4-3-7,3-3-6,3-3-8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5:01"/>
    </inkml:context>
    <inkml:brush xml:id="br0">
      <inkml:brushProperty name="width" value="0.04849" units="cm"/>
      <inkml:brushProperty name="height" value="0.04849" units="cm"/>
      <inkml:brushProperty name="color" value="#F2395B"/>
    </inkml:brush>
  </inkml:definitions>
  <inkml:trace contextRef="#ctx0" brushRef="#br0">75016 16083 453,'-7'-6'-26,"2"4"37,2 4 37,2 4 36,1 2 9,2 1-19,0 2-18,2 0-20,0 1-11,0 1-2,0 1-4,0 2-3,-1 0-2,1 1-1,0 1-2,0 1-1,-1 1-2,0 1-1,-1 1-1,-2 1-1,1 0-1,0-1-2,2-1 0,0 0-2,1-2 1,0 1-1,0-1 2,0 1-1,-1-1 0,-1 1-1,0-1-3,-1 1-1,-1 0-1,0-1 1,0 1 0,0-1 1,0 0 1,0-1 0,0 0 0,0-2 1,-1-1 0,-1-1 0,0-1 0,-1 0 0,-1-2-3,2 1-3,0 0-5,2 0-5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5:02"/>
    </inkml:context>
    <inkml:brush xml:id="br0">
      <inkml:brushProperty name="width" value="0.04999" units="cm"/>
      <inkml:brushProperty name="height" value="0.04999" units="cm"/>
      <inkml:brushProperty name="color" value="#F2395B"/>
    </inkml:brush>
  </inkml:definitions>
  <inkml:trace contextRef="#ctx0" brushRef="#br0">74973 18801 440,'-8'-15'72,"-1"2"-15,-2 3-15,0 1-14,0 1-9,1 2-2,0 1-3,2 0-2,-1 1-2,-2 0 1,-2 0 0,-1 1-1,-2-1 1,1 2-2,-1 0 0,0 2-2,1 1 0,-1 1-1,0 4-1,1 0-1,-1 3-1,2 2 1,1 2 0,1 1 0,0 2-1,0 0 0,0-1 0,1 1-2,-1 0 1,2 1 1,1 1 0,0 2 2,2-1 0,1 1 0,0-1 0,2 1 1,0-1 0,2 1-1,0-1 0,2 1 0,0-1-2,2-1-1,0-1-1,2 0-1,0-2-1,2-1-1,0-1 0,1 0 0,2-3-2,0-1 0,1-2-2,2-2 0,0-2-1,1-1 0,1 0-1,1-1 1,1-3-1,2 0-1,0-3 0,1-2 0,1-3 0,3-3-2,1-5 0,3-4 0,0-3-1,1-3-1,-1-3-1,1-2 0,-2-3 0,-1 1 0,-3 0 1,-1 0 0,-3 1 2,-3 3 0,-3 3 1,-2 3 1,-3 3 3,-1 3 4,0 3 6,-2 3 5,0 4 10,-2 6 15,0 6 15,-2 6 15,0 3 1,0 3-11,0 2-13,0 2-12,0 2-10,0 2-7,0 4-9,0 3-9,0 2-4,-2-1-3,0 0-2,-2 1-3,0-2 0,-2-2-1,0-1 2,-1-3 0,-1-2-3,0-3-4,0-3-6,0-2-4,2-8-7,1-8-6,2-11-7,2-9-6,2-5 2,2 2 13,2 3 12,1 2 12,3 0 10,0 2 5,1 1 7,2 1 7,-1 2 6,1 2 9,0 4 9,0 3 9,-1 0 2,1 0-4,0-1-4,0-2-4,0 1-2,1 1-3,1 0-3,2 2-3,-1 0-2,-1 0-4,-1 0-4,0 0-4,-2 0-2,1 0-5,0 0-2,0 1-5,-1-2-6,1 0-12,0-2-11,0 0-12,-2-2-3,-1-2 4,-2-2 3,-2-1 5,-1-1 5,0 1 6,0 0 6,0 2 6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5:03"/>
    </inkml:context>
    <inkml:brush xml:id="br0">
      <inkml:brushProperty name="width" value="0.06157" units="cm"/>
      <inkml:brushProperty name="height" value="0.06157" units="cm"/>
      <inkml:brushProperty name="color" value="#F2395B"/>
    </inkml:brush>
  </inkml:definitions>
  <inkml:trace contextRef="#ctx0" brushRef="#br0">77176 18248 357,'0'-23'0,"0"2"1,0 3 1,0 1 1,-1 3 2,-1 1 2,0 2 4,-1 2 2,-1 2 2,2-1 2,0 0 1,2 0 2,-1 4 9,0 8 18,-2 8 17,0 7 18,-1 5 0,0 1-16,0 1-15,0 1-17,0 3-10,1 5-5,-2 4-4,2 6-5,-2 5-4,0 6-5,-2 5-3,0 7-4,0 1-4,0-3-4,2-3-4,1-3-4,-1 1-1,2 2-2,-1 3-1,0 3 0,0 2 1,2 1 2,0 1 3,2 1 2,0-4-3,2-5-10,0-8-11,2-7-9,-1-7-3,0-7 7,-2-9 7,0-7 6,-2-6 5,0-1 4,-2-2 2,0-2 3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5:03"/>
    </inkml:context>
    <inkml:brush xml:id="br0">
      <inkml:brushProperty name="width" value="0.05546" units="cm"/>
      <inkml:brushProperty name="height" value="0.05546" units="cm"/>
      <inkml:brushProperty name="color" value="#F2395B"/>
    </inkml:brush>
  </inkml:definitions>
  <inkml:trace contextRef="#ctx0" brushRef="#br0">77613 20081 396,'-6'-13'45,"6"3"-3,4 4-3,6 4-4,2 2-3,1 0-4,1 0-5,1 0-3,0 0-4,0 2-1,-2 0-2,-1 2-1,-1 1-3,0 1-2,-2 3-2,0 2-2,-3 1-2,-1 0 0,-2-1-1,-2 1 0,-3 2-3,-4 3-2,-4 5-3,-3 3-3,-3 1-2,-2-3 3,0-3 0,-1-2 2,0-3 2,3-1 1,1-1 3,3-1 1,2-1 4,8-2 7,4-2 6,8-2 7,3-2 0,3-1-2,3 0-4,3-1-4,1-1-2,-1 0 0,-1 0-1,-1 0 1,0 0-1,0 0 0,-1 0 1,1 0-1,-2 0 0,-1 1 0,-2 2-1,-3 0 1,-1 4-1,0 4 1,-2 5-1,0 5 1,-3 2-1,-3-3 0,-2-1-1,-4-2-1,-2-1-1,-1 3-1,-3 1-1,-2 3-2,-2 0 0,-3 1-2,-3-1 1,-3 1-2,-3-1-2,0-1-6,-1-1-3,0-1-6,-3-1-6,1-1-8,-2-1-8,-1 0-8,2-3-8,3-3-7,5-3-7,3-2-8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5:23"/>
    </inkml:context>
    <inkml:brush xml:id="br0">
      <inkml:brushProperty name="width" value="0.05452" units="cm"/>
      <inkml:brushProperty name="height" value="0.05452" units="cm"/>
      <inkml:brushProperty name="color" value="#F2395B"/>
    </inkml:brush>
  </inkml:definitions>
  <inkml:trace contextRef="#ctx0" brushRef="#br0">72059 17783 403,'-7'-6'19,"2"4"20,2 4 21,2 4 19,1 3 4,0 3-14,0 4-14,0 2-13,0 4-10,0 5-4,0 4-5,0 6-3,-1 1-5,0-3-2,-2-4-3,0-1-4,0-2-3,0 4-3,2 3-5,0 3-3,1-1-5,-2-3-5,0-5-6,-1-4-4,0-6-13,3-10-19,4-10-19,2-10-18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5:23"/>
    </inkml:context>
    <inkml:brush xml:id="br0">
      <inkml:brushProperty name="width" value="0.05382" units="cm"/>
      <inkml:brushProperty name="height" value="0.05382" units="cm"/>
      <inkml:brushProperty name="color" value="#F2395B"/>
    </inkml:brush>
  </inkml:definitions>
  <inkml:trace contextRef="#ctx0" brushRef="#br0">72783 18000 408,'7'30'198,"-2"-3"-46,-3-3-48,0-3-47,-2-1-27,0 3-8,0 1-7,0 3-7,0 1-4,0 3-3,0 1 0,0 2-3,-1 3-8,-1 3-16,0 2-15,-1 4-17,-1-4-2,2-8 9,0-9 11,2-8 9,-1-6 0,0 1-9,-2 0-10,0 0-9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5:24"/>
    </inkml:context>
    <inkml:brush xml:id="br0">
      <inkml:brushProperty name="width" value="0.05813" units="cm"/>
      <inkml:brushProperty name="height" value="0.05813" units="cm"/>
      <inkml:brushProperty name="color" value="#F2395B"/>
    </inkml:brush>
  </inkml:definitions>
  <inkml:trace contextRef="#ctx0" brushRef="#br0">71757 20724 378,'-15'0'0,"2"0"0,3 0 0,1 0 0,1 1 0,0 0 0,0 2 0,0 0 0,1 3 10,-1 2 20,0 3 19,0 3 21,1 2 4,0 2-12,2 0-11,1 1-12,-1 1-8,2 1-4,-1 1-5,0 1-4,0 1-2,2-1 0,0 1 0,2-1-1,0 0-1,0-1-2,0-1-2,0-1-1,3-1-2,6-3 0,5-1 0,7-2 0,3-5-4,1-6-8,1-8-8,1-6-7,0-5-3,-1-3 2,-1-3 2,-1-3 1,-1-2 2,-1-1 3,-1-1 2,-1-1 2,-2 1 1,-3 1 2,-2 3 1,-4 2 0,-2 1 3,-2 1 1,-3 1 2,0 1 2,-5 1 1,-2 2 2,-5 2 0,-4 3 2,-2 1-2,-1 2-2,-1 2-3,-1 3-3,-2 1-5,-2 3-5,-1 4-7,-2 2-7,-3 4-3,1 4-2,-2 3-3,-1 5-1,2-1-4,5-3-6,5-4-5,5-4-5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5:31"/>
    </inkml:context>
    <inkml:brush xml:id="br0">
      <inkml:brushProperty name="width" value="0.05" units="cm"/>
      <inkml:brushProperty name="height" value="0.05" units="cm"/>
      <inkml:brushProperty name="color" value="#F2395B"/>
    </inkml:brush>
  </inkml:definitions>
  <inkml:trace contextRef="#ctx0" brushRef="#br0">60450 11000 333,'49'20'167,"16"14"-1,16 15 1,16 15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3:06"/>
    </inkml:context>
    <inkml:brush xml:id="br0">
      <inkml:brushProperty name="width" value="0.05342" units="cm"/>
      <inkml:brushProperty name="height" value="0.05342" units="cm"/>
      <inkml:brushProperty name="color" value="#00BFF3"/>
    </inkml:brush>
  </inkml:definitions>
  <inkml:trace contextRef="#ctx0" brushRef="#br0">63645 32400 411,'-21'5'69,"6"9"4,6 11 6,6 9 5,3 6-5,-2 1-15,0 0-14,-2 2-16,1-1-10,0-2-7,2-2-6,1-2-7,-1-1-6,-1-1-8,0-1-9,-1-1-7,-2-4-6,0-4-6,-2-5-5,0-4-5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6:32"/>
    </inkml:context>
    <inkml:brush xml:id="br0">
      <inkml:brushProperty name="width" value="0.04957" units="cm"/>
      <inkml:brushProperty name="height" value="0.04957" units="cm"/>
      <inkml:brushProperty name="color" value="#F2395B"/>
    </inkml:brush>
  </inkml:definitions>
  <inkml:trace contextRef="#ctx0" brushRef="#br0">49791 12750 443,'-15'2'84,"2"6"-16,2 4-17,3 5-16,0 2-10,2-1-6,1-1-6,0 0-5,3-3-7,4-1-6,4-2-8,4-2-6,2-4-4,3-2 1,2-6 0,2-2 0,1-4 1,1 0 0,1-1 1,1-1 0,-2 0 2,-3 4 3,-5 2 4,-3 4 3,-5 4 4,-6 8 2,-6 6 4,-5 7 3,-5 3 0,-2 1-1,-1-1-3,-3 1-3,1-3 0,1-1-1,3-4 1,1-3-1,3-3 1,2-1 2,4-2 2,3-2 2,1-1 3,2 0 4,0 0 4,2-1 4,0 2 1,2 2 2,0 2 0,2 1 1,0 3 1,0 2-1,-1 1 0,2 3-1,-2 0 0,-1 1-2,0-1-2,-2 1-2,0-2-1,0-1-1,0-3-1,0-1 0,2-6-12,2-8-20,4-9-22,2-9-21,2-10-6,3-8 7,2-8 9,2-9 8,-1-3 6,-1 6 7,-3 4 6,-1 5 6,-2 5 6,0 5 5,-2 5 6,-1 5 6,-1 6 11,-2 9 16,-2 6 18,-2 9 17,-1 4 1,0 2-14,0 0-13,0 1-13,0 0-10,0-1-4,0-1-5,0-1-5,4-8-10,10-16-15,8-15-16,9-16-14,2-5-1,-4 9 14,-3 8 14,-5 7 13,-2 6 12,-1 5 7,-1 3 9,0 4 7,-3 3 5,-1 2 2,-2 2 1,-2 2 1,-4 2-1,-5 5-5,-4 4-4,-5 3-4,-5 3-4,-1 1-5,-5 1-4,-2 1-4,-1 1-3,1-1 0,1 0 0,1 1 0,1-3 0,3-3 0,1-4 0,3-5-1,4-5-2,10-10-9,8-8-7,9-9-8,3-6-3,-1-1 0,-2-3 1,-3-1 1,-1-1 0,-2-1 4,-3 1 1,-1 0 2,-2 0 1,-2 3 0,-2 1 0,-2 3-1,-2 2 4,0 2 6,-2 4 7,0 3 7,-2 2 3,-2 1 2,-1 0 1,-3 2 1,0 1 5,0 2 12,2 2 10,1 2 12,1 2 2,2 2-5,2 2-4,2 2-6,0 3-3,-2 6-1,-2 4-3,-2 5-1,0 4-1,1 6-3,0 5 0,2 5-2,0 0-1,2-2-3,0-4 0,2-2-3,0-2-1,0 1-1,0-1-2,0 0-1,1-2-2,2-7-4,2-5-4,2-6-3,1-5-4,1-1-4,2-2-4,0-2-3,1-2-4,-1-2-4,1-2-5,0-2-4,0-4-4,1-4-1,1-5-3,2-5-2,-1-2 0,1-1 4,0 0 3,-1 1 4,1 0 3,-2 1 7,-1 1 5,-1 1 7,-1 2 3,0 4 3,-2 4 2,-1 5 3,1 1 10,0 2 18,1 0 20,2 2 17,-2 1 7,-1 3-9,-2 4-9,-2 2-7,0 3-5,2 0-2,1 1-3,3 1 0,0 1-4,0 0-5,-2-1-3,0 1-4,-1-1-3,1-1-1,1-1-1,2 0-1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5:42"/>
    </inkml:context>
    <inkml:brush xml:id="br0">
      <inkml:brushProperty name="width" value="0.05441" units="cm"/>
      <inkml:brushProperty name="height" value="0.05441" units="cm"/>
      <inkml:brushProperty name="color" value="#F2395B"/>
    </inkml:brush>
  </inkml:definitions>
  <inkml:trace contextRef="#ctx0" brushRef="#br0">91079 16950 404,'0'18'166,"0"3"-36,0 5-34,0 3-35,-1 2-21,-1 1-8,0-1-7,-1 0-8,-2 0-5,0-1-4,-2-1-2,0-1-3,0 0-5,0 0-4,2 2-5,1 1-5,0 0-4,0-1-3,0-2-3,0 1-2,0-4-1,2-3 3,0-5 3,2-3 2,0-6-3,0-6-10,0-8-9,0-6-10,1-4-3,2 1 5,2-1 5,2 0 5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5:42"/>
    </inkml:context>
    <inkml:brush xml:id="br0">
      <inkml:brushProperty name="width" value="0.05435" units="cm"/>
      <inkml:brushProperty name="height" value="0.05435" units="cm"/>
      <inkml:brushProperty name="color" value="#F2395B"/>
    </inkml:brush>
  </inkml:definitions>
  <inkml:trace contextRef="#ctx0" brushRef="#br0">91799 16770 404,'-7'-11'40,"2"8"13,2 9 12,2 10 15,1 4-2,0 1-12,0 1-13,0 1-14,0 0-8,2 1-5,0-1-5,2 1-3,-1-1-6,-1 1-3,0-1-5,-1 1-3,-1-1-7,0 3-7,0 0-7,0 0-8,0 2-7,0-1-9,0 1-7,0-1-8,-1-2 0,-1-5 7,0-5 8,-1-4 8,-1-3 3,0 1-1,0 1-1,0 2-1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5:43"/>
    </inkml:context>
    <inkml:brush xml:id="br0">
      <inkml:brushProperty name="width" value="0.05066" units="cm"/>
      <inkml:brushProperty name="height" value="0.05066" units="cm"/>
      <inkml:brushProperty name="color" value="#F2395B"/>
    </inkml:brush>
  </inkml:definitions>
  <inkml:trace contextRef="#ctx0" brushRef="#br0">90822 19578 434,'-15'24'142,"2"1"-30,3 1-33,1 1-31,1 1-18,0 1-2,1 1-3,-1 1-4,0-1-2,2-3-2,1-4-1,0-1-2,3-3-4,4-1-6,4-1-4,4-1-6,2-2-5,1-4-2,1-5-3,2-2-3,1-6-2,3-6 1,3-6 1,3-5-1,0-5 3,-1-3 1,-3-3 2,-1-3 2,-4-1 2,-3 1 3,-4 1 3,-4 2 3,-3 0 2,-1 3 1,0 2 3,-1 1 1,-4 3-1,-2 3-3,-5 3-4,-4 3-5,-3 2-2,-1 4-4,-3 2-2,-1 4-3,0 1-3,5 2-2,3 0-3,4 2-2,3 0-5,-1 0-3,0-1-6,0 2-4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5:43"/>
    </inkml:context>
    <inkml:brush xml:id="br0">
      <inkml:brushProperty name="width" value="0.05882" units="cm"/>
      <inkml:brushProperty name="height" value="0.05882" units="cm"/>
      <inkml:brushProperty name="color" value="#F2395B"/>
    </inkml:brush>
  </inkml:definitions>
  <inkml:trace contextRef="#ctx0" brushRef="#br0">94100 15611 374,'0'-13'39,"2"8"14,0 7 15,2 6 14,0 5 0,0 1-14,-1 3-14,1 2-15,0 1-8,0 1-5,0 1-5,0 1-4,0 0-3,0 1-2,0-1-3,0 1-2,0 0-3,0 1-7,-1 1-5,1 1-7,0-1-1,0-2-1,0-1 2,0-2-1,-1-2-1,0 1-5,-2-1-4,0 1-5,-1-1-5,0-3-4,0-1-5,0-2-5,0-2-2,2 1 0,0 0 1,2 0-1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5:44"/>
    </inkml:context>
    <inkml:brush xml:id="br0">
      <inkml:brushProperty name="width" value="0.05653" units="cm"/>
      <inkml:brushProperty name="height" value="0.05653" units="cm"/>
      <inkml:brushProperty name="color" value="#F2395B"/>
    </inkml:brush>
  </inkml:definitions>
  <inkml:trace contextRef="#ctx0" brushRef="#br0">94489 18034 389,'14'-8'7,"-4"0"16,-5 1 16,-2-1 15,-6-1 4,-2 0-8,-5-1-8,-4-1-7,-1 0-7,1 2-4,1 2-6,0 2-6,0 2-3,-3 0-2,-3 2-3,-3 0-3,-2 3-1,1 2-1,-1 4 1,1 2-2,-1 2 1,2 1 1,1 1-1,1 2 2,1 0 0,-1 3 1,0 2 1,1 1 1,1 1 1,5-1 1,2-1 1,6-1 1,1 0 0,2 1-1,0 1 0,2 1-1,1-1-2,4-3-3,2-3-4,4-2-4,2-3-1,3-3 1,3-1 0,3-2 0,3-2-1,1-2-3,3-2-4,1-2-3,2-4-2,2-7-2,3-7-1,1-7 0,1-4-1,-2-1 3,0-1 2,-1 0 1,-2 0 2,-3 3 2,-3 3 1,-3 3 1,-3 2 2,-3 1 4,-3 1 1,-3 1 4,-2 2 4,-2 2 6,-2 4 6,-2 3 7,-3 6 8,-2 10 13,-4 9 13,-2 11 13,-3 6-1,-2 2-13,-2 4-13,-1 3-14,-2 0-10,1 0-7,-1-1-7,0-2-8,1-1-6,1-1-8,0-3-8,2-2-7,2-8-12,5-16-17,2-16-16,6-16-17,2-7 2,3 0 19,3-1 19,4 1 20,0 2 14,-1 5 8,-1 5 10,0 5 10,-2 3 5,1 0 2,0 2 2,0 1 3,0 0 5,1 2 5,1 1 6,2 0 7,0 1 0,1 0-5,1 0-5,1 1-4,0-1-4,-1 2-3,0 0-4,-2 2-3,0 0-4,1 0-8,1 0-5,1 0-8,0-1-9,-2-2-14,-3-2-14,-1-2-13,-3-1-1,-2 0 13,-4 1 12,-2-1 12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5:44"/>
    </inkml:context>
    <inkml:brush xml:id="br0">
      <inkml:brushProperty name="width" value="0.06692" units="cm"/>
      <inkml:brushProperty name="height" value="0.06692" units="cm"/>
      <inkml:brushProperty name="color" value="#F2395B"/>
    </inkml:brush>
  </inkml:definitions>
  <inkml:trace contextRef="#ctx0" brushRef="#br0">96458 17477 328,'0'-36'7,"0"9"7,0 7 6,0 9 7,0 5 10,0 4 14,0 4 14,0 4 14,-2 4 0,0 7-13,-3 6-12,-2 5-14,-1 5-9,-2 3-3,0 2-5,-1 4-4,-2 4-4,-2 8-5,-1 6-4,-3 7-5,-1 6-6,1 5-5,-1 5-6,1 4-6,0 2-6,0-3-5,2-4-7,1-2-6,1-3-2,1-3 1,0-3 2,2-3 1,1-4 2,1-6 2,0-6 2,2-6 2,1-8 3,0-8 6,2-9 4,1-8 5,-1-5 3,-1 1 0,0 1-1,-1 2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5:45"/>
    </inkml:context>
    <inkml:brush xml:id="br0">
      <inkml:brushProperty name="width" value="0.05353" units="cm"/>
      <inkml:brushProperty name="height" value="0.05353" units="cm"/>
      <inkml:brushProperty name="color" value="#F2395B"/>
    </inkml:brush>
  </inkml:definitions>
  <inkml:trace contextRef="#ctx0" brushRef="#br0">96916 18950 410,'15'0'5,"-2"0"10,-3 0 9,-1 0 10,0 0 2,0 0-2,1 0-4,2 0-3,0 0-3,3 2-1,2 0-2,1 2-2,0 1-1,-2 3-4,-4 4-3,-3 2-3,-2 3-3,-2 1 0,-2 3-2,-2 1-1,-3 3-1,-4 1 1,-4 3 0,-4 1 0,-2 0-1,-3-1-1,-2-3-4,-1-1-1,-1-3-1,1-1-1,1-3 1,1-1-1,5-3 4,8-2 8,10-4 7,8-3 9,7-2 2,3 0-2,5-1-2,3-2-2,1 1-1,-3 2-1,-3 2-2,-3 2 0,-3 1-1,-3 1-1,-3 2 0,-2 0-2,-5 1 0,-2 1-1,-6 2-2,-2 0-2,-5 1 0,-4 1 0,-4 1 0,-3 1 1,-5 1-7,-7 0-10,-5-1-12,-6 1-12,-4-1-7,0-1-4,-2-1-5,0-1-3,4-2-3,8-4-1,9-5-1,9-2 0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5:46"/>
    </inkml:context>
    <inkml:brush xml:id="br0">
      <inkml:brushProperty name="width" value="0.05268" units="cm"/>
      <inkml:brushProperty name="height" value="0.05268" units="cm"/>
      <inkml:brushProperty name="color" value="#F2395B"/>
    </inkml:brush>
  </inkml:definitions>
  <inkml:trace contextRef="#ctx0" brushRef="#br0">94247 15509 417,'-7'-7'-1,"0"1"-1,2 0-2,1 2-1,-1 0 0,2 0 5,-1 0 3,0 0 4,0 2 13,2 4 21,0 4 24,2 4 21,0 2 3,0 3-16,0 2-16,0 2-17,0 1-10,0 1-4,0 1-4,0 1-5,0 1-4,0 2-6,0 3-4,0 1-4,0 2-6,2 1-5,0 1-6,2 1-4,0 0-4,2 0 0,0 0-1,1 1 0,1-3-3,-2-2-4,-1-3-5,0-3-4,-1-4-4,0-3-3,0-4-2,0-4-3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5:46"/>
    </inkml:context>
    <inkml:brush xml:id="br0">
      <inkml:brushProperty name="width" value="0.04021" units="cm"/>
      <inkml:brushProperty name="height" value="0.04021" units="cm"/>
      <inkml:brushProperty name="color" value="#F2395B"/>
    </inkml:brush>
  </inkml:definitions>
  <inkml:trace contextRef="#ctx0" brushRef="#br0">91650 16566 547,'8'-7'10,"0"2"12,0 2 13,0 2 13,-2 3 5,0 4-3,-4 4-3,0 3-4,-2 3-4,0 2-9,0 0-7,0 1-8,0 1-4,0 1-2,0 1-1,0 1-1,0 2-5,0 1-7,0 2-9,0 3-8,0 0-5,0 1-3,0-1-4,0 0-3,-1-2-5,-1-7-7,0-5-8,-1-6-8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5:47"/>
    </inkml:context>
    <inkml:brush xml:id="br0">
      <inkml:brushProperty name="width" value="0.03288" units="cm"/>
      <inkml:brushProperty name="height" value="0.03288" units="cm"/>
      <inkml:brushProperty name="color" value="#F2395B"/>
    </inkml:brush>
  </inkml:definitions>
  <inkml:trace contextRef="#ctx0" brushRef="#br0">91082 16694 669,'-8'-8'-19,"2"2"16,0 1 17,2 0 16,0 3 9,2 4 3,0 4 3,2 4 3,0 4-4,0 5-8,0 5-9,0 5-8,0 3-10,2 3-11,0 1-11,2 2-10,-1-2-3,0-5 4,-2-7 5,0-5 3,-1-4-4,2-1-16,0-1-14,2 0-16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6:35"/>
    </inkml:context>
    <inkml:brush xml:id="br0">
      <inkml:brushProperty name="width" value="0.03446" units="cm"/>
      <inkml:brushProperty name="height" value="0.03446" units="cm"/>
      <inkml:brushProperty name="color" value="#F2395B"/>
    </inkml:brush>
  </inkml:definitions>
  <inkml:trace contextRef="#ctx0" brushRef="#br0">36881 4202 638,'-13'-18'6,"3"10"13,4 11 12,4 12 14,2 3 0,0-3-8,0-3-9,0-2-10,0 4-3,0 13 0,0 12 2,0 14 1,0 4-1,0-2-1,0-4-2,0-3-2,0-2-4,0-3-8,0-4-6,0-2-8,0-4-6,0-5-3,0-5-3,0-5-4,0-9-4,2-14-5,0-14-6,2-13-5,0-10 2,2-6 9,0-6 8,1-6 9,1 0 6,0 5 4,0 4 5,0 6 3,0 3 5,1 3 5,2 3 6,0 4 4,0 2 3,-1 5 0,0 3 0,-2 5-1,1 4 4,0 6 4,1 6 7,2 6 4,-1 5 1,-1 4-5,-1 3-6,0 5-5,-2 2-3,-1 1-3,0 1-2,-2 1-2,0-1-2,-2-2-1,0-1-3,-2-2-1,0-2-3,-2 1-2,0-1-1,-2 1-4,0-2 0,1-1 0,-2-2 0,2-2 0,-2-4-5,-2-3-7,-2-4-10,-2-4-8,0-4-3,3-6 2,1-4 4,2-5 1,1-3 4,2-3 2,0-1 3,2-2 2,1-1 3,4 3 3,2 2 3,4 1 3,1 2 1,1 3-2,1 1 0,2 3-1,-2 1-1,-1 4 1,-2 3 2,-2 3 0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6:33"/>
    </inkml:context>
    <inkml:brush xml:id="br0">
      <inkml:brushProperty name="width" value="0.05076" units="cm"/>
      <inkml:brushProperty name="height" value="0.05076" units="cm"/>
      <inkml:brushProperty name="color" value="#F2395B"/>
    </inkml:brush>
  </inkml:definitions>
  <inkml:trace contextRef="#ctx0" brushRef="#br0">12477 32412 433,'-6'-14'2,"2"6"18,4 5 19,3 4 17,3 8 6,7 12-8,5 10-9,7 10-7,2 5-6,-3-4-5,-1-2-4,-3-3-5,0-1-2,1 4-3,1 3-2,2 2-1,-1 2-2,1-2-2,-1 0-1,1-1-2,-1-3-1,-1-4 0,-1-4-2,-1-3-1,0-6 0,1-4-1,1-4-1,1-6-1,2-5 0,1-4 1,3-6 1,1-4 0,2-5 2,2-5 1,3-5 2,1-5 2,1-4 1,1-1 2,-1-2 2,0-2 1,0-1 0,-2 2 0,0 0-1,-1 1-1,-2-1-1,0-2-5,-1-4-3,-1-2-3,-1-4-2,-1-2-1,-1-4 1,-1-2-1,-1 1-2,-1 4-1,-1 6-2,-1 4-3,-2 5-2,-1 4-2,-3 3-4,-1 5-3,-6 4-4,-8 5-5,-10 4-5,-8 6-6,-6 7-2,-5 11 3,-3 12 1,-4 10 2,0 3 3,5-2 3,5-3 5,5-3 4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06:33"/>
    </inkml:context>
    <inkml:brush xml:id="br0">
      <inkml:brushProperty name="width" value="0.04558" units="cm"/>
      <inkml:brushProperty name="height" value="0.04558" units="cm"/>
      <inkml:brushProperty name="color" value="#F2395B"/>
    </inkml:brush>
  </inkml:definitions>
  <inkml:trace contextRef="#ctx0" brushRef="#br0">12011 47747 482,'-15'0'0,"2"0"0,2 0 0,3 0 0,-2 0 0,-4 2 0,-4 0 0,-3 2 0,-5 0 0,-3 1 0,-5 2 0,-3 0 0,1 0 5,6-2 9,5-3 10,7 0 9,6 0 6,8 4 3,8 3 3,8 5 2,6 5-1,7 7-8,5 7-6,6 7-8,6 11-4,6 19-3,6 17-2,6 18-3,2 8-1,-2 1-3,-3-1-3,0 1-2,-6-5-1,-5-10 1,-5-10 0,-7-10 0,-4-11 0,-3-14 1,-3-14 1,-3-14-1,-1-11 1,3-10-2,1-10-1,3-10-2,1-11 0,3-14 0,1-14 0,3-14 1,1-10-2,2-6-2,2-8-2,2-6-2,3-10-1,2-11-2,4-13-1,2-11-2,4-9-5,2-7-9,3-7-10,3-7-10,2 3-2,0 13 3,-1 13 4,1 12 4,-7 17 2,-12 22-2,-14 22 0,-11 21-2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8:22"/>
    </inkml:context>
    <inkml:brush xml:id="br0">
      <inkml:brushProperty name="width" value="0.022" units="cm"/>
      <inkml:brushProperty name="height" value="0.022" units="cm"/>
      <inkml:brushProperty name="color" value="#F2395B"/>
    </inkml:brush>
  </inkml:definitions>
  <inkml:trace contextRef="#ctx0" brushRef="#br0">77809 11720 999,'-15'-20'-1,"4"-7"-4,3-9-2,3-7-4,2 2-4,3 12-4,4 11-5,2 12-4,2 6 0,0 0 4,0 0 3,0 0 5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02"/>
    </inkml:context>
    <inkml:brush xml:id="br0">
      <inkml:brushProperty name="width" value="0.05503" units="cm"/>
      <inkml:brushProperty name="height" value="0.05503" units="cm"/>
      <inkml:brushProperty name="color" value="#F2395B"/>
    </inkml:brush>
  </inkml:definitions>
  <inkml:trace contextRef="#ctx0" brushRef="#br0">53437 14829 399,'-6'-22'10,"6"6"19,4 5 20,6 5 19,1 2 3,1 2-13,0 0-13,0 2-13,1-1-8,3 0-2,3-2-2,3 0-3,2-1-2,-1 2-1,1 0-2,-1 2-1,1 0-2,-1 2-1,1 0 0,0 2-2,-1 0 1,1 0-2,-1 0 1,1 0 0,-2-1-1,0 1-1,-1 0-2,0 0 0,-1-1-2,3 0 1,1-1-1,3-2 0,0 0 0,1 0 1,-1 0 0,1 0 0,-1 0 0,0 0 2,1 0 0,-1 0 0,0 1 1,-1 0-1,-1 2 0,-1 0-1,1 0 0,3 0 0,3-2 0,3 0 0,0-1 0,0 0-3,-1 0 0,-1 0-2,-1-1-1,-1 0 0,-2-2 0,1 0 0,-1-1-1,0 0 1,2 0 0,1 0-1,-1 0 0,-1 0 1,-3 0-1,-1 1 1,-2-1-1,-1 2 1,-1 0-1,-1 2 1,0 0-1,-1 0-2,1 0 0,0 0-1,-1 0-9,1 0-16,-1 0-16,1 0-16,-2-1-6,-1 0 4,-2-2 4,-2 0 4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03"/>
    </inkml:context>
    <inkml:brush xml:id="br0">
      <inkml:brushProperty name="width" value="0.05085" units="cm"/>
      <inkml:brushProperty name="height" value="0.05085" units="cm"/>
      <inkml:brushProperty name="color" value="#F2395B"/>
    </inkml:brush>
  </inkml:definitions>
  <inkml:trace contextRef="#ctx0" brushRef="#br0">60213 11166 432,'30'-7'118,"0"2"-27,-1 2-29,-1 2-27,-2 1-15,-3 0-3,-3 0-3,-2 0-2,-2 0-3,1 0-4,1 0-5,1 0-3,-1 1-11,-3 4-17,-2 2-18,-4 4-15,-4 1-4,-4 1 11,-6 1 12,-4 1 11,-5 1 7,-3 0 4,-5-1 5,-3 1 3,-2-2 3,1-1 3,1-2 2,1-2 3,1-2 3,3-2 4,1-3 4,2 0 4,2-1 6,1 1 10,1 3 11,1 2 9,1 1 1,4 0-6,2 0-8,4 0-6,1 1-3,0 3 1,0 3 1,0 4 1,-1 1 0,0 2-2,-2 3 0,0 2-2,0 0-2,0 2-3,2 1-4,0 1-3,1 1-2,-2 1-2,0 0-1,-1 2-2,-1 0 0,2 1 0,0-1 2,2 0 0,0-1-3,0-3-7,0-3-7,0-3-7,0-3-5,2-1-3,0-3-2,2-1-4,-2-6-6,-1-10-10,-2-10-10,-1-10-11,-3-6 1,2-3 12,-1-3 14,0-2 11,0-2 8,2 3 3,0 2 3,2 2 2,0 2 6,0 5 10,0 3 8,0 4 10,2 2 7,4 1 7,4-1 5,3 0 5,4 2 2,1 2-7,3 4-4,2 3-6,1 0-4,1 0-2,1-2-3,1 0-2,-1-1-1,0 2-3,-1 0-1,0 2-2,-3-1-2,-1 0-3,-3-2-3,-1 0-2,-2-1-5,-1 0-3,-1 0-6,0 1-4,-1-2-3,-1 0 2,1-2 1,0 0 0,-2-1 2,-2-2 0,-4 0 2,-2-1 2,-4-2 0,-2-2 2,-4-1 2,-2-3 2,-1 1 2,0 5 3,2 3 4,1 4 2,-1 3 5,-2 0 3,-2 2 5,-1 0 3,-2 3 2,2 2-1,1 4 0,1 2-2,-1 2 0,0 1-1,-1 1-1,-1 2-1,0 0-1,0 1-2,2 1-2,1 1-1,1 1-3,2-1 0,2 1-2,3 0 0,0 0-1,0 1 0,0 1 0,0 1-1,1 0-1,2-1-6,2-1-4,2-1-5,3-1-2,4-1-1,3-1 1,5-1-1,3-1-2,3 0-4,3-2-5,3-1-5,3-3-4,5-4-6,3-6-6,4-4-5,-2-4 1,-6-2 7,-7-2 9,-7-1 7,-4-1 3,-1 3 0,-1 1-2,0 2-1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03"/>
    </inkml:context>
    <inkml:brush xml:id="br0">
      <inkml:brushProperty name="width" value="0.03852" units="cm"/>
      <inkml:brushProperty name="height" value="0.03852" units="cm"/>
      <inkml:brushProperty name="color" value="#F2395B"/>
    </inkml:brush>
  </inkml:definitions>
  <inkml:trace contextRef="#ctx0" brushRef="#br0">61811 10581 571,'8'-7'51,"0"1"-6,0 0-8,0 2-7,1 0-3,1 2 0,3 0 0,2 2 0,0 0-2,-1 0-7,-1 0-5,0 0-6,-2 1-4,-3 4-3,-1 2-3,-2 4-2,-2 1-3,0 3 1,-1 1-1,-2 3 0,-2 1-1,-4 1-2,-4 1-1,-3 1-2,-3-1 1,2-3 1,1-3 2,1-2 2,0-4 1,2-1 3,1-2 2,1-2 3,2 0 3,4 0 6,4 1 5,4 2 5,2-1 1,3-1 0,2-1-3,2 0-1,0 0-2,1 0 2,0 1-1,-1 2 0,0 1-1,-4 3-3,-3 3-4,-2 4-3,-5 1-4,-6 1-1,-6 0-3,-6 3-2,-2-2-2,-1-1-1,0-3-3,1-1 0,-1-3-2,1-1-1,-1-2-1,0-2-1,1-2-2,3-2-8,1-3-5,2 0-6,2-4-5,3 0-3,1-3-4,2-2-4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04"/>
    </inkml:context>
    <inkml:brush xml:id="br0">
      <inkml:brushProperty name="width" value="0.03642" units="cm"/>
      <inkml:brushProperty name="height" value="0.03642" units="cm"/>
      <inkml:brushProperty name="color" value="#F2395B"/>
    </inkml:brush>
  </inkml:definitions>
  <inkml:trace contextRef="#ctx0" brushRef="#br0">62700 11100 604,'24'7'83,"-1"-2"-11,1-3-11,-1 0-11,2-3-10,1-1-6,3 0-9,1-1-7,0-1-8,-3 2-7,-3 0-10,-3 2-7,-3 0-6,-1 0-6,-2 0-4,-2 0-6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04"/>
    </inkml:context>
    <inkml:brush xml:id="br0">
      <inkml:brushProperty name="width" value="0.04399" units="cm"/>
      <inkml:brushProperty name="height" value="0.04399" units="cm"/>
      <inkml:brushProperty name="color" value="#F2395B"/>
    </inkml:brush>
  </inkml:definitions>
  <inkml:trace contextRef="#ctx0" brushRef="#br0">63232 10333 500,'-14'-6'11,"4"4"25,4 4 23,4 4 24,2 5 5,2 7-15,0 7-13,2 7-15,-1 8-14,0 8-17,-2 10-17,0 8-15,-1 0-14,0-7-9,0-8-9,0-8-10,-1-6-4,0-3 2,-2-5 2,0-3 1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05"/>
    </inkml:context>
    <inkml:brush xml:id="br0">
      <inkml:brushProperty name="width" value="0.04353" units="cm"/>
      <inkml:brushProperty name="height" value="0.04353" units="cm"/>
      <inkml:brushProperty name="color" value="#F2395B"/>
    </inkml:brush>
  </inkml:definitions>
  <inkml:trace contextRef="#ctx0" brushRef="#br0">37144 9636 505,'0'-35'10,"0"8"10,0 7 11,0 8 8,-2 9 8,0 8 2,-3 9 2,-2 10 4,-1 4-3,-2 2-9,0 2-9,-1 3-8,-2 1-7,0 0-7,-1 2-6,-1 1-6,-1-1-3,2 0-3,1-1-3,1-1-1,1 1-2,0 4-1,2 4-2,1 4-1,0-2 0,2-8 2,0-8 0,2-7 1,1-15-5,2-22-12,2-21-12,2-22-13,1-5-3,2 10 5,0 12 4,2 10 4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06"/>
    </inkml:context>
    <inkml:brush xml:id="br0">
      <inkml:brushProperty name="width" value="0.05786" units="cm"/>
      <inkml:brushProperty name="height" value="0.05786" units="cm"/>
      <inkml:brushProperty name="color" value="#F2395B"/>
    </inkml:brush>
  </inkml:definitions>
  <inkml:trace contextRef="#ctx0" brushRef="#br0">37406 9311 380,'0'-15'5,"2"4"12,0 3 10,2 3 12,0 3 2,1 5-6,2 6-6,0 4-6,1 4-3,2 3-1,0 3-1,1 3-1,0 2-1,-2 1-1,-2 1 0,-2 1 0,-1 1-2,1 2 0,2 2 0,0 3-2,0 2 0,-2 4-1,-2 4-2,-2 4-1,-1 0-2,0-1-1,0-2 0,0-2-2,0-3-3,2-6-2,0-4-4,2-5-2,-1-4-5,-1-5-3,0-3-5,-1-4-4,-3-5 0,-2-5 3,-4-4 3,-2-6 4,-3-6 1,-3-11-3,-4-9-1,-1-10-2,-2-6 0,2 0 0,3-2 1,1 0 2,2 2 1,2 8 5,3 6 3,1 7 3,2 5 3,0 5 1,2 3 1,1 4 1,1 3 6,3 1 13,4 0 12,2 2 12,4 0 2,6 0-9,4 0-9,5 0-9,5 0-8,6-2-9,6 0-7,7-1-9,-3-1-2,-8 2 1,-9 1 2,-9 0 1,-5 1 1,-1 0 1,-1 0 0,0 1 0,-2-2 2,-1 2 1,0-1 1,-2 0 2,-1-1 2,-2 0 0,-2-1 1,-2-2 0,-3 1 5,-2-1 6,-4 0 8,-2 0 6,-2 2 5,-1 4-2,-1 4 1,-2 4-1,2 3-1,1 3-4,2 4-4,2 2-3,3 1-2,1-1-2,2-1-1,2-1-2,1-1-3,0 0-5,0-2-5,0-1-6,1-2-3,3-2 2,4-4 0,2-2 0,3-4 0,0 0-1,1-3-1,1-2-2,0-1 1,-3-2 1,-1 0 1,-2-1 2,-2-1 2,0 0 4,-2 0 3,0 1 3,-1 0 2,0 0 0,-1 2-1,1 1 0,0 6 8,-2 12 18,0 11 19,-2 12 17,0 5 3,0-3-13,0-4-14,0-1-12,0-2-9,0 2-2,0 2-4,0 3-2,0 1-3,0 0-1,0 2-2,0 1-1,1-1-2,0 0-1,2-1-1,0-1-1,0-2-2,0-2-2,-2-2-1,0-1-2,-1-3-1,0 1-2,0-2-1,0-1-2,-1-2-1,0-1 0,-2-3 1,0-1 0,-2-2 1,0-1 2,-1-1 1,-1 0 2,-2-2 1,-2-1 2,-2 0 1,-1-2 2,-3-1 2,-2-2 3,-2-3 1,-1 0 2,0-2 2,1 0 1,2 0 1,3 0 0,0-3 1,2-2-1,1-5-1,1-4 0,1-4 0,4-3 0,3-5 1,2-3 0,6-6 0,8-8-2,7-8-2,9-8-1,6-6-4,4-7-5,6-5-4,5-6-6,1-1-3,-2 7-1,-2 6-1,-2 5-1,-4 8-3,-4 10-6,-5 10-6,-5 10-5,-3 5-5,-3 1-5,-1 1-4,-2 1-6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6:36"/>
    </inkml:context>
    <inkml:brush xml:id="br0">
      <inkml:brushProperty name="width" value="0.03638" units="cm"/>
      <inkml:brushProperty name="height" value="0.03638" units="cm"/>
      <inkml:brushProperty name="color" value="#F2395B"/>
    </inkml:brush>
  </inkml:definitions>
  <inkml:trace contextRef="#ctx0" brushRef="#br0">38188 2491 604,'0'-16'0,"0"1"1,0-1 1,0 0 0,2 1 3,6 1 2,4 1 4,5 0 2,3 3 3,1 3 2,1 2 2,2 4 2,0 1-2,2 0-5,3 0-5,1 0-5,0 0-5,-3 2-3,-3 0-4,-3 2-3,-3 0-3,-2 0 0,-4-1-1,-3 1-1,-6 2-4,-8 4-6,-9 4-7,-9 3-6,-5 2 0,-1-1 10,-1 0 7,-1-2 8,1 0 7,1-1 5,3 1 4,2 0 4,1-1 4,2-1 0,3-1 2,1-1 2,3 0 1,2 0 5,4 0 3,3-1 3,2 2 2,0 0-3,1 1-1,2 1-2,1 0-2,2-2-3,2-3-3,2-1-3,1-1-2,0-2-4,-1-1-3,1 0-2,0-2-2,0-2 0,0-2 0,0-2 0,1-3-3,3-2-10,3-3-9,3-3-8,1-3-3,-1-2 3,0-1 2,-2-3 4,-1 1 3,-1 3 4,-1 3 5,0 3 4,-3 4 4,-4 8 1,-5 6 3,-2 8 1,-5 3 5,-2 3 5,-3 1 6,-4 3 5,1-2 2,3-3-3,3-4-4,2-4-2,4-4-3,4-1-3,4-2-4,4-2-3,3-4-1,5-7 0,4-8 0,3-6-1,3-3-1,1 0-4,1-1-4,1 1-4,-1 2 0,-3 5 4,-3 4 5,-3 6 4,-4 4 3,-3 4 2,-4 4 2,-4 4 2,-5 5 0,-4 6 0,-5 5 0,-6 7-1,-4 3-1,-7 4-1,-5 3-2,-6 2-2,-4 1-2,1-1-1,0-3-2,0-2-3,1-2 1,1-3 1,3-3 2,2-3 1,1-3 1,3-1 0,1-3-1,3-1 0,2-3 0,5-3 0,3-3 0,4-2-1,6-3 6,8-2 11,8-2 10,7-2 10,7-3 2,3-4-8,5-3-9,3-5-8,2-1-6,0 1-1,1 1-3,-1 1-2,-2 1-3,-4 2-4,-3 2-3,-5 3-5,-4 0-4,-7 0-6,-5 0-5,-6 0-6,-5 0 1,-4 1 7,-4-1 8,-3 0 7,-3 1 6,1 2 7,-1 2 5,0 2 6,1 2 5,-1 0 4,0 2 4,0 0 5,1 2 1,1 4 1,1 2 0,1 3 0,1 3-1,2 1 0,2 3-2,2 2-1,0 1-2,0 2-3,-1 3-3,-1 1-4,-1 2-2,2 1-5,1 1-2,0 0-4,0 2-3,0-1-3,-1 0-4,-1 0-4,-1-1-3,2-5-5,0-4-5,2-3-3,1-7-5,0-9-4,2-8-5,0-9-4,3-8 1,4-5 6,4-7 8,4-5 7,3-2 7,5 2 6,3 2 7,5 1 6,1 4 5,0 3 7,1 5 4,-1 3 6,0 3 3,-1 1-1,-1 1 1,-1 0 0,-2 2 0,-1 3-1,-3 1-1,-1 2-2,-3 2 1,-3 0-1,-3 2 0,-2 0-1,-3 3-1,-1 2-4,0 3-2,-2 4-4,-2 2-2,-4 3-1,-4 3 0,-3 3-1,-5 3-1,-2 3-2,-3 3 0,-3 3-1,-3 0-3,-3 0-3,-3-1-3,-3-1-4,-2-2-3,0-3-5,-2-4-4,-1-1-5,2-5-3,4-3-2,3-4-2,5-4-2,3-5 1,5-6 3,3-6 4,4-6 2,3-3 4,2-3 2,2-1 3,3-3 2,0 1 4,3 3 7,2 3 6,2 3 7,1 3 4,2 1 5,0 2 3,1 2 5,3 3 1,2 4-1,3 4 1,3 4-1,3 3-1,3 2-1,3 2-1,3 1-2,2 1-4,2-1-8,2 0-8,3-2-8,-1-2-9,2-2-7,-1-4-7,0-2-9,-3-4-2,-7 0 3,-7-3 3,-7-2 3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08"/>
    </inkml:context>
    <inkml:brush xml:id="br0">
      <inkml:brushProperty name="width" value="0.05406" units="cm"/>
      <inkml:brushProperty name="height" value="0.05406" units="cm"/>
      <inkml:brushProperty name="color" value="#F2395B"/>
    </inkml:brush>
  </inkml:definitions>
  <inkml:trace contextRef="#ctx0" brushRef="#br0">87229 9960 406,'-70'-8'11,"17"2"1,16 1 2,17 0 2,11 1 9,6 0 18,6 0 16,6 1 17,7-1 2,9 2-13,9 0-14,9 2-12,4-1-10,0-1-5,0 0-6,0-1-5,0-1-5,2 0-2,0 0-2,2 0-4,0 0 0,3 0 0,2 0 1,2 1-1,1-2 1,0 2-1,-1-1 0,1 0-1,-1 0 0,0 2 0,-2 0 0,0 2 0,-1 0 0,1 0-1,2 0-1,0 0 0,0 0 0,-3 0 0,-1 0 1,-2 0 1,-1 0-1,-2 0-1,0 0-3,-2 0-1,0 0 0,-2 0-1,0 0 1,-1 0 1,-1 0 0,0 2 1,0 0 2,0 2 2,0-1-1,0-1 1,0 0 0,1-1 0,-1-1-1,2 2-1,0 0 0,2 2-1,-1-1 0,0-1-1,-2 0 0,0-2 0,-2 0-1,-2 0 1,-1 0 0,-3 0 1,-2 0-2,-2 0-3,-1 0-3,-3 0-3,-2 0-3,-5 0-1,-3 0-1,-4 0-2,-2 0-4,1 0-5,1 0-6,2 0-6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10"/>
    </inkml:context>
    <inkml:brush xml:id="br0">
      <inkml:brushProperty name="width" value="0.04937" units="cm"/>
      <inkml:brushProperty name="height" value="0.04937" units="cm"/>
      <inkml:brushProperty name="color" value="#F2395B"/>
    </inkml:brush>
  </inkml:definitions>
  <inkml:trace contextRef="#ctx0" brushRef="#br0">87007 3790 445,'-3'-7'31,"10"2"7,9 2 7,11 2 7,5 0-1,4-2-10,3-2-10,3-2-10,-1 0-7,-2 1-3,-3 0-2,-3 2-4,-3 0-4,0 0-5,-1 0-4,-1 0-5,-2-1-4,-5 0-3,-3-1-3,-4-1-4,-4-1-1,-1 0 1,-2 0 1,-2 0 0,-3-1 1,-2-3 1,-4-4 0,-2-1 2,-3-3 0,-2 0 3,-1 1 2,-3-1 2,0 1 4,-1 3 5,0 1 5,0 3 5,1 1 5,1 2 5,1 2 6,1 2 4,0 1 4,0 0-1,0 0-1,1 1 0,0 1 3,2 5 3,2 6 5,2 4 5,2 4-1,0 1-6,2 3-4,0 1-7,1 2-2,0 1-3,0 1-2,0 1-2,0 1-3,-2 3-2,0 1-3,-1 2-2,-1 2-3,2 1-2,0 0-2,2 2-3,-1 0 0,-1-2-1,0 0-1,-1-1 0,-1-2-2,2-1-4,0-3-5,2-2-4,-1-2-3,0-3-1,-2-3-1,0-2-1,-3-4-1,-6-3-2,-4-3-2,-5-2-2,-2-4 3,-1-4 4,1-4 7,-1-4 5,1-2 5,1 1 3,1-1 4,1 0 3,2 1 6,2 2 6,4 2 7,3 3 6,5-3 5,8-4 0,8-5 1,7-5 2,7-3-6,3-1-11,5-1-11,3-1-10,2 0-7,0-1 1,0 1-1,1-1 1,-3 2-5,-2 0-6,-3 0-7,-3 3-8,-2-2-1,1-3 3,-1-3 4,1-3 3,-2 0 4,-1 1 6,-3 3 5,-1 2 5,-3 2 5,-3 3 6,-3 3 4,-2 3 5,-2 2 3,-1 2 3,1 2 3,0 3 2,0 0 6,0 2 8,0 1 10,-1 0 8,-1 6 0,-4 8-9,-4 9-9,-4 9-9,-5 5-8,-5 1-6,-7 0-7,-5 2-7,-4 0-5,-1-2-3,-1 0-4,0-1-2,0-3-3,5-3 1,3-5 0,5-3-1,3-4 1,2-2-1,4-4 0,3-3-1,3-2 2,6-2 2,5-2 4,4-2 2,3-1 3,1 1 0,1-1 2,2 0 1,-2 0 3,-1 2 6,-2 0 7,-2 2 5,-2 1 5,-1 4 1,0 2 3,-2 3 1,-1 3 1,0 2-2,-1 1-3,-2 3-1,0 1-2,-2 3-3,-1 1-2,0 3-3,-1 0-1,-2-1-1,0-1 0,-1-1-1,-1-2-2,2-1-3,1-3-2,0-1-4,5-7-5,6-12-8,7-12-9,8-11-9,3-9-3,4-5 1,3-4 1,3-6 2,0 1 1,-3 4 1,-3 5 2,-3 6 2,-3 3 1,-3 3 4,-3 3 2,-3 3 3,-2 2 3,0 3 5,-2 1 3,-1 3 4,0 0 3,-2 0 4,-1 0 3,0 1 2,0-1 4,2 2 1,1 1 3,3 0 2,1 2 1,0-1 0,-1 0 0,1 0 1,1 1-1,0 2-1,1 2-2,1 2-2,1 2-1,0 2 0,-1 2-1,1 2 0,-2 2-1,-1 1 0,-2 3-1,-2 2 0,-2 1 0,-2 1-1,-3 1 0,0 2-1,-3 0-1,-1 1-2,0 0-1,-1 3-2,-3-1-2,-2 3-2,-3 0-2,-3 0-1,-3 1-4,0-1-2,-1-1-3,-1-1-3,0-2-3,3-3-4,1-3-4,2-2-4,1-4-1,1-1-2,-1-2-1,0-2 0,0-3 0,-1-4 2,-1-4 1,-2-4 1,2-4 2,3-5 3,3-5 1,2-5 2,3-1 3,0 1 2,2 3 4,0 2 2,1 1 3,0 4 6,0 3 5,0 3 4,1 6 12,2 8 17,2 10 19,2 8 17,0 9 3,-2 10-14,-2 10-14,-2 10-13,-1 5-13,0 1-11,0 1-11,0 1-11,-2 5-10,-2 7-8,-4 8-8,-2 8-8,-1-1 0,3-10 7,1-9 6,2-10 7,1-9-1,0-7-10,0-6-10,0-7-9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11"/>
    </inkml:context>
    <inkml:brush xml:id="br0">
      <inkml:brushProperty name="width" value="0.04629" units="cm"/>
      <inkml:brushProperty name="height" value="0.04629" units="cm"/>
      <inkml:brushProperty name="color" value="#F2395B"/>
    </inkml:brush>
  </inkml:definitions>
  <inkml:trace contextRef="#ctx0" brushRef="#br0">90523 3311 475,'0'-12'25,"0"9"5,0 6 5,0 9 4,0 4-2,0 1-7,0 2-8,0 0-7,0-1-6,0 1-2,0-2-3,0-1-2,2-2-1,2-2 0,3-4 1,4-3-1,1-2-3,3-2-11,2-2-9,2-2-9,1-3-5,3-3 3,1-5 3,3-4 1,-2-2 3,-1-3 5,-4-1 3,-3-3 5,-3 2 3,-3 3 4,-3 4 3,-2 5 3,-3 2 4,0 0 3,-2 2 3,0 1 4,-3 2 8,-2 4 12,-4 4 14,-2 4 12,-2 4 0,-3 7-12,-2 6-12,-1 5-13,-3 4-6,0-1-1,-1 0-2,-1 1 0,1-2-3,1-2-4,3-2-4,1-1-5,2-3-2,2-1 2,3-2 0,1-2 2,4-2-6,8-1-11,6-1-12,7-1-11,5-2-3,1-4 6,3-4 7,2-4 6,-2-2 6,-1 0 2,-4 0 3,-3 0 3,-5 2 6,-5 2 12,-6 4 11,-5 2 10,-6 3 4,-4 4-5,-4 2-5,-3 3-4,-3 2-4,-1 3-3,-1 1-2,-1 3-4,-3 1-1,-3 1-1,-4 1-1,-4 1-1,-1-1 0,3-2 0,3-1 0,4-3 1,3-2 0,5-3 2,5-3 0,4-2 2,12-7-4,16-9-6,17-8-7,17-9-7,8-6-2,0-3 1,-1-3 2,1-2 2,-2 0 1,-4 5 4,-4 5 2,-4 5 3,-4 4 3,-7 2 3,-6 4 1,-5 3 4,-5 3 3,-2 4 4,-4 3 6,-3 5 4,-3 3 0,-4 2-5,-3 1-5,-5 3-5,-6 2-3,-6 5-4,-6 3-3,-8 5-2,-1-2-2,3-4 0,5-5-2,3-4 0,4-5-1,1-3-2,3-3-2,1-2-2,3-4-1,4-4 1,4-4 1,5-4 1,1-6-3,1-9-5,2-9-5,0-8-5,3-4-2,4 1 4,4 3 2,3 2 3,2 4 6,-2 6 9,-3 5 10,-1 7 8,-2 5 13,-2 8 14,-2 6 15,-2 8 14,-2 3 2,-1 3-13,0 2-13,-2 1-12,-1 5-7,-2 5-3,-2 6-3,-1 7-2,-2 0-4,0-2-3,0-3-3,0-3-4,7-10-13,12-15-24,13-16-25,13-15-24,5-11-4,-2-5 13,-2-5 15,-1-4 13,-4 0 12,-2 8 7,-3 6 9,-3 7 8,-4 6 7,-5 3 7,-4 4 6,-6 5 7,-2 4 10,0 7 14,0 8 13,0 6 13,-1 4 1,0-1-13,-2 1-14,0-1-12,-1 1-10,0 0-7,0-1-7,0 1-6,0-5-15,2-9-22,0-8-21,2-9-23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11"/>
    </inkml:context>
    <inkml:brush xml:id="br0">
      <inkml:brushProperty name="width" value="0.05544" units="cm"/>
      <inkml:brushProperty name="height" value="0.05544" units="cm"/>
      <inkml:brushProperty name="color" value="#F2395B"/>
    </inkml:brush>
  </inkml:definitions>
  <inkml:trace contextRef="#ctx0" brushRef="#br0">92013 3229 396,'0'-9'45,"0"12"8,0 13 9,0 14 7,0 6-1,0 4-10,0 2-11,0 4-11,-1 1-7,-1 0-4,0 0-5,-1 0-3,-1 0-3,0 0-1,0 0-1,0 0 0,1 1-3,0 0-1,2 2-4,0 0-2,1-1-3,0-2-6,0-3-5,0-4-5,0-3-3,-2-5 3,0-5 0,-2-5 2,0-3 1,-2-1 0,0-1 0,-1-1 1,-2-2 0,-2-4 2,-2-5 2,-1-2 2,-5-5 1,-5 0 1,-7-3 0,-5-2 1,-6-3-4,-4-3-7,-6-5-8,-4-4-8,-4-2-5,0-3-2,-1-1-4,-1-2-2,5 1 2,12 7 7,11 5 8,13 6 8,6 3 3,2 1 0,3-1-1,1 0 0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12"/>
    </inkml:context>
    <inkml:brush xml:id="br0">
      <inkml:brushProperty name="width" value="0.05063" units="cm"/>
      <inkml:brushProperty name="height" value="0.05063" units="cm"/>
      <inkml:brushProperty name="color" value="#F2395B"/>
    </inkml:brush>
  </inkml:definitions>
  <inkml:trace contextRef="#ctx0" brushRef="#br0">94894 2978 434,'11'-8'32,"5"-1"8,7-2 6,6 0 7,3 0-3,4 2-11,3 3-11,3 1-11,-2 1-8,-4 2-7,-5 0-5,-5 2-6,-4 0-7,-1 2-5,-3 0-6,-1 2-7,-4 1-1,-4 3 2,-6 4 3,-4 2 3,-8 2 1,-8 1 0,-9 1-1,-8 2 0,-5-2 3,3-1 5,2-3 6,1-1 5,3-3 3,3-2 1,3-4 2,3-2 0,3-2 4,1 2 6,2 0 5,3 2 7,1-1 4,2 1 6,2 0 3,2 0 6,1 2 3,-2 2 4,0 3 4,-1 3 3,-1 5-1,2 5-6,1 7-6,0 5-5,1 3-6,0 1-3,0-1-5,1 0-4,-2 1-3,0 4-3,-2 3-2,0 2-4,0 1-2,0-2-6,2-2-4,1-2-5,-1-3-4,2-3-3,-1-5-4,0-4-3,0-10-10,2-16-17,0-17-16,2-17-17,0-11 1,0-6 16,0-6 17,0-6 17,1 2 12,2 8 7,2 9 8,2 10 7,0 6 6,-1 7 6,0 5 6,-2 6 6,2 3 6,6 0 10,4 0 7,5 0 10,4 1-1,1 0-10,2 2-8,3 1-10,0-1-7,-2-1-3,0 0-5,0-1-4,-3-1-4,0 2-4,-1 0-4,0 2-4,-3-1-5,-2 0-6,-1-2-6,-2 0-6,-3-2-1,-1-2 1,-2-2 3,-2-1 3,-2-3 2,-2 0 3,-3-1 2,0-1 4,-2-1 2,0 1 2,0-1 3,0 0 1,-2 1 2,0 3-1,-3 1 0,-2 2-1,-1 2 4,-2 2 9,0 2 9,-1 2 8,-1 1 5,0 0 3,0 0 2,1 0 2,-2 3 0,-2 4-2,-2 5-2,-1 6-3,-2 2-2,1 3-1,-1 1-2,1 3-2,-1 1-2,2 0-2,1 2-1,1 1-3,2 0-1,2-1-3,4-1-1,3-1-2,2-2-3,2 1-5,2-2-4,2-1-5,3-1-3,5-1-1,5-1 0,6-1-1,2-2-4,2-3-5,3-3-6,1-2-6,3-4-2,3-1 0,3-2 0,2-2 1,0-2 3,-7-3 6,-6-4 5,-5-2 5,-5-2 0,-1 0-5,-2 1-7,-2-1-5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13"/>
    </inkml:context>
    <inkml:brush xml:id="br0">
      <inkml:brushProperty name="width" value="0.03543" units="cm"/>
      <inkml:brushProperty name="height" value="0.03543" units="cm"/>
      <inkml:brushProperty name="color" value="#F2395B"/>
    </inkml:brush>
  </inkml:definitions>
  <inkml:trace contextRef="#ctx0" brushRef="#br0">96701 2345 620,'15'-7'57,"-1"0"-5,-1 2-7,0 1-4,-2 2-7,-1 5-9,-1 6-8,0 4-8,-4 4-8,-2 1-7,-6 3-8,-2 1-8,-4 2-3,0-1 2,-1 1 1,-1-1 2,0-1 3,2-2 1,2-4 4,2-3 2,2-1 2,0 0 0,2-1-1,0 1 1,2 0 4,2 1 8,2 2 8,2 0 8,1 0 5,0-1 1,0-1 2,0 0 1,-1-3-1,1-1-2,0-2-2,0-2-2,-3 0-2,-6 2-2,-6 2-1,-6 1-2,-5 2-7,-3 0-10,-5 0-13,-3 0-11,-3-2-8,-3-1-5,-1-2-5,-2-2-6,3-2 3,7-1 8,9 0 9,7-1 9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13"/>
    </inkml:context>
    <inkml:brush xml:id="br0">
      <inkml:brushProperty name="width" value="0.03587" units="cm"/>
      <inkml:brushProperty name="height" value="0.03587" units="cm"/>
      <inkml:brushProperty name="color" value="#F2395B"/>
    </inkml:brush>
  </inkml:definitions>
  <inkml:trace contextRef="#ctx0" brushRef="#br0">97700 2747 613,'24'-8'88,"-1"2"-16,1 1-14,-1 0-16,2 1-10,3 1-7,3-1-6,3 0-7,-1 0-3,-2 2 1,-3 0 0,-3 2-1,-3 0-9,-3 0-22,-3 0-22,-2 0-22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13"/>
    </inkml:context>
    <inkml:brush xml:id="br0">
      <inkml:brushProperty name="width" value="0.03753" units="cm"/>
      <inkml:brushProperty name="height" value="0.03753" units="cm"/>
      <inkml:brushProperty name="color" value="#F2395B"/>
    </inkml:brush>
  </inkml:definitions>
  <inkml:trace contextRef="#ctx0" brushRef="#br0">98343 1992 586,'-14'-3'61,"4"8"3,4 9 3,4 10 3,2 5-7,-2 4-17,0 4-16,-2 5-18,-1 3-14,-3 4-14,-4 4-14,-2 4-14,0-5-9,2-10-6,4-13-5,3-11-6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13"/>
    </inkml:context>
    <inkml:brush xml:id="br0">
      <inkml:brushProperty name="width" value="0.02907" units="cm"/>
      <inkml:brushProperty name="height" value="0.02907" units="cm"/>
      <inkml:brushProperty name="color" value="#F2395B"/>
    </inkml:brush>
  </inkml:definitions>
  <inkml:trace contextRef="#ctx0" brushRef="#br0">100047 2800 756,'8'9'65,"-2"1"-13,-1 3-11,0 2-12,-1 2-8,0 3-5,0 3-4,0 3-4,-2 2-10,-4 1-11,-4 1-14,-4 1-13,-1-3-2,0-5 6,2-7 7,1-5 6,0-2 2,0 0-5,0 1-3,0 2-4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14"/>
    </inkml:context>
    <inkml:brush xml:id="br0">
      <inkml:brushProperty name="width" value="0.039" units="cm"/>
      <inkml:brushProperty name="height" value="0.039" units="cm"/>
      <inkml:brushProperty name="color" value="#F2395B"/>
    </inkml:brush>
  </inkml:definitions>
  <inkml:trace contextRef="#ctx0" brushRef="#br0">98258 4700 564,'-16'7'0,"0"-1"0,1 0 0,-1-2 0,3 0 8,4 0 18,6 0 17,5 0 17,5-1 5,9 0-9,8-2-9,7 0-9,6-1-7,2 0-6,4 0-7,3 0-6,1-1-6,0 0-6,0-2-6,0 0-6,-2-1-7,-4 0-5,-4 0-6,-3 0-6,-4 1-3,-3 0-1,-4 2-1,-1 1-1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6:36"/>
    </inkml:context>
    <inkml:brush xml:id="br0">
      <inkml:brushProperty name="width" value="0.02752" units="cm"/>
      <inkml:brushProperty name="height" value="0.02752" units="cm"/>
      <inkml:brushProperty name="color" value="#F2395B"/>
    </inkml:brush>
  </inkml:definitions>
  <inkml:trace contextRef="#ctx0" brushRef="#br0">41500 2013 799,'0'-15'0,"2"2"0,0 2 0,2 3 0,2 1 5,5 2 10,6 2 10,4 2 11,2 1 1,1 2-7,0 0-5,-1 2-8,0 1-7,-3 1-9,-1 3-11,-2 2-9,-4 2-6,-5 3-5,-4 3-5,-6 4-3,-2-2 0,-2-3 6,0-5 5,-1-3 6,-1-2 3,0 0 1,0 0 0,0 0 0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14"/>
    </inkml:context>
    <inkml:brush xml:id="br0">
      <inkml:brushProperty name="width" value="0.0551" units="cm"/>
      <inkml:brushProperty name="height" value="0.0551" units="cm"/>
      <inkml:brushProperty name="color" value="#F2395B"/>
    </inkml:brush>
  </inkml:definitions>
  <inkml:trace contextRef="#ctx0" brushRef="#br0">100269 2805 399,'-1'-13'59,"-1"6"1,0 6 1,-1 6 0,-1 5-3,2 5-9,0 5-7,2 6-9,-1 2-6,0 2-2,-2 2-4,0 3-4,-1 0-2,0 0-1,0 0-2,0 1-2,0 1-2,0 4-2,0 4-1,1 4-1,-1 0-2,0-2 1,0-3 0,0-4 1,1-1-2,0-2-5,1 0-5,2-1-4,0-3-2,0-5 1,0-5 1,0-5 1,-3-9-6,-6-14-12,-6-14-11,-5-13-12,-3-8-2,-1-2 8,1-3 7,-1 0 9,1-1 6,3 1 4,1 3 6,3 2 3,1 3 4,4 4-1,3 3 1,2 5 0,3 2 2,0 1 7,2 1 6,1 1 5,1 1 3,5 2 2,4 3 0,4 1 0,2 2 0,1 2-3,1 3-3,2 1-2,-2 2-4,-1 4-1,-3 2-3,-1 4-1,-3 2-3,-2 5 1,-4 4-1,-2 3 0,-5 4 0,-6 1-1,-6 3 0,-5 1 0,-5 1 0,-3 1 1,-3-1 1,-3 0 0,-1-1 0,1-1 1,2-3-1,0-1 1,2-3 0,5-3 0,3-3-1,5-3 1,6-4-3,8-6-7,9-6-6,10-6-7,7-5-3,10-5 1,9-5 0,9-5 0,2-2 1,-1 1 1,-2 2 1,-2 0 2,-2 2 3,-4 3 4,-2 3 3,-3 3 5,-4 2 3,-3 4 4,-5 3 4,-3 2 4,-4 3 7,-3 2 11,-3 2 12,-2 2 11,-4 2 1,-1 2-8,-2 2-8,-2 2-8,1 0-7,2 1-3,3 0-5,4 0-3,1-2-2,1-1 0,1-2 0,2-2 1,0-2-5,3 0-9,1-2-9,3 0-9,1-4-6,1-8-4,1-6-4,1-7-4,-2-5-1,-3-3 2,-4-2 3,-5-4 2,-2 1 3,-2 5 5,-2 5 6,-2 5 5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16"/>
    </inkml:context>
    <inkml:brush xml:id="br0">
      <inkml:brushProperty name="width" value="0.06351" units="cm"/>
      <inkml:brushProperty name="height" value="0.06351" units="cm"/>
      <inkml:brushProperty name="color" value="#F2395B"/>
    </inkml:brush>
  </inkml:definitions>
  <inkml:trace contextRef="#ctx0" brushRef="#br0">102941 2278 346,'21'-77'8,"-3"20"5,-4 20 4,-4 20 3,-2 9 4,1 2 2,2 0 1,0 2 2,1 1 0,0 2-3,-1 2-2,1 2-2,0 2-2,0 4-2,-1 2-2,1 3-1,-1 2-3,0 0-4,-2-1-2,-1 1-4,-1 0-3,-2 1-5,-2 1-5,-2 1-4,-3 1-5,-6 1-7,-4 1-6,-5 2-6,-5 0-2,-3 2 3,-5 3 4,-3 1 2,-1 0 4,1-1 3,3-3 3,2-1 4,1-4 3,3-3 3,1-5 3,3-3 3,4-3 8,8-2 13,8-2 13,8-2 13,3-1 5,1-2-7,0-1-5,0 0-6,-1 1-5,-1 2-2,0 4-4,-2 2-3,-1 4-2,-2 4-1,-2 3-1,-2 5 0,-3 2 2,-2 1 3,-4 1 3,-2 1 5,-2 0-1,1 0-2,-1 1-4,0-1-4,1-1-2,2-3-2,3-3-3,1-3-2,4-2-8,6-4-14,5-3-12,7-2-14,3-7-5,1-8 5,1-10 4,1-7 3,1-6 5,0-1 2,-1-1 4,1 0 3,-2 0 4,-3 5 4,-3 3 3,-3 5 5,-2 3 4,-1 2 4,0 4 5,-2 3 5,-3 4 6,-8 6 9,-6 6 10,-7 6 8,4-4-9,16-14-25,15-14-26,17-13-26,6-7-8,0 1 10,-1 2 11,-1 0 9,-3 2 9,-4 5 6,-4 4 6,-3 3 5,-2 4 7,-1 1 6,1 2 6,-1 3 7,-1 1 1,-1 2-1,-2 2-3,-2 2-1,-5 5-2,-7 6-1,-6 7-1,-8 8-2,-4 2-5,-5 1-9,-4-1-8,-3 1-9,-1-2-5,3-2-3,3-1-3,3-2-2,3-3 0,4-1 2,4-2 2,4-2 3,4-3 1,2-2 2,4-4 1,2-2 1,3-3 2,3-2 2,3-2 1,3-2 1,1-1 2,-3 1 2,-1-1 0,-2 0 2,-3 1 2,-1 3 1,-2 1 1,-2 2 2,-4 2 1,-4 2 2,-6 2 2,-4 2 2,-4 2-1,-2 3-3,-1 4-5,-3 2-3,0 1-2,-1-1-1,0-1-1,1 0 0,0-1-1,1 1-1,0 1-3,2 2-1,1-1 0,1-1 2,1-1 0,0 0 2,2-2 1,1 1 0,0 0 0,2 0 1,0-1-1,1-1 1,-1-1 1,0 0 0,1-1-1,2-1-4,2 1-3,2 0-4,0-1-1,-4 0 3,-2-2 2,-3 0 3,-2-1 2,0 3 1,0 2 2,1 2 1,-1 0 1,0-3 1,0-1 1,1-2 1,0-1 1,2 0-1,2 0 0,2 0-1,4-1 7,6 0 11,6-2 12,6 0 11,5-3 3,6-2-9,7-4-7,5-2-9,3-1-5,0 1-4,0 0-3,1 2-3,-2 1-3,-2 0-1,-2 2-2,-2 1-1,-2 0-2,-5 2 1,-3 0 0,-5 2 0,-8-1-9,-12-2-14,-14-2-17,-11-2-16,-5-1-1,5-2 12,5 0 11,4-1 13,4 0 6,1 0 2,0 2 2,2 1 2,1-1 4,0 0 5,2-1 5,1-1 6,0-1 3,0 0 0,0 0 0,0 1 0,1-1 1,0 2 3,1 1 2,2 0 2,0 2 3,-2-1 3,-1 0 4,0 0 4,-1 3 3,0 4 4,0 6 4,1 4 3,-1 3-2,2 1-9,0 1-8,2 2-8,0 4-5,0 9 0,0 8 0,0 10 0,0 9-2,0 11-2,0 11-1,0 11-4,-1 3 0,0-2 0,-2-4-1,0-2-1,-2 3-8,-2 8-20,-2 10-18,-1 8-19,-1-7-3,2-21 12,2-21 13,2-22 12,1-11-2,0-1-15,0-2-16,1 1-14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30"/>
    </inkml:context>
    <inkml:brush xml:id="br0">
      <inkml:brushProperty name="width" value="0.05852" units="cm"/>
      <inkml:brushProperty name="height" value="0.05852" units="cm"/>
      <inkml:brushProperty name="color" value="#F2395B"/>
    </inkml:brush>
  </inkml:definitions>
  <inkml:trace contextRef="#ctx0" brushRef="#br0">44615 46236 375,'-22'-17'5,"3"0"10,3-1 10,3-1 9,3 2 5,6 5-1,4 4-1,6 6-2,4 2-2,3 0-4,5 0-4,4 0-5,1 0-2,-1 0-2,-1 0-3,-1 0-1,1-1-2,5-2 1,3-2 0,5-2 0,1 0 0,0 1 0,0 0 0,1 2-1,-1 0 0,2 0 0,1 0 1,1 0-1,0 1 0,2 0-2,1 2 0,0 0-1,2 1 0,2 0-1,2 0-1,2 0 0,1 0-1,0-2-2,0 0-1,0-1-1,0-2-2,0-2 1,0-2-1,0-2 1,0 0 0,2 1 1,0 0 2,2 2 1,0 0 2,1 2-1,2 1 2,0 1-1,0 0 0,-1 2 0,0 0-1,-2 2-1,0 0 0,-2 0-1,-1 0-2,0 0 0,-1-1-1,0-1 0,0 0-2,0-1 0,-1-1 0,-1 0 0,0 0 2,-1 0 1,-1-1 1,0 0 0,0-1 1,0-1 1,-1-1 0,0 2-1,-2 1 0,0 0-1,-2 1-1,-4 0-1,-2 0-1,-3 1 0,-1-2-1,1 2 0,1-1 2,0 0 0,1-1 0,-3 0-3,-2-1-3,-1-2-3,-4 1-2,-1 2-3,-4 3-3,-3 1-2,-5-1-10,-8-2-14,-8-4-16,-8-2-15,-3-1-3,2 1 8,3 0 9,1 2 9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31"/>
    </inkml:context>
    <inkml:brush xml:id="br0">
      <inkml:brushProperty name="width" value="0.05196" units="cm"/>
      <inkml:brushProperty name="height" value="0.05196" units="cm"/>
      <inkml:brushProperty name="color" value="#F2395B"/>
    </inkml:brush>
  </inkml:definitions>
  <inkml:trace contextRef="#ctx0" brushRef="#br0">54336 40181 423,'0'-15'0,"2"2"0,0 2 0,2 3 0,-2 2 6,-4 4 13,-4 4 12,-4 4 13,-3 4 3,-1 7-8,-3 5-7,-2 7-7,-1 5-6,-3 8-2,-1 7-2,-3 6-3,0 3-2,-1-1 0,1 0-1,0-2-1,0-1-1,1-4 1,1-3-1,1-2 0,1-3 0,2 0 0,3-1 0,1-1-1,4-4 0,3-6-1,4-5-3,4-7 0,2-3-2,0-1 0,0 0 1,0-2-1,2-2 0,4-2 1,4-4 0,3-2 0,5-4 0,4-2 1,3-4-1,4-2 1,5-5 0,3-5-2,4-7 0,4-5-2,2-5 0,0-4-1,0-4 1,0-4 0,-1-2 1,-2 0-1,-2 0 0,-1 0 1,-5 0 0,-6 0 0,-5 0-1,-7 0 0,-3 1 0,-4 2 1,-3 2-1,-2 2 1,-4 3-1,-2 4-2,-4 4-1,-2 3-2,-3 4 0,0 3 1,-1 3 1,-1 3 1,-2 3 1,-2 3 1,-2 2 0,-1 4 0,-2 2-1,-1 2-1,-1 2-2,-1 2-1,-1 3-2,-2 4 1,0 3 0,0 5 0,-2 4 0,-1 5 0,-1 5-2,-1 5 0,2 1 1,3 0 1,5-2 2,3 0 1,4-1 2,2-1 3,4-1 2,3-1 2,2-3 1,0-2-1,1-3 1,2-3-2,2-2 3,4-2 5,4-3 4,3-1 6,4-1 2,2 2 0,1 0 1,3 1 1,0 0-2,1-1-1,-1-1-3,1 0-2,-1-1-1,1 1-1,-1 1-2,1 2-1,-1 0-1,1 1-1,0 1-2,-1 1-1,1 0-3,-1-1-4,1-1-4,-1 0-5,1-2-4,-1 1-6,1 0-6,-1-1-6,-1-1-1,-3-2 3,-3-4 2,-2-2 3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32"/>
    </inkml:context>
    <inkml:brush xml:id="br0">
      <inkml:brushProperty name="width" value="0.05065" units="cm"/>
      <inkml:brushProperty name="height" value="0.05065" units="cm"/>
      <inkml:brushProperty name="color" value="#F2395B"/>
    </inkml:brush>
  </inkml:definitions>
  <inkml:trace contextRef="#ctx0" brushRef="#br0">57279 42049 434,'7'-21'58,"-2"3"-7,-2 4-7,-2 5-8,-2 0-4,-2 0 1,-2-2-2,-2 0 1,-1 0-3,-2 3-6,0 1-5,-1 2-5,-2 2-3,0 2 0,-1 2 1,-1 2 0,-1 3-1,-1 6-3,-2 4-1,1 5-3,-2 3 0,0 1 2,1 1 0,-1 1 2,1 0 0,3 1 1,1-1 1,3 0 0,1 1 0,4-1-1,2 1-2,4-1-2,2-1 0,2-3-2,2-3 1,2-3-1,3-3-1,5-2 1,5-4 0,5-3 0,5-2-4,5-4-7,4-2-7,6-3-7,1-4-7,0-2-6,-2-3-7,0-3-7,-4 0-2,-7 2 3,-7 4 3,-7 3 2,-4 1 2,-1 0 2,-1 0 0,0 1 2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36"/>
    </inkml:context>
    <inkml:brush xml:id="br0">
      <inkml:brushProperty name="width" value="0.03825" units="cm"/>
      <inkml:brushProperty name="height" value="0.03825" units="cm"/>
      <inkml:brushProperty name="color" value="#F2395B"/>
    </inkml:brush>
  </inkml:definitions>
  <inkml:trace contextRef="#ctx0" brushRef="#br0">59927 41076 575,'-6'-8'-5,"2"2"20,4 1 21,3 0 21,2 2 4,5 0-10,4 2-10,4 0-11,3 1-5,2-2-3,4 0-1,4-2-2,0 0-2,2-2-4,1 0-2,1-1-3,0-1-5,-2 0-9,0 0-8,-1 0-7,-2 1-5,-3 1 1,-3 0-1,-3 2 0,-2 0-1,-2 2-4,-3 0-2,-1 2-4,-3 2-1,-2 6 0,-4 4 1,-2 5 0,-4 2 4,0-3 4,-3-1 7,-2-2 5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36"/>
    </inkml:context>
    <inkml:brush xml:id="br0">
      <inkml:brushProperty name="width" value="0.03975" units="cm"/>
      <inkml:brushProperty name="height" value="0.03975" units="cm"/>
      <inkml:brushProperty name="color" value="#F2395B"/>
    </inkml:brush>
  </inkml:definitions>
  <inkml:trace contextRef="#ctx0" brushRef="#br0">60000 42231 553,'-16'0'4,"2"0"8,1 0 9,1 0 8,2 0 5,6 2 1,4 0 1,6 2 1,4-1-2,3 0-4,5-2-4,4 0-4,3-1-4,5 0-3,3 0-1,4 0-2,2-2-1,1 0 0,-1-3 1,0-2 1,-1 0-5,-2 0-10,-1 2-10,-3 1-8,-2 0-9,-1 2-4,-3 0-4,-1 2-6,-4 1-1,-3 2 3,-4 2 2,-4 2 3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44"/>
    </inkml:context>
    <inkml:brush xml:id="br0">
      <inkml:brushProperty name="width" value="0.0481" units="cm"/>
      <inkml:brushProperty name="height" value="0.0481" units="cm"/>
      <inkml:brushProperty name="color" value="#F2395B"/>
    </inkml:brush>
  </inkml:definitions>
  <inkml:trace contextRef="#ctx0" brushRef="#br0">24544 10054 457,'-22'-1'2,"1"-1"4,2 0 4,3-1 5,4-1 8,8 0 14,8 0 14,8 0 14,4 0 0,3 0-11,2 0-13,1 1-12,5-1-7,7 2-3,6 0-3,8 2-1,5-1-3,4-1-1,3 0 0,5-1-2,2-1-1,2 0-1,0 0-1,1 0-1,2 0-2,5 0-3,3 0-1,4 1-4,3-2-2,-1 2-2,0-1-4,0 0-3,1-1-1,-1-2-2,0-2-1,0-1-2,-1-2 0,-3 0 0,-3 0-1,-3 1 1,-5 0-1,-9 4 3,-7 2 0,-8 4 1,-8 1 3,-7 0 1,-9 0 3,-7 0 1,-3 0 2,5 0-1,4 0-2,3 0 0,2 1-3,-3 4-2,-1 2-4,-3 4-4,-3-1 1,-4 1 4,-6-2 5,-4 0 3,-4-1 1,-1-1-1,0 1-3,-1 0-1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44"/>
    </inkml:context>
    <inkml:brush xml:id="br0">
      <inkml:brushProperty name="width" value="0.03722" units="cm"/>
      <inkml:brushProperty name="height" value="0.03722" units="cm"/>
      <inkml:brushProperty name="color" value="#F2395B"/>
    </inkml:brush>
  </inkml:definitions>
  <inkml:trace contextRef="#ctx0" brushRef="#br0">27955 10663 591,'-13'-15'0,"6"4"3,6 3 0,6 3 3,4 0 4,3 2 9,4-1 8,2 0 9,2 0 3,1 2-2,1 0-2,1 2-1,0 1-4,-1 2-5,-1 2-4,-1 2-5,-2 2-4,-2 3-2,-4 3-3,-3 4-3,-2 1-3,-2 2-5,-2 3-4,-2 2-6,-2 0-1,-2 2 0,-2 1 0,-2 1 1,-1-1 1,-2-1 1,0-3 2,-1-1 0,0-3 4,0-3 5,2-3 5,1-3 6,3-3 5,6-2 5,6-4 7,6-2 5,10-5-2,14-6-10,16-6-9,14-5-10,11-9-5,6-7-1,8-10 0,7-8-2,-7 1-13,-18 10-23,-18 11-24,-19 11-24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48"/>
    </inkml:context>
    <inkml:brush xml:id="br0">
      <inkml:brushProperty name="width" value="0.04604" units="cm"/>
      <inkml:brushProperty name="height" value="0.04604" units="cm"/>
      <inkml:brushProperty name="color" value="#00BFF3"/>
    </inkml:brush>
  </inkml:definitions>
  <inkml:trace contextRef="#ctx0" brushRef="#br0">59768 9888 477,'-33'-1'4,"13"-1"-2,12 0-1,14-1-3,6-1 8,1 2 15,1 0 15,2 2 15,4-1 6,8-2-6,10-2-4,9-2-5,5-1-6,3-1-4,4-2-7,2 0-5,4 0-3,5 3-3,5 1-2,5 2-2,3 2-1,2 0-1,3 2-1,1 0 0,3 1-2,2 0-2,3 0-2,4 0-1,2-1-3,2-2-3,2-2-1,1-1-3,1-2-2,-2 0-2,-2 0-2,-2 0-2,-3 1 1,-1 1 0,-2 0 3,-1 2 2,-6 0-1,-6 2-4,-7 0-2,-7 2-3,-7 0-3,-7 0 0,-6 0-1,-7 0-1,-8 0-1,-8 2-2,-7 0-3,-8 2-1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6:37"/>
    </inkml:context>
    <inkml:brush xml:id="br0">
      <inkml:brushProperty name="width" value="0.03659" units="cm"/>
      <inkml:brushProperty name="height" value="0.03659" units="cm"/>
      <inkml:brushProperty name="color" value="#F2395B"/>
    </inkml:brush>
  </inkml:definitions>
  <inkml:trace contextRef="#ctx0" brushRef="#br0">40772 2841 601,'-14'2'30,"5"4"3,3 4 5,4 3 3,1 6 0,0 5-6,-2 7-5,0 5-5,-2 3-4,0-2-1,-1 0-1,-2-1-1,1-2-6,1-2-7,0-1-9,2-3-8,0-2-7,0-5-7,0-3-6,0-5-8,2-6-4,4-12-5,4-10-4,4-11-4,2-6 4,3-2 11,2-3 12,2-1 13,1-1 7,3 0 6,1 0 4,3 0 5,-1 1 5,0 5 3,0 4 4,-2 3 4,1 3 4,6-1 4,5 1 3,5-1 4,0 3 1,-4 3-2,-3 4-4,-5 5-2,-4 2-3,-5 2-5,-5 2-5,-4 2-4,-4 4-4,-1 6-3,0 5-3,-2 7-3,-4 5-1,-8 5 1,-7 4 2,-9 6 2,-6 3-3,-5 2-6,-4 2-6,-6 2-6,0-3-3,4-6-1,4-7 0,3-7-2,5-6 2,5-5 2,5-5 3,5-4 2,4-5 2,2-2 1,4-4 0,3-2 1,2-4 0,5-4 2,4-3 1,4-5 2,4-2 1,5-3 3,5-1 3,5-2 3,0 1 3,-2 5 3,-3 5 3,-3 4 4,-2 5 1,-3 5-2,-1 3 0,-2 4-1,-2 4 0,-1 5 2,-1 5 1,0 6 1,-3 2 0,-3 2-1,-2 3-1,-4 1-1,-2 2-3,-2-1-5,-2 0-6,-1 1-4,-3-1-3,-2 0 0,-2 1-1,-1-1-1,-3-2-2,-2-3-1,-2-5-3,-1-3-3,0-4-1,1-3 1,2-3-2,3-2 1,0-4 1,2-2 3,1-3 3,1-4 3,2-3 1,2-3 0,4-5 0,2-3 0,5-3 2,8 1 1,6-1 4,7 1 1,3-1 3,-1 3 2,-1 0 2,-1 0 2,-1 4 1,-1 3 1,-1 4 2,-1 4 0,-2 3-1,-2 1 0,-4 0-1,-3 2-1,-1 1-2,-2 3-3,-1 4-2,0 2-3,-3 4-1,-4 3 0,-4 5 2,-4 3 0,-3 3 1,-3-1-1,-3 1 0,-3-1 0,-2 0 0,1 1 0,-1-1 1,0 1 0,1-3 1,1-3 1,1-5 1,1-3 0,2-3 2,3-2 0,2-3 0,4-1 1,7-3 0,12-6 1,12-4-1,11-5 0,8-4-1,4-3 0,4-4-2,4-1-1,2-1-2,0 3-6,0 3-5,0 3-5,-2 2-4,-4 2-5,-4 2-3,-4 3-5,-4 1-2,-6 2 0,-4 2-1,-4 2 0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48"/>
    </inkml:context>
    <inkml:brush xml:id="br0">
      <inkml:brushProperty name="width" value="0.04083" units="cm"/>
      <inkml:brushProperty name="height" value="0.04083" units="cm"/>
      <inkml:brushProperty name="color" value="#00BFF3"/>
    </inkml:brush>
  </inkml:definitions>
  <inkml:trace contextRef="#ctx0" brushRef="#br0">65250 11066 538,'31'-7'74,"1"2"-11,-1 2-10,0 2-12,1 1-7,-1 2-4,1 0-4,-1 2-3,-2 1-5,-3 1-3,-5 3-5,-3 2-3,-5 3-1,-5 5 2,-4 5 1,-5 5 2,-6 4-2,-6 3-6,-6 2-5,-5 4-7,-4-1-3,1-4-1,-1-3 0,1-5-1,1-3 2,5-1 5,3-3 6,5-1 5,5-3 4,8-3 3,8-3 5,7-2 3,9-5 0,7-2-6,8-6-3,9-2-6,9-6-6,15-8-12,13-6-10,14-6-11,-4-1-4,-21 7 4,-22 7 4,-22 7 3,-10 3-3,-1 0-11,1 0-9,0 0-10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50"/>
    </inkml:context>
    <inkml:brush xml:id="br0">
      <inkml:brushProperty name="width" value="0.04095" units="cm"/>
      <inkml:brushProperty name="height" value="0.04095" units="cm"/>
      <inkml:brushProperty name="color" value="#00BFF3"/>
    </inkml:brush>
  </inkml:definitions>
  <inkml:trace contextRef="#ctx0" brushRef="#br0">64767 41421 537,'-22'2'8,"3"4"17,3 3 17,3 5 17,1 4 2,0 3-10,0 5-10,1 3-12,-1 2-6,0-1-2,0-1-2,1-1-3,0-1-1,2 1-1,2-1 0,3 1-1,2-3-4,5-3-6,6-5-7,4-3-6,5-6-3,3-8-1,5-8 0,3-8-1,2-5 1,1-5 1,-1-3 0,0-5 2,-1-1 0,-5 0 0,-3 0-1,-5-1-1,-3 3 1,-4 2 3,-5 3 2,-2 3 2,-5 3 3,-2 3 1,-4 3 1,-2 2 1,-3 3 1,-1 3 0,-3 1 0,-1 2 0,-2 2 0,0 2-1,1 2 0,-1 2-1,1 2-2,1 2-8,1 1-6,1 3-7,1 1-4,4 0-4,3 0-2,3-1-4,1 1 1,3 0 3,2 0 3,3-1 4,0 0 3,1-2 4,2-2 3,0-2 5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51"/>
    </inkml:context>
    <inkml:brush xml:id="br0">
      <inkml:brushProperty name="width" value="0.03747" units="cm"/>
      <inkml:brushProperty name="height" value="0.03747" units="cm"/>
      <inkml:brushProperty name="color" value="#00BFF3"/>
    </inkml:brush>
  </inkml:definitions>
  <inkml:trace contextRef="#ctx0" brushRef="#br0">65750 42000 587,'21'8'4,"-5"0"8,-5 0 9,-4-1 9,-3 2 5,0 2 6,-1 2 3,2 1 5,-1 2-1,1 0-9,1 0-7,2-1-8,0 1-7,0 0-6,0-1-6,-1 1-5,1-2-8,2-1-11,0-2-10,2-2-10,-2-2-5,1-2-1,-2-3 1,0 0-1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51"/>
    </inkml:context>
    <inkml:brush xml:id="br0">
      <inkml:brushProperty name="width" value="0.04515" units="cm"/>
      <inkml:brushProperty name="height" value="0.04515" units="cm"/>
      <inkml:brushProperty name="color" value="#00BFF3"/>
    </inkml:brush>
  </inkml:definitions>
  <inkml:trace contextRef="#ctx0" brushRef="#br0">67110 41831 487,'-8'-6'57,"0"2"-5,0 4-5,0 3-5,1 2-3,-1 5-3,0 4-2,0 3-1,1 3-4,0 0-3,2-1-4,1 1-3,0-1-2,2 1-3,0-1-2,2 1-2,2-2-1,5-3-2,6-2-3,4-4 0,2-4-5,1-6-4,0-6-5,-1-6-4,0-2-3,-2-1-1,-3 0 1,-1 1 0,-3-3 1,-2-4 3,-4-3 1,-2-4 4,-4 0 1,0 5 2,-3 5 3,-2 5 1,-3 3 0,-4 4-1,-3 2-3,-5 4-1,-1 1-4,1 2-5,1 0-5,1 2-5,2 0-4,2 0-4,4-1-6,3 2-3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51"/>
    </inkml:context>
    <inkml:brush xml:id="br0">
      <inkml:brushProperty name="width" value="0.04647" units="cm"/>
      <inkml:brushProperty name="height" value="0.04647" units="cm"/>
      <inkml:brushProperty name="color" value="#00BFF3"/>
    </inkml:brush>
  </inkml:definitions>
  <inkml:trace contextRef="#ctx0" brushRef="#br0">67957 41455 473,'8'-7'4,"0"0"7,0 2 8,-1 1 8,1 0 3,0 0 1,0 0 0,0 0 1,1 1 1,3 2 2,3 2 3,4 2 1,0 2 0,1 4-7,-1 2-4,1 3-7,-2 3-5,-3 1-5,-2 3-6,-4 2-5,-4 1-3,-4 2 0,-6 3 1,-4 1-1,-5 2-1,-3 2-3,-5 3-2,-3 1-3,-3 0-2,-1-2 0,-1-2 0,-1-1 0,1-4 0,1-3 0,3-5 1,1-3 1,3-4 2,1-1 3,2-2 5,3-2 4,4-4 5,8-2 8,8-6 7,8-2 7,6-3 2,5 0-3,5 0-2,5 1-4,3-1-5,0 0-6,2 0-6,1 0-5,-1 1-5,-4 2-1,-2 3-1,-3 1-2,-3 1-6,-3 0-9,-3 0-10,-2 0-9,-4-2-9,-1 0-8,-2-4-9,-2 0-7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52"/>
    </inkml:context>
    <inkml:brush xml:id="br0">
      <inkml:brushProperty name="width" value="0.04065" units="cm"/>
      <inkml:brushProperty name="height" value="0.04065" units="cm"/>
      <inkml:brushProperty name="color" value="#00BFF3"/>
    </inkml:brush>
  </inkml:definitions>
  <inkml:trace contextRef="#ctx0" brushRef="#br0">69900 38710 541,'1'-17'4,"4"0"9,2-1 8,4-1 10,1 2 4,1 5 3,1 4 1,1 6 3,0 4-2,0 6-6,-2 4-4,-1 5-6,-2 5-5,-4 5-4,-4 5-4,-4 5-5,-4 1-2,-2-2-4,-3-2-1,-3-1-3,-2-3-2,2-1-1,1-3-2,1-1-1,1-3 0,2-3 3,2-3 1,3-3 2,4-3 4,7-2 6,9-4 6,8-2 7,2-4 1,0 0-1,-1-3-2,-1-2-2,-1-1-7,-1 2-8,-1 1-11,0 0-9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52"/>
    </inkml:context>
    <inkml:brush xml:id="br0">
      <inkml:brushProperty name="width" value="0.04846" units="cm"/>
      <inkml:brushProperty name="height" value="0.04846" units="cm"/>
      <inkml:brushProperty name="color" value="#00BFF3"/>
    </inkml:brush>
  </inkml:definitions>
  <inkml:trace contextRef="#ctx0" brushRef="#br0">71342 41100 453,'-18'53'183,"-2"-4"-44,-3-4-44,-3-4-45,-3-1-23,-2 0-7,-4 2-4,-3 1-7,-1-1-3,0-2-5,0-2-2,-1-1-5,3-4-5,4-4-9,3-3-8,5-5-9,3-6-7,5-10-7,3-10-8,4-10-7,4-3 1,2 3 7,4 2 7,3 4 9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52"/>
    </inkml:context>
    <inkml:brush xml:id="br0">
      <inkml:brushProperty name="width" value="0.05232" units="cm"/>
      <inkml:brushProperty name="height" value="0.05232" units="cm"/>
      <inkml:brushProperty name="color" value="#00BFF3"/>
    </inkml:brush>
  </inkml:definitions>
  <inkml:trace contextRef="#ctx0" brushRef="#br0">71029 41755 420,'0'-16'0,"0"2"0,0 1 0,0 1 0,0 0 4,-2 1 8,0-1 8,-1 0 8,1 4 12,5 6 14,6 7 15,4 8 14,6 5-1,5 7-15,6 5-16,7 6-16,1 4-13,-2-1-10,-2 0-11,-1 0-11,-3-1-9,-1-2-8,-3-2-7,-1-1-8,-4-3-2,-5-3 3,-5-4 3,-4-1 4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53"/>
    </inkml:context>
    <inkml:brush xml:id="br0">
      <inkml:brushProperty name="width" value="0.05498" units="cm"/>
      <inkml:brushProperty name="height" value="0.05498" units="cm"/>
      <inkml:brushProperty name="color" value="#00BFF3"/>
    </inkml:brush>
  </inkml:definitions>
  <inkml:trace contextRef="#ctx0" brushRef="#br0">73729 41314 400,'-8'-14'6,"0"1"13,0 2 12,0 2 13,1 4 5,0 6 0,2 6-2,1 6-1,-1 6-2,2 5-3,-1 6-3,0 7-2,0 1-4,2 0-4,0-1-6,2-1-4,0-3-4,0-4-2,0-3-1,0-5-3,3-4-3,6-6-7,5-6-6,7-6-6,4-7-5,1-8-4,3-7-3,1-9-3,-1-4-1,-3-2 4,-4-2 4,-5-2 3,-2 0 3,-4 3 3,-3 3 2,-2 4 4,-5 2 1,-6 5-1,-6 3 0,-6 5-1,-4 4 3,-3 6 3,-3 6 5,-3 6 3,0 4-1,3 3-8,3 4-8,3 2-9,4 1-3,4 1 0,6-1 0,5 1 1,2-2-4,0-3-7,0-2-5,0-4-7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53"/>
    </inkml:context>
    <inkml:brush xml:id="br0">
      <inkml:brushProperty name="width" value="0.0475" units="cm"/>
      <inkml:brushProperty name="height" value="0.0475" units="cm"/>
      <inkml:brushProperty name="color" value="#00BFF3"/>
    </inkml:brush>
  </inkml:definitions>
  <inkml:trace contextRef="#ctx0" brushRef="#br0">74900 42200 463,'29'15'204,"-5"-1"-51,-5-1-51,-5 0-51,-4-1-32,-2 1-12,-4 1-11,-2 2-13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6:37"/>
    </inkml:context>
    <inkml:brush xml:id="br0">
      <inkml:brushProperty name="width" value="0.03271" units="cm"/>
      <inkml:brushProperty name="height" value="0.03271" units="cm"/>
      <inkml:brushProperty name="color" value="#F2395B"/>
    </inkml:brush>
  </inkml:definitions>
  <inkml:trace contextRef="#ctx0" brushRef="#br0">42840 4275 672,'-15'-15'6,"2"2"14,2 2 12,2 2 13,6 3 4,8 2-2,9 4-4,10 3-3,3 1-10,1 1-15,-1 2-15,1 0-15,-2 1-6,-2 0 5,-1 0 4,-2 0 4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53"/>
    </inkml:context>
    <inkml:brush xml:id="br0">
      <inkml:brushProperty name="width" value="0.05654" units="cm"/>
      <inkml:brushProperty name="height" value="0.05654" units="cm"/>
      <inkml:brushProperty name="color" value="#00BFF3"/>
    </inkml:brush>
  </inkml:definitions>
  <inkml:trace contextRef="#ctx0" brushRef="#br0">76113 41130 389,'-8'-8'0,"2"0"0,1 0 0,0 1 0,1-1 8,0 2 16,0 0 17,1 2 16,-2 6 9,2 12 1,-1 11 1,0 12 1,0 6-6,2-2-13,0 0-13,2-1-13,0-3-8,0-4-6,0-4-3,0-3-6,1-5-1,4-3 0,2-4 1,4-4 0,1-5-3,3-2-8,2-6-8,1-2-8,3-5-4,2-6 0,1-4-1,3-5 0,-1-3 2,-1-1 4,-3 0 4,-1-2 6,-3 0 2,-3 3 2,-2 2 2,-4 1 1,-4 3 3,-4 3 2,-6 3 3,-4 3 2,-4 2 1,-3 2-3,-4 2-1,-2 2-2,-1 2-1,-1 0 0,1 2-1,-1 1 0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54"/>
    </inkml:context>
    <inkml:brush xml:id="br0">
      <inkml:brushProperty name="width" value="0.05533" units="cm"/>
      <inkml:brushProperty name="height" value="0.05533" units="cm"/>
      <inkml:brushProperty name="color" value="#00BFF3"/>
    </inkml:brush>
  </inkml:definitions>
  <inkml:trace contextRef="#ctx0" brushRef="#br0">77700 40345 397,'38'-13'124,"-4"4"-25,-2 6-27,-3 5-26,-1 4-12,-1 5 0,1 5 2,-1 5 2,0 4-4,-3 1-5,-1 3-7,-3 1-7,-3 2-5,-5 3-3,-4 1-4,-5 2-5,-7 2-4,-6 0-6,-8 2-5,-5 1-7,-5-2-3,1-4-3,-1-4-1,1-3-3,0-5 3,3-1 7,1-4 8,3-3 6,5-3 11,12-1 12,10-2 12,12-2 12,5-4 3,4-2-6,3-6-7,3-2-7,1-3-9,-1 0-13,-1 0-12,-1 1-13,-3-1-9,-4 2-8,-3 0-8,-4 2-7,-4 0-4,-1 0 3,-2 0 1,-2 0 1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54"/>
    </inkml:context>
    <inkml:brush xml:id="br0">
      <inkml:brushProperty name="width" value="0.04524" units="cm"/>
      <inkml:brushProperty name="height" value="0.04524" units="cm"/>
      <inkml:brushProperty name="color" value="#00BFF3"/>
    </inkml:brush>
  </inkml:definitions>
  <inkml:trace contextRef="#ctx0" brushRef="#br0">81850 40841 486,'66'-55'141,"-7"14"-30,-8 15-29,-8 15-30,-2 7-17,3 2-4,2 0-5,4 2-4,-4 1-8,-10 4-15,-10 2-13,-9 4-14,-8 1-11,-4 3-8,-6 1-9,-4 3-9,-4 0 1,-2-1 10,-2-1 11,-1 0 10,-1-3 6,2-1 0,3-2 0,1-2 0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54"/>
    </inkml:context>
    <inkml:brush xml:id="br0">
      <inkml:brushProperty name="width" value="0.04077" units="cm"/>
      <inkml:brushProperty name="height" value="0.04077" units="cm"/>
      <inkml:brushProperty name="color" value="#00BFF3"/>
    </inkml:brush>
  </inkml:definitions>
  <inkml:trace contextRef="#ctx0" brushRef="#br0">81392 41913 539,'-3'-15'112,"8"4"-22,9 3-20,10 3-21,6 0-13,8 2-4,7-1-4,6 0-3,3 0-10,0 2-11,-2 0-14,0 2-12,-5 0-5,-8 2 5,-8 0 4,-7 2 4,-6 0-8,-1 0-19,-2-1-21,-2 2-19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55"/>
    </inkml:context>
    <inkml:brush xml:id="br0">
      <inkml:brushProperty name="width" value="0.05005" units="cm"/>
      <inkml:brushProperty name="height" value="0.05005" units="cm"/>
      <inkml:brushProperty name="color" value="#00BFF3"/>
    </inkml:brush>
  </inkml:definitions>
  <inkml:trace contextRef="#ctx0" brushRef="#br0">85631 40360 439,'0'-28'1,"-2"7"1,0 7 1,-1 7 2,-1-1 4,0-8 8,0-7 8,0-9 9,0 0 0,0 4-5,0 5-5,0 5-6,-2 2-3,-3 2-1,-5 1-1,-4 1 0,-2 1-2,-3 0-3,-1 2-1,-3 1-4,0 1 1,1 2 1,1 2 2,1 2 2,2 2 2,1 2 0,3 2 2,1 2 0,2 1 1,2 3-1,3 2 0,1 2 0,2 2 0,4 3-1,3 3-1,2 3 0,4 3 0,4 4 0,3 4 0,5 5 0,2 1-1,1 0 0,1 0-1,1 0-2,0-1 0,-1-2-2,-1-2 0,0-1-1,-5-3-3,-3 0-1,-6-1-2,-4-1-3,-6-2-2,-2-1-1,-5-3-1,-4-1-2,-4-3 0,-3-3 2,-5-3 1,-3-3 2,-2-2 0,0-2-1,-1-3-1,1-1-2,1-3 0,3-6 2,3-4 1,3-5 1,3-4 2,5-1 2,3-3 1,4-1 3,6-3 0,10-3 1,8-3-1,9-3 1,7-2-2,6-1-3,6 0-3,6-2-3,3 1-5,2 2-7,0 2-8,2 1-6,-2 4-7,-3 3-2,-2 5-4,-4 3-3,-6 4 1,-8 3 6,-9 2 6,-8 4 6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55"/>
    </inkml:context>
    <inkml:brush xml:id="br0">
      <inkml:brushProperty name="width" value="0.05425" units="cm"/>
      <inkml:brushProperty name="height" value="0.05425" units="cm"/>
      <inkml:brushProperty name="color" value="#00BFF3"/>
    </inkml:brush>
  </inkml:definitions>
  <inkml:trace contextRef="#ctx0" brushRef="#br0">87945 40450 405,'-24'2'150,"3"4"-33,-1 4-32,2 3-31,-1 6-20,-3 7-3,-3 7-5,-3 7-4,-2 3-3,-2 0-2,-3 0-2,-1 0-1,-1 0-5,0 1-8,0-1-5,-1 0-8,2-2-3,4-2 3,2-3 1,3-3 2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56"/>
    </inkml:context>
    <inkml:brush xml:id="br0">
      <inkml:brushProperty name="width" value="0.05719" units="cm"/>
      <inkml:brushProperty name="height" value="0.05719" units="cm"/>
      <inkml:brushProperty name="color" value="#00BFF3"/>
    </inkml:brush>
  </inkml:definitions>
  <inkml:trace contextRef="#ctx0" brushRef="#br0">87275 40442 384,'-21'-28'8,"5"7"17,4 7 17,6 7 16,4 5 6,4 5-4,4 6-5,4 4-3,3 6-5,5 9-4,4 7-4,3 8-5,3 6-4,1 4-7,1 4-5,1 4-7,-1 0-5,-2-3-6,-1-3-5,-3-2-5,-2-4-10,-4-4-13,-5-4-13,-3-4-14,-3-5-1,0-4 9,-2-4 10,0-6 9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56"/>
    </inkml:context>
    <inkml:brush xml:id="br0">
      <inkml:brushProperty name="width" value="0.04985" units="cm"/>
      <inkml:brushProperty name="height" value="0.04985" units="cm"/>
      <inkml:brushProperty name="color" value="#00BFF3"/>
    </inkml:brush>
  </inkml:definitions>
  <inkml:trace contextRef="#ctx0" brushRef="#br0">89476 39916 441,'-7'-16'74,"2"16"2,2 16 4,2 15 3,0 10-6,-2 6-14,-2 4-15,-2 6-15,-2 2-14,-2 1-14,-1 1-13,-3 2-14,0-5-4,2-7 4,3-8 6,1-7 4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56"/>
    </inkml:context>
    <inkml:brush xml:id="br0">
      <inkml:brushProperty name="width" value="0.0589" units="cm"/>
      <inkml:brushProperty name="height" value="0.0589" units="cm"/>
      <inkml:brushProperty name="color" value="#00BFF3"/>
    </inkml:brush>
  </inkml:definitions>
  <inkml:trace contextRef="#ctx0" brushRef="#br0">90257 40305 373,'-9'-3'83,"-4"8"-3,-2 9-4,-3 9-3,-1 8-7,3 7-10,1 6-10,2 8-10,2 2-8,2-2-5,3-2-6,1-2-5,1-4-3,2-8-1,0-6-1,2-7-1,5-8-6,9-10-11,11-10-11,9-10-11,4-9-5,-1-9 4,-3-9 3,-1-8 3,-4-4 3,-5 0 3,-5 2 3,-5 1 2,-4 2 4,-2 7 4,-4 6 6,-2 6 4,-6 5 3,-6 7 1,-7 5 3,-7 6 1,-5 4 0,1 2-1,-2 2 0,-1 2-2,2 1-5,5 0-13,5 0-13,5 0-11,2 0-9,2 1-5,1 2-5,0 0-5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57"/>
    </inkml:context>
    <inkml:brush xml:id="br0">
      <inkml:brushProperty name="width" value="0.04683" units="cm"/>
      <inkml:brushProperty name="height" value="0.04683" units="cm"/>
      <inkml:brushProperty name="color" value="#00BFF3"/>
    </inkml:brush>
  </inkml:definitions>
  <inkml:trace contextRef="#ctx0" brushRef="#br0">90782 39832 469,'-19'-8'4,"9"2"8,8 0 8,10 2 8,2 0 5,1 2 2,-2 0 2,0 2 3,1 0 2,7 0 3,6 0 2,5 0 3,3 0-4,-2 2-9,0 0-9,0 2-10,-4 0-9,-2 0-10,-3 0-9,-2 0-8,-3-1-12,-1-1-11,-1 0-13,0-1-11,-3-1-5,1 0 5,-2 0 2,0 0 5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6:38"/>
    </inkml:context>
    <inkml:brush xml:id="br0">
      <inkml:brushProperty name="width" value="0.03616" units="cm"/>
      <inkml:brushProperty name="height" value="0.03616" units="cm"/>
      <inkml:brushProperty name="color" value="#F2395B"/>
    </inkml:brush>
  </inkml:definitions>
  <inkml:trace contextRef="#ctx0" brushRef="#br0">44900 1234 608,'8'-29'1,"0"5"4,0 5 2,-1 5 3,2 2 5,2 0 10,2 0 8,1 1 9,2 0 1,0 2-4,-1 2-6,1 3-4,0 1-4,-1 3-2,1 4-3,0 2-2,-2 3-4,-1 4-6,-2 2-6,-2 3-7,-4 2-11,-2 1-17,-6 1-16,-2 2-17,-3-3-2,0-3 10,0-5 10,0-3 12,1-2 6,-1 0 3,0 0 3,0 0 3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57"/>
    </inkml:context>
    <inkml:brush xml:id="br0">
      <inkml:brushProperty name="width" value="0.05624" units="cm"/>
      <inkml:brushProperty name="height" value="0.05624" units="cm"/>
      <inkml:brushProperty name="color" value="#00BFF3"/>
    </inkml:brush>
  </inkml:definitions>
  <inkml:trace contextRef="#ctx0" brushRef="#br0">92675 38233 391,'0'-23'5,"0"4"13,0 3 11,0 3 11,-3 7 8,-4 12 2,-6 12 3,-3 11 3,-5 8-3,0 2-9,-1 4-10,-1 3-8,-1 1-5,-1 2-2,-1 0-1,-1 2-1,1-2-2,1-1-1,3-2-2,1-1-1,3-3-2,3-2-1,3-2-3,3-2-2,2-3-3,3-5-6,4-5-5,3-5-6,3-5-3,5-6 0,5-6-2,6-6 0,1-6-2,2-6-3,1-5-3,1-6-2,0-3-1,-3 1 3,-1 1 3,-3 1 3,-2 1 4,-4 1 5,-4 1 5,-5 1 6,-3 3 1,-4 3 1,-3 4 0,-5 4 0,-5 4-2,-4 1-1,-5 2-4,-4 2-1,-4 3-4,1 4-2,0 3-4,-1 5-3,3 1-1,5-3-3,5-1-1,5-2-1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58"/>
    </inkml:context>
    <inkml:brush xml:id="br0">
      <inkml:brushProperty name="width" value="0.04524" units="cm"/>
      <inkml:brushProperty name="height" value="0.04524" units="cm"/>
      <inkml:brushProperty name="color" value="#00BFF3"/>
    </inkml:brush>
  </inkml:definitions>
  <inkml:trace contextRef="#ctx0" brushRef="#br0">94368 40209 486,'-3'-15'6,"-4"4"13,-6 3 13,-3 3 13,-6 2 5,-2 3-2,-3 4-2,-2 2-2,-4 4-4,-3 4-4,-3 3-5,-2 5-4,-4 2-5,-2-1-6,-4 1-6,-2-1-5,-2 1-4,0-1 0,0 1 0,0-1-1,3-1-1,4-1 1,6-3-1,4-1 0,5-2 1,5-1 1,5 0 3,5-2 1,9 0 1,14 0-1,14-1 1,13 1-2,10-1 0,4-2-2,6-2-3,4-2-1,3-1-3,0 3-2,-1 2-3,1 2-2,-3 1-2,-4 3 1,-6 2 1,-4 2 0,-4-1-2,-2-1-5,-1-3-4,-3-1-4,-2-3-6,-1-2-5,-3-4-7,-1-2-6,-4-3 0,-3-1 3,-4 0 5,-4-1 3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58"/>
    </inkml:context>
    <inkml:brush xml:id="br0">
      <inkml:brushProperty name="width" value="0.05665" units="cm"/>
      <inkml:brushProperty name="height" value="0.05665" units="cm"/>
      <inkml:brushProperty name="color" value="#00BFF3"/>
    </inkml:brush>
  </inkml:definitions>
  <inkml:trace contextRef="#ctx0" brushRef="#br0">97907 38575 388,'-7'-36'3,"2"6"8,2 5 7,2 7 7,1 6 9,2 8 10,0 8 10,2 8 10,-1 6 1,0 8-11,-2 7-11,0 7-9,-3 5-8,0 4-1,-3 4-3,-2 4-3,-2 4-1,-2 5-3,-2 5-1,-1 5-2,-1 3-3,1-1-7,0 0-4,2 1-6,1-4-3,2-4 2,3-5 2,1-4 0,1-5-4,2-4-12,0-4-10,2-4-12,1-4-6,2-4 1,2-4-1,2-3 1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59"/>
    </inkml:context>
    <inkml:brush xml:id="br0">
      <inkml:brushProperty name="width" value="0.04591" units="cm"/>
      <inkml:brushProperty name="height" value="0.04591" units="cm"/>
      <inkml:brushProperty name="color" value="#00BFF3"/>
    </inkml:brush>
  </inkml:definitions>
  <inkml:trace contextRef="#ctx0" brushRef="#br0">98523 40016 479,'-9'-7'9,"-2"2"20,-2 2 18,-1 2 20,-2 2 3,0 4-11,1 2-11,-1 4-12,-2 2-7,-3 3-3,-5 3-5,-3 3-3,-5 2-3,-3 3-2,-4 1-3,-4 3-2,-1-1-1,3 0-3,4-1-1,2-1-2,5-2-1,5-5-3,6-3-2,7-4-2,6-3 0,6 1 1,7 0 1,8 0 1,5-1 0,5 1 2,5 0 0,5 0 1,2-1-2,0 1-7,1 0-6,-1 0-5,-1-1-6,-3 1-4,-3 0-4,-3 0-3,-3-2-2,-1-1 1,-3-2 2,-1-2 2,-2-1 0,-1 0-1,-1 0 0,0 0-2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19:59"/>
    </inkml:context>
    <inkml:brush xml:id="br0">
      <inkml:brushProperty name="width" value="0.06405" units="cm"/>
      <inkml:brushProperty name="height" value="0.06405" units="cm"/>
      <inkml:brushProperty name="color" value="#00BFF3"/>
    </inkml:brush>
  </inkml:definitions>
  <inkml:trace contextRef="#ctx0" brushRef="#br0">100366 40556 343,'8'-21'5,"-2"3"9,-1 4 9,0 5 10,-3 1 2,-2 2-5,-4 1-4,-2 0-6,-3 3-2,-2 4-3,-2 4-1,-1 4-1,-2 2-2,-2 3 1,0 2-1,-1 2 1,1 0-1,1 1-1,2-1-1,3 1 0,1-2-1,2-1 0,2-2-1,2-2-1,3-2-2,4-1-1,4-1-3,4 0-2,3-3-1,3-1 0,3-2 0,3-2 0,2-1 0,0-2 0,-1 0 1,1-1 0,-2-1 2,-1 2 2,-3 0 2,-1 2 3,-5 4 0,-8 7-2,-8 9-2,-8 7-2,-5 4-1,-1-3-2,-3-2 1,-1-1-2,-2-3 0,2-1 0,1-2 0,1-3-1,2 0 0,1-2 0,2-1-1,3-1 1,5-4-1,11-6 1,12-7 0,10-7 1,5-6-1,1-2-2,-1-3-2,0-3-2,-1-1-1,-1 1 0,-3 1 0,-1 1 0,-3 1 0,-1-1 1,-2 1 0,-2-1 1,-2 2 1,-1 3 3,-1 3 4,-1 3 3,-1 4 8,-2 4 15,-2 5 15,-2 6 14,-2 4 3,-1 4-7,0 3-8,-1 5-8,-2 4-6,-1 6-3,0 7-4,-1 5-2,-2 2-3,0 0-3,-1-2-2,-2 0-2,1 0-4,1 0-3,0 2-5,2 0-4,0 2-5,2 0-7,0 2-5,2 0-8,-1 0-3,0-2-5,-2-2-2,0-2-4,-1-4-2,0-7 0,0-7 0,0-7-1,0-5 2,1-1 2,-2-2 3,2-2 3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20:00"/>
    </inkml:context>
    <inkml:brush xml:id="br0">
      <inkml:brushProperty name="width" value="0.04484" units="cm"/>
      <inkml:brushProperty name="height" value="0.04484" units="cm"/>
      <inkml:brushProperty name="color" value="#00BFF3"/>
    </inkml:brush>
  </inkml:definitions>
  <inkml:trace contextRef="#ctx0" brushRef="#br0">101196 40581 490,'15'-7'6,"-2"1"11,-3 0 12,0 2 10,-2 0 5,3 2-3,2 0-4,2 2-4,0 0-3,1 2-1,0 0-4,-1 2-1,0 1-3,-1 1-3,0 3-2,-2 2-4,-2 2 0,-2 3 0,-4 3 0,-2 4 0,-5 1 0,-6 3-2,-6 1-1,-5 2-1,-5 2-6,-1-1-10,-3 1-10,-1-1-10,-5 0-5,-7-2-3,-6 0-3,-7-1-1,1-3 1,11-7 5,12-5 7,10-6 5,4-2-1,0 0-9,-1 1-8,-1 2-9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17"/>
    </inkml:context>
    <inkml:brush xml:id="br0">
      <inkml:brushProperty name="width" value="0.022" units="cm"/>
      <inkml:brushProperty name="height" value="0.022" units="cm"/>
      <inkml:brushProperty name="color" value="#FED406"/>
    </inkml:brush>
  </inkml:definitions>
  <inkml:trace contextRef="#ctx0" brushRef="#br0">66695 6773 999,'-36'-20'-6,"9"8"-12,7 8-12,8 8-12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22"/>
    </inkml:context>
    <inkml:brush xml:id="br0">
      <inkml:brushProperty name="width" value="0.07155" units="cm"/>
      <inkml:brushProperty name="height" value="0.07155" units="cm"/>
      <inkml:brushProperty name="color" value="#FED406"/>
    </inkml:brush>
  </inkml:definitions>
  <inkml:trace contextRef="#ctx0" brushRef="#br0">31778 14439 307,'-17'0'0,"-1"0"2,-3 0-1,-1 0 2,0 0 2,4 0 3,5 0 4,3 0 3,4 2 3,6 2 1,4 4 2,6 2 2,2 0 0,3-3-1,2-2-2,2-4-1,1-1-1,2 0-2,3 0-3,2 0 0,1 0-3,0-2 0,2 0-2,1-1 0,1-1-2,1 2 0,1 0-1,1 2 0,1 0-2,2 0 1,2 0-1,2 0-1,1 0 0,1 0 1,-1 0 1,0 0 1,-1-1 0,-2 0 0,-2-2 0,-1 0 0,-3-1 0,0 2 0,-1 0 0,-1 2 0,-2 0 0,-1 0 0,-3 0 1,-1 0 1,-2 0 0,1 0 0,-1 0-1,1 0 1,-1-1 0,-1 0-1,-1-2 0,-1 0-1,0 0-1,1 0 0,1 2 0,1 0 0,0 1 0,-1-2-1,-1 0 0,0-1 0,-1-1 0,2 4 3,3 0 1,2 4 1,-2-1 1,-1 1 0,-4 0-2,-3 0 0,-1-1-2,3 0-2,2-2-2,1 0-3,2-1-1,-1 0-2,1 0 0,-1 0-2,1 0 0,-1 0 1,1 0 0,-1 0 0,1 1 2,1 2 1,1 2 2,1 2 2,0 0 1,-3-1 0,-1 0 1,-3-2 1,1 0 1,0 0 1,0 0 1,3 0 1,0-1 1,1-1-2,1 0-1,1-1 0,1-2-1,0-1-1,2 0 0,1-1-1,1-2 0,-1 0 0,0-1-1,1-2 0,-1 1-1,0 1 1,1 0 0,-1 2 1,-1 0-1,-1 2 1,-3 0-1,-1 2 1,-2-1 0,1 0-1,-1-2 1,1 0-1,0 0 1,3 0 1,1 2 2,3 0 0,0 0 0,2-2 0,1-2-2,1-1 1,1-2-1,2 0-1,3 0 1,1 0 0,0 1-1,-2 1 0,-2 0-1,-1 2-1,-3 0-1,-2 2 1,-1 0-2,-3 2 1,-1 0-1,1 0 1,-1 0 0,1 0-1,-2 0 0,-1 0-1,-3 0 0,-1 0-2,-2-1-2,1 0-4,0-2-3,-1 0-5,-4-1-9,-8-2-16,-10 0-15,-8-1-16,-4-1-2,-1 2 15,0 1 14,0 0 14,1 1 8,-1 0 0,0 0 1,1 1 2,-1-1-2,2 0-1,1 0-2,1 0-2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22"/>
    </inkml:context>
    <inkml:brush xml:id="br0">
      <inkml:brushProperty name="width" value="0.04364" units="cm"/>
      <inkml:brushProperty name="height" value="0.04364" units="cm"/>
      <inkml:brushProperty name="color" value="#FED406"/>
    </inkml:brush>
  </inkml:definitions>
  <inkml:trace contextRef="#ctx0" brushRef="#br0">32181 10937 504,'-7'-6'5,"2"6"13,3 4 10,1 6 12,0 4 5,-1 5-3,0 5-1,-1 5-3,-1 5-4,2 4-4,0 6-5,2 5-6,0 1-1,0-1 0,0 0 1,0-2 1,0-1-1,2-2-5,0-2-3,2-1-4,-1-1-3,-1 2-3,0 2-4,-1 2-3,-1 1-1,2-2 0,0 0 0,1-1 0,1-3-1,-2-4-2,0-4-2,-2-3-2,1-5-1,0-3 0,2-5 2,0-3 0,0-9-7,0-14-15,-2-14-15,0-13-15,-1-4-2,2 4 9,0 5 10,2 5 10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23"/>
    </inkml:context>
    <inkml:brush xml:id="br0">
      <inkml:brushProperty name="width" value="0.06507" units="cm"/>
      <inkml:brushProperty name="height" value="0.06507" units="cm"/>
      <inkml:brushProperty name="color" value="#FED406"/>
    </inkml:brush>
  </inkml:definitions>
  <inkml:trace contextRef="#ctx0" brushRef="#br0">32624 10519 338,'-1'-15'2,"0"1"6,-2 1 4,0 0 6,0 2 2,2 1-1,2 0-1,2 2-1,3 1 0,4 1-2,3 0 1,5 2-2,3 0 0,5 0 0,3 0-1,5 0 0,2 1-1,0 0 0,2 2-1,1 0 1,-2 1-1,-2 0 0,-3 0 0,-3 0 0,1 0 1,7 0 2,5 0 1,6 0 2,2 0 0,0 0-1,-2 0-1,0 0-2,4-1-1,11-2 0,11-2 0,11-1-1,3-2-2,-3 2-1,-5 1-2,-4 0-2,-3 2-1,-4 0-1,-5 2 1,-3 0-1,-3 1-1,-2 0-1,-3 0-1,0 0 0,-4 0-1,-3 0 1,-2 0 2,-3 0 0,-4 0 1,-2 0 1,-3 0 0,-3 0 0,-2 1 1,1 0 0,-1 2 0,1 0 1,-1 0 0,1 0-1,-1-2 0,1 0-1,-1-1-1,2 0 1,1 0 0,1 0 0,1 0 1,1 2-2,1 0 1,0 2-1,2-1-1,-1-1-1,0 0-1,1-1-1,-1-1-1,0 0 1,0 0-1,1 0 0,-3 0-1,-2 0 1,-3 0-1,-3 0 0,-1 0 0,-1 0 0,1 0 0,-1 0 0,0 0 0,-3 0 0,-1 0 0,-2 0 0,-2-1 1,1-1 0,0 0 1,-1-1 0,2-1 1,3 0-1,4 0 0,2 0 0,0 0 0,-2 0 0,-1 0 0,-2 0 1,-2 0 0,-1 1 0,-1-1 0,-1 0 1,0 0 0,0 2 0,-1 0 0,1 2 1,-2 2 1,-3 4 5,-2 4 4,-4 3 4,-1 4 2,0 1-3,0 3 0,0 2-3,-1 0-1,-1 1-2,0-1-1,-1 1-2,-1 0-2,0 4 1,0 3 0,0 3 0,0 2 0,0 0-1,0 2 0,0 1-1,0 0 0,0 0 0,0 0 0,0 1-1,0-3 0,0 0 0,0-3 0,0-2 0,0-1 0,0-1-2,0-1-1,0-1 0,0-1-2,0 1-1,0-1-2,0 1-2,0 0-1,0 2 2,0 2 0,0 3 0,-1-2 0,-1-2-5,0-3-3,-1-3-4,-1-2-5,0-3-7,0-1-8,0-2-6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6:39"/>
    </inkml:context>
    <inkml:brush xml:id="br0">
      <inkml:brushProperty name="width" value="0.03719" units="cm"/>
      <inkml:brushProperty name="height" value="0.03719" units="cm"/>
      <inkml:brushProperty name="color" value="#F2395B"/>
    </inkml:brush>
  </inkml:definitions>
  <inkml:trace contextRef="#ctx0" brushRef="#br0">44080 2244 591,'-14'4'39,"4"8"1,4 7 3,5 9 1,0 5-3,-1 4-9,0 4-11,-1 4-9,-1-1-8,0-7-7,0-8-7,0-6-7,5-10-7,10-14-6,9-14-7,11-13-7,5-9 2,2-2 9,2-4 10,3-2 9,-1 0 6,0 5 3,-2 6 4,0 4 3,-3 4 1,-3 5 0,-5 3 0,-3 4 0,-5 4 4,-3 3 10,-5 2 8,-3 4 10,-3 2 1,-2 2-6,-2 2-7,-2 2-6,-4 4-5,-6 7 0,-6 7-1,-5 7-2,-5 3-3,-3 0-7,-3 0-6,-3 1-8,1-3-3,4-4-1,3-3-2,5-5-1,4-4-1,8-6 0,6-6-1,8-6 0,5-5 4,4-2 7,3-3 6,5-3 8,1 0 3,1 4 1,-1 4 0,1 4 1,-2 4 3,-1 2 5,-3 3 5,-1 4 6,-3 3 2,-4 7-3,-4 5-2,-4 7-3,-3 1-2,0 0-3,-2-1-3,0-1-3,-2-1-3,0-2-3,-1 0-5,-2-1-3,-1-2-2,-1-5 1,-3-3 0,-2-4 1,1-4-4,1-1-8,2-2-8,2-2-8,2-4-3,2-4 6,3-5 6,1-5 4,3-4 3,5-2 1,6-1 0,4-3 1,2 0 4,1 1 5,-1 1 6,1 1 5,-1 2 5,-3 3 4,-1 2 2,-2 4 5,-2 2 1,-1 1 0,0 0 0,-2 2-1,-1 4 0,-2 8-3,-2 7-2,-2 9-2,-4 3-5,-4 1-5,-5-1-5,-5 0-6,-4 1-1,-2 1 1,-1 1 1,-2 1 3,-3-1 1,-1-1 4,-3-3 3,-1-1 3,1-3 1,5-3 0,5-3-1,5-3 0,7-3 4,10-4 10,10-4 8,10-4 10,7-4 2,8-4-7,7-4-6,7-3-6,3-2-5,0 1-4,0 0-3,0 2-4,-1 2-3,-1 1-1,0 2-3,-1 2-1,-4 2-2,-4 1-5,-5 0-4,-5 2-5,-5 0-2,-1 0-2,-4 0-1,-3 0-2,-5-1-4,-8-2-6,-8-2-7,-8-1-6,-6-1-1,-3 0 7,-5 2 5,-3 1 7,-1 0 5,5 0 5,3 0 3,5 0 5,1 1 3,2 1 3,1 0 1,1 2 2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30"/>
    </inkml:context>
    <inkml:brush xml:id="br0">
      <inkml:brushProperty name="width" value="0.05288" units="cm"/>
      <inkml:brushProperty name="height" value="0.05288" units="cm"/>
      <inkml:brushProperty name="color" value="#FED406"/>
    </inkml:brush>
  </inkml:definitions>
  <inkml:trace contextRef="#ctx0" brushRef="#br0">72331 18827 416,'-5'-7'7,"4"2"17,6 2 16,4 2 16,7 1 4,7 0-6,9 0-6,7 0-7,5 0-5,0-2-5,2 0-3,0-1-5,0-1-3,-4 0-3,-2 0-3,-3 0-2,-4 0-6,-3 0-7,-5 0-9,-3 0-7,-11 3-12,-17 6-15,-16 6-15,-16 6-15,-8 0-1,2-1 11,1-4 12,3-3 12,1-1 8,2 0 6,0 0 6,1 0 6,3-1 4,1-1 5,5 0 2,2-2 5,2 0 4,2 0 4,3 0 4,1 0 5,4 1 6,3 2 11,4 1 10,4 3 10,2 1 1,0 0-5,0-1-7,0 1-7,0 1-4,0 3-2,0 4-3,0 2-3,0 3-2,0 5-2,0 3-3,0 4-2,0 2-3,0 0-4,0 1-4,0-1-3,0 0-4,0 2-1,0 1-2,0 0-1,0 1-2,0 1-3,0-2-1,0 2-3,0-3-3,0-4-7,0-4-5,0-3-7,0-5-4,2-3-2,0-5-3,2-3-3,-1-5-1,-1-6 0,0-6-1,-1-6 0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31"/>
    </inkml:context>
    <inkml:brush xml:id="br0">
      <inkml:brushProperty name="width" value="0.05533" units="cm"/>
      <inkml:brushProperty name="height" value="0.05533" units="cm"/>
      <inkml:brushProperty name="color" value="#FED406"/>
    </inkml:brush>
  </inkml:definitions>
  <inkml:trace contextRef="#ctx0" brushRef="#br0">72350 20235 397,'8'-29'1,"0"5"3,0 5 2,-1 5 2,1 3 3,0 1 6,0 0 4,0 2 5,1 1 2,5 0-3,4 2 0,3 1-3,4-1 0,1 2-1,3-1 0,1 0 1,3 0-2,3 0-1,2 0-2,4 0-2,0 0 0,-2 0-1,-1 0-1,-3 1 0,-3-2-3,-3 2-7,-5-1-7,-3 0-5,-6-2-9,-5-4-9,-6-4-9,-6-3-8,-5-2-1,-4 1 8,-3 0 8,-5 2 8,-2 1 6,-1 1 3,-1 1 4,-1 1 3,-1 1 4,1 2 6,-1 2 5,1 2 6,0 3 5,2 4 4,3 4 6,1 4 4,2 3 1,1 3-3,1 3-4,0 3-3,2 1-2,1-3-2,0-1-1,2-2-1,1 0-2,0 5 0,2 3-1,1 5 0,1 0-2,2-2-3,2-1-2,2-3-3,2-1-2,5-3 1,4-1 1,4-2-1,3-3-4,3-3-9,3-3-10,3-2-10,2-3-8,2-2-4,3-2-7,1-2-4,2-4-3,2-6 2,2-5 1,2-7 2,-3 0 2,-7 3 3,-9 4 3,-7 5 2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31"/>
    </inkml:context>
    <inkml:brush xml:id="br0">
      <inkml:brushProperty name="width" value="0.03968" units="cm"/>
      <inkml:brushProperty name="height" value="0.03968" units="cm"/>
      <inkml:brushProperty name="color" value="#FED406"/>
    </inkml:brush>
  </inkml:definitions>
  <inkml:trace contextRef="#ctx0" brushRef="#br0">74933 18097 554,'0'-21'64,"3"7"-9,2 5-10,2 6-10,3 4-5,6 2-2,4 2 0,5 2 0,0 1-3,-3 3-2,-5 2-3,-3 2-3,-4 1-4,-2 1-5,-4 1-5,-2 1-6,-7 1-3,-6 3 3,-9 1 0,-7 3 2,-6 0-1,-1 1-4,-2-1-5,-2 1-4,1-3-2,5-2 0,5-3 1,5-2 1,4-4 3,3-3 6,3-3 7,3-2 5,6-3 7,11-1 6,11 0 6,11-1 5,6-3 0,1 0-10,0-3-9,2-2-9,-1-1-10,-3 0-9,-4 1-10,-2-1-9,-3 1-4,-5 2-1,-3 2-1,-4 2 1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31"/>
    </inkml:context>
    <inkml:brush xml:id="br0">
      <inkml:brushProperty name="width" value="0.03612" units="cm"/>
      <inkml:brushProperty name="height" value="0.03612" units="cm"/>
      <inkml:brushProperty name="color" value="#FED406"/>
    </inkml:brush>
  </inkml:definitions>
  <inkml:trace contextRef="#ctx0" brushRef="#br0">76100 18529 609,'10'-22'104,"4"6"-19,3 5-21,5 5-19,2 2-13,1 0-7,1 0-6,1 0-6,0 0-10,-1 2-9,-1 0-11,-1 2-11,-3 0-7,-3 2-4,-4 0-3,-4 2-4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34"/>
    </inkml:context>
    <inkml:brush xml:id="br0">
      <inkml:brushProperty name="width" value="0.04877" units="cm"/>
      <inkml:brushProperty name="height" value="0.04877" units="cm"/>
      <inkml:brushProperty name="color" value="#F2395B"/>
    </inkml:brush>
  </inkml:definitions>
  <inkml:trace contextRef="#ctx0" brushRef="#br0">72488 18699 451,'-9'-41'-19,"-3"10"7,-4 10 6,-2 12 7,0 6 6,3 0 5,3 2 5,2 1 5,4 0 7,5 0 5,2 0 7,5 0 7,5 0 0,8 0-6,6 0-5,7 0-6,5-1-5,4-1-2,4 0-2,4-1-4,1-1-2,-2 0-1,-2 0-2,-2 0-1,-3 1-3,-5 2-6,-5 2-4,-5 2-5,-5 2-5,-3 2-8,-5 1-8,-3 3-6,-4 0-2,-4 0 3,-4-2 4,-4 0 3,-5-1 1,-5 3-1,-7 2-3,-5 2-2,-5-1 0,-1-1 1,-2-3 2,-2 0 1,0-4 2,1-1 4,3-2 3,2-2 4,1 0 2,1 0 4,1 2 3,1 0 2,1 0 2,1 0 0,1-2 2,1 0 0,2-1 5,3 2 10,3 0 10,3 2 10,2 0 3,2 1-3,2 2-3,2 0-4,2 4 0,0 5 1,2 7 2,0 6 1,1 3-1,0 4-2,0 3-3,0 2-2,1 2-4,0 1-1,2-2-3,0 2-3,0 0-2,0 2-3,-2 2-3,0 2-2,-2 2-3,0 5-2,-2 4 0,0 4-3,-1 0-1,0-3-3,0-3-2,1-3-1,-2-4-4,2-6-3,-1-6-5,0-5-3,0-6-5,2-6-4,0-3-4,2-6-5,0-6 0,0-6 3,0-8 2,0-6 3,0-9 2,0-11 1,0-10 1,0-12 2,1-6 3,2-5 4,2-4 5,2-3 4,0 2 6,-1 9 5,0 8 6,-2 10 4,0 7 3,0 5-4,0 7-2,0 5-3,1 4 5,1 1 12,3 1 12,2 0 11,2 2 5,3 3-4,4 1-4,2 2-4,3 1-3,5 0-5,3 0-3,4 0-5,4 0-3,2 1-2,4-2-3,3 2-2,-2-1-2,-5 0-2,-4 0-2,-5 0-1,-5 0-3,-3 0-5,-5 0-5,-3 0-4,-5-1-6,-6-3-4,-6-4-4,-6-2-5,-5-1 1,-6-1 5,-4 0 6,-5 1 7,-3 0 4,-1 4 3,0 3 3,-2 2 4,0 3 4,1 0 5,1 2 4,1 1 5,1 1 3,1 3 2,1 4 3,1 2 2,2 3 1,1 3-2,3 3 1,1 4-2,3 0-1,4 2-3,4 1-2,5 1-2,1 1-3,1-1-2,2 0-2,0 1-3,3 0 0,2 1 1,3 0-1,4 3 1,1-3-4,3-4-8,1-3-9,3-4-9,1-4-7,1-3-7,1-3-7,1-2-8,2-5-2,2-5 1,4-4 1,3-5 1,-2-2 4,-7 3 8,-7 1 7,-7 2 7,-3 1 6,0 1 2,-1-1 2,1 0 2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35"/>
    </inkml:context>
    <inkml:brush xml:id="br0">
      <inkml:brushProperty name="width" value="0.0368" units="cm"/>
      <inkml:brushProperty name="height" value="0.0368" units="cm"/>
      <inkml:brushProperty name="color" value="#F2395B"/>
    </inkml:brush>
  </inkml:definitions>
  <inkml:trace contextRef="#ctx0" brushRef="#br0">74977 18105 597,'1'-14'4,"0"3"6,2 2 7,0 4 8,3 2 4,2 2 3,3 2 3,3 2 2,2 2 0,0 4-5,0 2-3,-1 3-4,-1 2-4,-2 1-5,-4 2-4,-3 0-4,-2 1-3,-4 3 2,-2 1 1,-3 3 0,-6 1-2,-6 2-8,-7 3-8,-7 1-6,-3-1-4,2-3 1,0-5 0,1-3 0,2-5 2,5-3 3,3-4 3,5-4 4,4-3 4,6-1 7,6 0 8,6-1 6,7-3 1,7-2-4,9-4-3,7-2-5,5-1-4,1 1-5,0 0-4,2 2-5,-2 0-3,-4 2 2,-3 1-1,-5 1 2,-3 0-5,-5 2-10,-3 0-10,-4 2-10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35"/>
    </inkml:context>
    <inkml:brush xml:id="br0">
      <inkml:brushProperty name="width" value="0.03351" units="cm"/>
      <inkml:brushProperty name="height" value="0.03351" units="cm"/>
      <inkml:brushProperty name="color" value="#F2395B"/>
    </inkml:brush>
  </inkml:definitions>
  <inkml:trace contextRef="#ctx0" brushRef="#br0">75981 18429 656,'-13'-15'46,"3"2"-6,4 2-5,4 2-5,4 2-2,4 1 1,4 0 0,3 2 2,7 0-3,7 2-6,9 0-7,7 2-6,3 0-7,-4 0-10,-2 0-9,-3 0-9,-4 0-5,-3 0-4,-5 0-2,-3 0-4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35"/>
    </inkml:context>
    <inkml:brush xml:id="br0">
      <inkml:brushProperty name="width" value="0.03501" units="cm"/>
      <inkml:brushProperty name="height" value="0.03501" units="cm"/>
      <inkml:brushProperty name="color" value="#F2395B"/>
    </inkml:brush>
  </inkml:definitions>
  <inkml:trace contextRef="#ctx0" brushRef="#br0">76663 17734 628,'-8'-8'0,"2"2"0,1 1 0,0 0 0,0 1 4,0-2 9,-1 0 8,-1-1 9,0 1 7,2 6 3,2 4 4,2 6 4,1 4-2,2 5-10,0 5-10,2 5-9,0 4-9,0 2-7,-1 4-7,2 3-8,-2-1-6,-1-2-8,0-3-8,-2-3-6,0-4-5,-2-3-3,0-5-3,-1-3-3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36"/>
    </inkml:context>
    <inkml:brush xml:id="br0">
      <inkml:brushProperty name="width" value="0.0341" units="cm"/>
      <inkml:brushProperty name="height" value="0.0341" units="cm"/>
      <inkml:brushProperty name="color" value="#F2395B"/>
    </inkml:brush>
  </inkml:definitions>
  <inkml:trace contextRef="#ctx0" brushRef="#br0">76594 20429 645,'-18'-8'-45,"10"2"38,11 0 35,12 2 38,7-1 11,5 0-14,4-1-12,6-2-15,4 1-8,2 1-5,4 0-6,3 2-4,-1 0-8,-2 2-10,-4 0-10,-2 2-10,-4 0-9,-6 0-9,-4 0-10,-4 0-9,-7 1 1,-3 2 9,-6 2 9,-4 2 10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36"/>
    </inkml:context>
    <inkml:brush xml:id="br0">
      <inkml:brushProperty name="width" value="0.03346" units="cm"/>
      <inkml:brushProperty name="height" value="0.03346" units="cm"/>
      <inkml:brushProperty name="color" value="#F2395B"/>
    </inkml:brush>
  </inkml:definitions>
  <inkml:trace contextRef="#ctx0" brushRef="#br0">77441 19406 657,'-2'-15'0,"-2"1"0,-4 1 0,-2 1 0,-1 1 4,0 2 8,2 2 7,0 2 9,3 3 2,2 4 0,4 4-1,3 4-2,0 6-2,1 7-1,0 8-2,0 8-2,0 4-3,0 1-4,0-1-3,0 0-4,-1 1-2,0 2 2,-2 2 2,0 2 1,-1-1-11,2-3-22,0-2-22,2-3-22,0-6-6,0-8 9,0-7 10,0-8 9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6:39"/>
    </inkml:context>
    <inkml:brush xml:id="br0">
      <inkml:brushProperty name="width" value="0.04341" units="cm"/>
      <inkml:brushProperty name="height" value="0.04341" units="cm"/>
      <inkml:brushProperty name="color" value="#F2395B"/>
    </inkml:brush>
  </inkml:definitions>
  <inkml:trace contextRef="#ctx0" brushRef="#br0">46363 3978 506,'-15'-21'11,"4"3"12,3 4 12,3 5 12,4 2 6,7 2 2,7 2-1,8 2 1,3 2-5,3 2-13,1 2-11,3 2-13,0 1-5,2 3 0,1 2 1,1 2 0,-3 0-9,-4-1-16,-5-1-19,-4-1-16,-5-1-12,-1-2-4,-2-2-5,-2-2-4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37"/>
    </inkml:context>
    <inkml:brush xml:id="br0">
      <inkml:brushProperty name="width" value="0.05158" units="cm"/>
      <inkml:brushProperty name="height" value="0.05158" units="cm"/>
      <inkml:brushProperty name="color" value="#F2395B"/>
    </inkml:brush>
  </inkml:definitions>
  <inkml:trace contextRef="#ctx0" brushRef="#br0">79552 19066 426,'-16'-12'4,"2"8"8,1 8 8,1 8 7,0 6 6,0 5 1,0 5 2,1 5 2,-2 2-2,-2 2-6,-1 0-5,-3 2-5,-2 1-5,-3 1-3,-3 0-2,-3 2-4,-1-2-1,-1-2 0,1-3 1,0-3 1,2-4-8,5-6-17,5-4-15,5-4-16,3-6-7,4-5 2,2-4 2,4-5 1,5-8 6,8-10 9,7-9 9,9-10 8,4-5 6,4 2 3,3 0 3,3 2 2,-3 2 3,-6 7 1,-7 6 1,-7 6 2,-4 4 1,-1 4 4,0 4 2,-2 5 2,-1 2 5,-1 6 6,0 2 5,-2 5 5,-1 4 3,0 4 0,-2 3-1,0 5 0,-1 1-1,0 0-3,-1 1-2,1-1-3,0 0-2,-2-1-3,0-1-2,-2-1-3,1-3-6,2-3-8,2-4-8,2-4-8,3-7-7,5-9-4,5-8-4,6-8-4,1-7-1,0 0 5,1 0 3,-1-2 4,1 0 4,-1-1 1,0 1 3,1 0 2,-3 2 5,-5 7 7,-5 5 8,-4 6 8,-5 5 8,-1 5 8,-2 2 8,-2 5 8,-1 4 2,0 4-5,0 3-5,0 5-6,-1 2-3,-2 3-3,-2 1-1,-1 3-2,-2-1-3,2-2-2,0-1-3,2-3-2,1-1-3,0-3-4,2-1-4,0-2-3,3-3-8,4-3-10,4-3-10,4-2-10,3-8-4,7-10 2,4-11 2,4-11 3,3-6 3,-3-2 4,-2-2 4,-1-2 4,-5 0 4,-5 4 5,-6 2 3,-6 4 4,-5 3 5,-3 7 5,-2 5 4,-3 7 5,-3 3 2,-2 4 1,-2 2 0,-1 4 1,-1 2-3,2 2-6,2 2-6,3 2-6,2 1-6,4 1-5,4 2-5,4 0-6,2 1 0,1 1 2,2 1 4,0 2 3,-1 1 3,-3 3 1,-2 3 2,-4 3 2,-3 1 2,-3 1 4,-5-1 2,-4 1 4,0-2 1,5-2 2,3-1 1,4-2 1,3-3 1,3-1-2,4-3-1,2-1-2,3-2 0,3-2 0,3-3 0,4 0 0,0-2 0,-1 3-2,-1 2-1,-1 2-1,-2 1 2,-3 1 5,-3 1 4,-2 2 6,-5 1 1,-2 3 0,-6 3 0,-2 3-1,-5 2-2,-6 2-2,-4 3-3,-5 1-3,-3 0-4,-1-3-7,-1-3-7,0-3-7,-2-3-8,-1-3-8,-1-3-9,-1-3-8,3-3 0,6-2 7,5-4 10,6-2 7,4-3 3,1-1-3,0 0-3,2-1-3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37"/>
    </inkml:context>
    <inkml:brush xml:id="br0">
      <inkml:brushProperty name="width" value="0.03818" units="cm"/>
      <inkml:brushProperty name="height" value="0.03818" units="cm"/>
      <inkml:brushProperty name="color" value="#F2395B"/>
    </inkml:brush>
  </inkml:definitions>
  <inkml:trace contextRef="#ctx0" brushRef="#br0">83850 18429 576,'1'-22'0,"2"4"0,2 4 0,2 5 0,1 2 7,3 2 14,2 2 14,2 2 14,2 1 7,5 0 0,3 0-1,5 0 0,1 0-8,1 2-18,-1 0-15,1 2-18,-3 0-18,-4 0-19,-3 0-19,-4 0-21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38"/>
    </inkml:context>
    <inkml:brush xml:id="br0">
      <inkml:brushProperty name="width" value="0.04212" units="cm"/>
      <inkml:brushProperty name="height" value="0.04212" units="cm"/>
      <inkml:brushProperty name="color" value="#F2395B"/>
    </inkml:brush>
  </inkml:definitions>
  <inkml:trace contextRef="#ctx0" brushRef="#br0">85452 19963 522,'-21'-8'4,"3"2"7,4 1 7,5 0 8,4 2 9,8 0 12,6 2 11,7 0 11,8 1-1,9 0-15,9 0-16,8 0-14,4-1-9,0-2-5,-2-2-4,0-1-4,-3-1-8,-4 2-11,-4 2-10,-4 2-10,-8 1-11,-13 0-10,-12 0-11,-13 0-10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38"/>
    </inkml:context>
    <inkml:brush xml:id="br0">
      <inkml:brushProperty name="width" value="0.04682" units="cm"/>
      <inkml:brushProperty name="height" value="0.04682" units="cm"/>
      <inkml:brushProperty name="color" value="#F2395B"/>
    </inkml:brush>
  </inkml:definitions>
  <inkml:trace contextRef="#ctx0" brushRef="#br0">86206 19111 469,'-9'-8'3,"0"1"4,-2-1 5,1 0 5,-2 0 5,2 0 5,0 0 5,2 1 6,2 6 4,2 15 6,4 15 6,3 15 5,0 7-3,-1 2-11,0 0-11,-2 1-10,0 1-13,0-2-14,0-1-12,0 0-14,0-3-9,0-2-4,0-4-5,0-2-5,0-5-1,0-6 3,0-5 2,0-6 3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38"/>
    </inkml:context>
    <inkml:brush xml:id="br0">
      <inkml:brushProperty name="width" value="0.05369" units="cm"/>
      <inkml:brushProperty name="height" value="0.05369" units="cm"/>
      <inkml:brushProperty name="color" value="#F2395B"/>
    </inkml:brush>
  </inkml:definitions>
  <inkml:trace contextRef="#ctx0" brushRef="#br0">88547 19116 409,'0'-22'5,"0"1"10,0 3 10,0 1 10,0 2 7,2 2 5,1 3 4,0 1 3,2 5 0,2 8-7,1 8-6,3 7-7,0 7-5,-2 3-3,-2 4-3,-2 5-3,-2 2-4,-2 4-4,-2 2-3,-2 4-3,-3 0-7,-4-2-6,-4-2-8,-3-2-7,-2-3-8,0-4-9,2-4-9,1-3-8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38"/>
    </inkml:context>
    <inkml:brush xml:id="br0">
      <inkml:brushProperty name="width" value="0.03854" units="cm"/>
      <inkml:brushProperty name="height" value="0.03854" units="cm"/>
      <inkml:brushProperty name="color" value="#F2395B"/>
    </inkml:brush>
  </inkml:definitions>
  <inkml:trace contextRef="#ctx0" brushRef="#br0">88750 20057 570,'8'-43'52,"2"9"1,0 9 1,1 9 1,2 5-4,1 2-5,3 3-7,2 1-7,1 1-7,1 2-9,1 0-9,1 2-10,-1 1-5,-3 2-3,-3 2-3,-2 2-2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38"/>
    </inkml:context>
    <inkml:brush xml:id="br0">
      <inkml:brushProperty name="width" value="0.05934" units="cm"/>
      <inkml:brushProperty name="height" value="0.05934" units="cm"/>
      <inkml:brushProperty name="color" value="#F2395B"/>
    </inkml:brush>
  </inkml:definitions>
  <inkml:trace contextRef="#ctx0" brushRef="#br0">89379 18706 370,'0'-77'19,"0"18"5,0 20 6,0 18 5,0 14 6,2 10 8,0 10 7,2 9 8,-1 9 0,-1 7-7,0 6-8,-1 8-6,-2 4-8,-1 3-8,0 3-8,-1 4-8,-2 0-6,-2 1-3,-2-1-6,-2 1-3,0-2-7,0-3-10,2-3-10,1-2-10,1-7-2,2-8 9,2-9 7,2-9 7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39"/>
    </inkml:context>
    <inkml:brush xml:id="br0">
      <inkml:brushProperty name="width" value="0.03234" units="cm"/>
      <inkml:brushProperty name="height" value="0.03234" units="cm"/>
      <inkml:brushProperty name="color" value="#F2395B"/>
    </inkml:brush>
  </inkml:definitions>
  <inkml:trace contextRef="#ctx0" brushRef="#br0">90000 18523 680,'0'-23'0,"0"2"0,0 3 0,0 1 0,2 2 4,4 1 10,4 0 8,3 2 10,5 1 5,4 2 1,3 3 2,5 1 1,1 1-4,2 2-10,1 0-9,1 2-9,0 1-9,-2 2-8,0 2-8,-1 2-9,-2 0-2,-5-1 3,-3 0 4,-4-2 3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39"/>
    </inkml:context>
    <inkml:brush xml:id="br0">
      <inkml:brushProperty name="width" value="0.04297" units="cm"/>
      <inkml:brushProperty name="height" value="0.04297" units="cm"/>
      <inkml:brushProperty name="color" value="#F2395B"/>
    </inkml:brush>
  </inkml:definitions>
  <inkml:trace contextRef="#ctx0" brushRef="#br0">90684 17643 511,'-15'-16'10,"2"0"18,3 1 20,1-1 19,3 7 5,6 14-8,4 14-7,6 13-7,0 8-11,-1 0-10,-2 2-11,-2 1-12,-2 1-10,0 4-13,-2 2-12,0 4-11,-3-5-12,0-8-9,-3-11-10,-2-9-9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39"/>
    </inkml:context>
    <inkml:brush xml:id="br0">
      <inkml:brushProperty name="width" value="0.04319" units="cm"/>
      <inkml:brushProperty name="height" value="0.04319" units="cm"/>
      <inkml:brushProperty name="color" value="#F2395B"/>
    </inkml:brush>
  </inkml:definitions>
  <inkml:trace contextRef="#ctx0" brushRef="#br0">91946 20068 509,'-29'-1'8,"8"0"16,7-2 17,7 0 16,7-1 5,10 0-6,8 0-7,9 0-6,8-1-6,8-2-6,8-1-7,8-3-5,6 0-5,3 2-3,5 2-3,3 3-4,3 0-2,1 0-1,1 0-3,1 0-1,-1 1-6,-2 2-10,-1 2-10,-3 2-11,-4 0-7,-8 0-1,-9-2-3,-7 0-2,-8-1 1,-9 0 6,-9 0 4,-9 0 6,-4 0 4,0 0 6,0 0 5,0 0 4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1:17:07"/>
    </inkml:context>
    <inkml:brush xml:id="br0">
      <inkml:brushProperty name="width" value="0.04312" units="cm"/>
      <inkml:brushProperty name="height" value="0.04312" units="cm"/>
      <inkml:brushProperty name="color" value="#F2395B"/>
    </inkml:brush>
  </inkml:definitions>
  <inkml:trace contextRef="#ctx0" brushRef="#br0">33100 26325 510,'7'-8'0,"-2"-2"1,-3 0 0,0-1 0,-1 0 3,3 1 3,4 0 2,2 2 5,3 0 1,2 0 3,1 0 1,3 1 2,2 0 1,1 2-2,3 2 0,1 2-2,1 1 0,-1 2-2,-1 0-1,-1 2-2,-1 1 0,-1 1 0,-1 3 0,0 2-1,-4 2 0,-3 1-3,-4 3-2,-4 2-1,-3 2-3,-2 3-4,-2 3-2,-2 3-3,-4 1-1,-4 2 1,-5 1 0,-5 1 2,-3-2-2,1-2-2,-1-3-2,1-3-3,-1-4-2,1-5-1,-1-4 0,0-6-2,2-4 0,3-4 1,3-4 1,3-4 1,2-4 2,2-7 1,2-5 2,2-7 2,2 0 1,0 2-1,2 3 0,1 3-1,1 3 7,3 5 13,4 3 14,2 4 13,1 5 6,-2 4-4,-3 6-2,0 4-4,-3 4-2,-1 3-3,0 3-4,-2 4-3,0 3-2,0 6-4,0 6-3,0 7-3,-1 3-2,-2 1 0,-2 3-1,-1 2 0,-2 0-6,0-2-12,0-2-10,0-2-12,1-4-6,2-6-1,2-6-2,3-5 0,0-6-3,3-5-4,2-5-5,2-4-4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40"/>
    </inkml:context>
    <inkml:brush xml:id="br0">
      <inkml:brushProperty name="width" value="0.04789" units="cm"/>
      <inkml:brushProperty name="height" value="0.04789" units="cm"/>
      <inkml:brushProperty name="color" value="#F2395B"/>
    </inkml:brush>
  </inkml:definitions>
  <inkml:trace contextRef="#ctx0" brushRef="#br0">95399 18800 459,'24'1'136,"2"2"-29,3 2-31,1 2-30,2 2-16,-1 3-4,0 3-3,1 4-3,-1 0-4,1 1-3,-1-1-3,0 1-2,0 0-3,-1 1 0,-1 1 0,-1 1-1,-2-1 0,-3-1-1,-3-2-1,-3-2-1,-2-2-1,-2 1 0,-3 0-1,-1-1 0,-1 0-1,-2-1 0,-1 0 1,0-2 1,-2 0-1,-2 0-1,-2-1-2,-2 1 0,-5 1-1,-8 3-3,-7 3 0,-9 4-3,-6 1-3,-8 4-6,-6 3-6,-8 3-6,-1 1-4,1-1-3,2-2-1,2 0-2,6-3-3,8-5-2,9-5-2,9-4-3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42"/>
    </inkml:context>
    <inkml:brush xml:id="br0">
      <inkml:brushProperty name="width" value="0.04453" units="cm"/>
      <inkml:brushProperty name="height" value="0.04453" units="cm"/>
      <inkml:brushProperty name="color" value="#F2395B"/>
    </inkml:brush>
  </inkml:definitions>
  <inkml:trace contextRef="#ctx0" brushRef="#br0">95085 12817 493,'7'-8'0,"-2"-2"0,-3 0 0,0-1 0,-2 0 4,0 1 5,0 0 7,0 2 7,-1 3 6,-1 6 7,0 6 8,-1 6 6,-4 5 1,-4 5-7,-5 5-6,-5 4-7,-5 5-5,-3 5-3,-4 3-2,-4 4-2,-4 3-3,-3 3-4,-3 4-4,-2 2-3,-3 2-4,0 1-2,-1 1-4,-2 1-3,0 2-5,-2 3-7,0 3-6,-1 3-7,3-1-3,6-5 2,7-5 0,8-5 1,6-7 3,9-8 2,7-9 3,8-9 4,5-8-2,2-5-4,2-6-6,2-6-4,1-5 1,-1 0 6,1-3 8,0-2 6,0-1 5,0 0 1,0 1 1,-1-1 3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43"/>
    </inkml:context>
    <inkml:brush xml:id="br0">
      <inkml:brushProperty name="width" value="0.04352" units="cm"/>
      <inkml:brushProperty name="height" value="0.04352" units="cm"/>
      <inkml:brushProperty name="color" value="#F2395B"/>
    </inkml:brush>
  </inkml:definitions>
  <inkml:trace contextRef="#ctx0" brushRef="#br0">94568 13453 505,'-1'-22'0,"-2"1"0,-2 3 0,-2 1 0,0 0 0,-1-1 2,0-3 0,0-1 1,0-1 3,0 4 7,0 3 7,1 3 5,-1 2 7,2 1 3,0 0 6,2 2 3,1 2 0,2 6-6,2 4-5,2 6-6,3 4-5,4 7-1,3 5-2,5 7-3,3 5-2,1 8-2,3 6-1,1 8-2,2 2-4,1 1-5,1 0-5,1 0-7,0-2-6,1-3-9,-1-3-8,1-2-9,-2-2-3,0 0 1,-1 0 2,-1 0 2,-2-4 1,-5-8-1,-3-8-1,-4-7 1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43"/>
    </inkml:context>
    <inkml:brush xml:id="br0">
      <inkml:brushProperty name="width" value="0.03348" units="cm"/>
      <inkml:brushProperty name="height" value="0.03348" units="cm"/>
      <inkml:brushProperty name="color" value="#F2395B"/>
    </inkml:brush>
  </inkml:definitions>
  <inkml:trace contextRef="#ctx0" brushRef="#br0">99950 16310 657,'1'-16'3,"2"2"9,2 1 7,2 1 7,1 1 2,1 2-6,2 2-6,0 2-5,3 1 2,5 1 12,5-1 11,5 0 10,2 0-2,1 2-15,-1 0-16,1 2-17,-3 1-11,-2 4-7,-3 2-9,-3 3-7,-4 3-5,-4 2-1,-6 1-3,-4 3-1,-6 0 1,-2-3 8,-5-1 7,-4-2 6,-1-2 6,1 1 4,1 0 5,0 0 5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43"/>
    </inkml:context>
    <inkml:brush xml:id="br0">
      <inkml:brushProperty name="width" value="0.04294" units="cm"/>
      <inkml:brushProperty name="height" value="0.04294" units="cm"/>
      <inkml:brushProperty name="color" value="#F2395B"/>
    </inkml:brush>
  </inkml:definitions>
  <inkml:trace contextRef="#ctx0" brushRef="#br0">99451 17150 512,'-43'8'7,"11"2"5,10 0 5,9 1 5,5 1 4,2 2 0,1 0 1,1 1 2,-1 2 1,2 1 1,-1 3 2,0 1 2,-1 2-1,0 1-3,-1 1-3,-2 1-3,1 1-4,1 3-3,0 1-3,2 2-5,-1 2-3,0 1-4,-1 0-3,-2 2-4,1 0-3,1-2-2,0 0-3,2-1-2,0-3-6,2-3-7,0-5-9,2-3-9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44"/>
    </inkml:context>
    <inkml:brush xml:id="br0">
      <inkml:brushProperty name="width" value="0.04748" units="cm"/>
      <inkml:brushProperty name="height" value="0.04748" units="cm"/>
      <inkml:brushProperty name="color" value="#F2395B"/>
    </inkml:brush>
  </inkml:definitions>
  <inkml:trace contextRef="#ctx0" brushRef="#br0">99500 17822 463,'7'-22'3,"0"6"5,-2 5 5,0 5 7,-1 2 2,1 0 3,2 0 2,0 0 1,2 1 0,3 0-1,4 2-2,2 0-1,3 1-3,5 0-4,3 0-3,5 0-4,0 0-2,0 0 1,-1 0 1,-1 0 0,-2 0-1,-1 0-5,-3 0-5,-1 0-4,-4-1-8,-3-4-11,-4-2-11,-4-3-10,-4-3-3,-1 0 9,-2-1 7,-2-1 7,-2-1 7,-2-2 5,-2 0 5,-1-1 4,-3 1 6,0 3 2,-1 3 4,-1 3 3,-2 1 3,0 2 3,-1 0 2,-1 2 3,-2 1 1,0 2 0,-1 2 0,-1 2 0,-1 2-1,1 4-2,-1 2-1,1 3-2,-1 2 0,2 0 0,1-1 0,1 1 0,1 0 1,2 1 0,3 1 1,1 2 1,1 0-2,2 2-3,1 3-3,0 2-3,3 0-2,4 0-1,4 1-2,4-1-1,3 0-3,1-1-1,3-1-2,2-1-3,3 0-8,7-1-14,5 1-15,6-1-13,2-1-5,-3-5 4,-4-3 3,-2-4 5,-4-3 3,-5-2 3,-5-3 2,-4 0 4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44"/>
    </inkml:context>
    <inkml:brush xml:id="br0">
      <inkml:brushProperty name="width" value="0.03582" units="cm"/>
      <inkml:brushProperty name="height" value="0.03582" units="cm"/>
      <inkml:brushProperty name="color" value="#F2395B"/>
    </inkml:brush>
  </inkml:definitions>
  <inkml:trace contextRef="#ctx0" brushRef="#br0">101481 15563 614,'9'-15'0,"3"2"0,3 2 0,3 3 0,1 1 6,-2 2 12,-3 2 12,-1 2 12,-1 1 5,0 2-3,-1 0-4,1 2-3,-2 2-6,-2 5-8,-4 5-9,-2 6-9,-6 1-6,-6 3-2,-7 0-2,-7 1-4,-3-2 0,3-2-1,1-3 1,3-2-1,2-3 0,2-1-2,4-1 0,3 0-3,2-3 3,2 1 3,2-2 5,2 0 4,3 0 5,4 3 5,4 3 5,4 4 5,1 1 2,-1 1-3,-1 0-2,-1 3-1,-1-1-4,0-2-1,-2 0-3,0 0-3,-3-3-1,-3-1 0,-2-2 1,-4-2-1,-3-1-2,-5 1-6,-5 1-6,-5 1-4,-4 0-3,-3-2 3,-3-3 2,-3-1 1,-1-1-3,0-2-9,-1-1-9,1 0-9,2-2-5,7-1-2,5 0 0,7-1-2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44"/>
    </inkml:context>
    <inkml:brush xml:id="br0">
      <inkml:brushProperty name="width" value="0.03482" units="cm"/>
      <inkml:brushProperty name="height" value="0.03482" units="cm"/>
      <inkml:brushProperty name="color" value="#F2395B"/>
    </inkml:brush>
  </inkml:definitions>
  <inkml:trace contextRef="#ctx0" brushRef="#br0">102950 16171 631,'10'-8'5,"5"0"9,5 0 10,6 0 9,0 2 4,-2 1-3,-1 2-2,-2 2-3,2 0 0,6 0-1,8-2 1,7 0-1,1 0-4,-4 2-8,-4 2-9,-3 2-10,-5 1-9,-5 0-12,-5 0-13,-5 0-11,-5-1-6,-4-1 1,-6 0 1,-4-2 0,-4 0 5,-2 0 9,-2 0 8,-1 0 9,-1 0 6,0-2 3,2 0 3,1-1 4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4:44"/>
    </inkml:context>
    <inkml:brush xml:id="br0">
      <inkml:brushProperty name="width" value="0.04312" units="cm"/>
      <inkml:brushProperty name="height" value="0.04312" units="cm"/>
      <inkml:brushProperty name="color" value="#F2395B"/>
    </inkml:brush>
  </inkml:definitions>
  <inkml:trace contextRef="#ctx0" brushRef="#br0">103645 15312 510,'-15'-42'-40,"4"8"18,3 9 19,2 9 19,3 6 17,0 6 15,2 4 16,0 6 16,2 5 0,2 7-15,2 7-15,2 7-14,0 8-11,0 10-3,-2 10-5,0 9-4,-2 8-8,-2 5-9,-2 4-10,-2 6-11,-3-1-10,-2-8-10,-3-6-11,-4-7-10,1-9-2,1-12 6,2-12 8,2-11 5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units="cm"/>
          <inkml:channel name="Y" type="integer" units="cm"/>
          <inkml:channel name="F" type="integer" max="1000" units="dev"/>
        </inkml:traceFormat>
        <inkml:channelProperties>
          <inkml:channelProperty channel="X" name="resolution" value="28.34646" units="1/cm"/>
          <inkml:channelProperty channel="Y" name="resolution" value="28.34646" units="1/cm"/>
          <inkml:channelProperty channel="F" name="resolution" value="1" units="1/dev"/>
        </inkml:channelProperties>
      </inkml:inkSource>
      <inkml:timestamp xml:id="ts0" timeString="2025-09-12T12:55:14"/>
    </inkml:context>
    <inkml:brush xml:id="br0">
      <inkml:brushProperty name="width" value="0.04914" units="cm"/>
      <inkml:brushProperty name="height" value="0.04914" units="cm"/>
      <inkml:brushProperty name="color" value="#F2395B"/>
    </inkml:brush>
  </inkml:definitions>
  <inkml:trace contextRef="#ctx0" brushRef="#br0">46600 18234 447,'17'-7'84,"3"2"-20,3 2-18,3 2-20,3 0-10,3 0-3,3-2-2,3 0-2,0-1-2,-2 0-2,-2 0-2,-1 0-3,-3 0-3,-3 1-6,-4-1-6,-1 0-6,-4-1-6,-3-2-7,-3-2-7,-2-2-7,-5 0 1,-3-1 8,-4 0 8,-3 0 9,-5-1 6,-2-5 5,-3-3 5,-3-5 4,-1 0 4,2 3 3,2 3 3,3 3 4,1 2 2,2 2 2,2 3 1,3 1 2,-1 4 7,0 6 14,-2 6 13,0 6 14,0 4 0,2 3-12,2 3-14,2 3-11,1 5-9,0 8-1,0 8-3,0 8-3,0-2-2,0-12-2,0-12-3,0-11-3,0-6-1,0 0 0,0-1 0,0 1 0,0 5-3,0 9-7,0 10-6,0 10-7,0 2-4,0-6-3,0-5-2,0-7-2,-2-5-2,-3-3-2,-6-4-1,-2-5-3,-4-3 3,-1-6 5,-3-4 5,-1-6 7,-2-2 4,1-2 4,-1 0 3,0-1 5,2 0 5,1 2 4,3 2 4,1 3 6,3-1 3,2 0 2,4-2 2,3 0 4,5-3-2,10-5-4,8-5-5,9-5-3,4-3-6,0 1-5,1-1-7,-1 1-5,2-1-4,3-3-4,2-1-2,4-2-3,-1 0-3,-3 5-2,-5 3-2,-4 5-1,-2 1-1,-1 1 4,-1-1 3,-1 1 3,-2-1 3,-3 1 5,-3-1 3,-2 1 5,-3-1 2,-1 2 1,0 1 1,-2 1 1,-1 1 2,0 2 5,-2 3 4,0 1 4,-2 3 10,-1 6 17,0 4 17,-2 6 16,0 2 2,0 1-15,0 1-13,0 2-15,0 2-8,0 5-3,0 5-1,0 4-3,0 4-2,-2-1-5,0 0-3,-1 0-4,-1 2-4,0 1-5,0 2-4,0 2-5,0-1-2,0-6-2,0-4-1,0-5-1,-1-5-5,-2-5-8,-1-4-8,-3-6-8,-2-7 1,0-8 7,-1-9 10,-1-9 7,0-5 7,1-2 1,0-3 4,2-1 2,1 0 2,2 4-2,2 2 1,3 3-1,0 2 4,2 1 10,0 1 10,2 1 10,1 2 4,2 3-1,2 3-2,2 3-2,1 2-1,1 2-2,2 2-1,0 3-3,0 1-3,-1 3-3,0 4-5,-2 2-3,-3 4-3,-4 4-4,-6 3-2,-4 5-4,-3 1 0,-2-1 0,0-1 0,-1-1 0,4-4-2,8-8-4,10-8-5,8-8-5,4-3 1,-3 2 5,-1 2 5,-2 2 6,-2 2 4,-3 2 3,-1 2 3,-2 2 3,-3 3 3,-4 4 1,-4 4 3,-3 3 1,-5 4 1,-2 3 0,-3 3 1,-3 3-1,-2 2 2,1-1 3,-1 0 1,1 1 3,1-3 0,2-2-3,4-3-2,3-3-3,2-2-2,3-2-3,1-3-2,2-1-2,4-4-4,8-4-6,6-6-5,7-4-6,5-8-3,3-9-2,3-11 1,3-9-2,1-6 0,0-4 0,0-2 0,1-3-1,-2 0 1,-2 6 2,-1 4 2,-3 6 2,-2 4 3,-3 4 3,-3 3 5,-2 5 4,-4 3 4,-3 5 6,-3 3 6,-2 4 5,-3 4 12,-1 4 19,0 4 17,-1 4 19,-2 5 1,-1 5-16,0 7-16,-1 5-16,-1 6-11,0 5-4,0 4-5,0 6-5,-1 7-4,-2 11-6,-2 11-3,-1 11-6,-3 7-2,0 5-1,-1 6-1,-1 4-1,0 2-8,4 1-17,3-1-16,3 1-16,1-9-3,0-18 9,0-18 10,0-17 11,1-12 4,0-5 2,1-7 1,2-5 1</inkml:trace>
</inkml:ink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0.xml"/><Relationship Id="rId4" Type="http://schemas.openxmlformats.org/officeDocument/2006/relationships/tags" Target="../tags/tag9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tags" Target="../tags/tag55.xml"/><Relationship Id="rId2" Type="http://schemas.openxmlformats.org/officeDocument/2006/relationships/tags" Target="../tags/tag54.xml"/><Relationship Id="rId1" Type="http://schemas.openxmlformats.org/officeDocument/2006/relationships/tags" Target="../tags/tag53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56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tags" Target="../tags/tag59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61.xml"/><Relationship Id="rId4" Type="http://schemas.openxmlformats.org/officeDocument/2006/relationships/tags" Target="../tags/tag60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3.xml"/><Relationship Id="rId2" Type="http://schemas.openxmlformats.org/officeDocument/2006/relationships/tags" Target="../tags/tag12.xml"/><Relationship Id="rId1" Type="http://schemas.openxmlformats.org/officeDocument/2006/relationships/tags" Target="../tags/tag11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5.xml"/><Relationship Id="rId4" Type="http://schemas.openxmlformats.org/officeDocument/2006/relationships/tags" Target="../tags/tag1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20.xml"/><Relationship Id="rId4" Type="http://schemas.openxmlformats.org/officeDocument/2006/relationships/tags" Target="../tags/tag19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/Relationships>
</file>

<file path=ppt/slideLayouts/_rels/slideLayout5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5" Type="http://schemas.openxmlformats.org/officeDocument/2006/relationships/tags" Target="../tags/tag31.xml"/><Relationship Id="rId4" Type="http://schemas.openxmlformats.org/officeDocument/2006/relationships/tags" Target="../tags/tag30.xml"/><Relationship Id="rId9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3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41.xml"/><Relationship Id="rId2" Type="http://schemas.openxmlformats.org/officeDocument/2006/relationships/tags" Target="../tags/tag40.xml"/><Relationship Id="rId1" Type="http://schemas.openxmlformats.org/officeDocument/2006/relationships/tags" Target="../tags/tag39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tags" Target="../tags/tag44.xml"/><Relationship Id="rId7" Type="http://schemas.openxmlformats.org/officeDocument/2006/relationships/slideMaster" Target="../slideMasters/slideMaster1.xml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tags" Target="../tags/tag50.xml"/><Relationship Id="rId2" Type="http://schemas.openxmlformats.org/officeDocument/2006/relationships/tags" Target="../tags/tag49.xml"/><Relationship Id="rId1" Type="http://schemas.openxmlformats.org/officeDocument/2006/relationships/tags" Target="../tags/tag48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52.xml"/><Relationship Id="rId4" Type="http://schemas.openxmlformats.org/officeDocument/2006/relationships/tags" Target="../tags/tag5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2025/9/12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  <a:t>2025/9/12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charset="2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customXml" Target="../ink/ink5.xml"/><Relationship Id="rId13" Type="http://schemas.openxmlformats.org/officeDocument/2006/relationships/customXml" Target="../ink/ink10.xml"/><Relationship Id="rId3" Type="http://schemas.openxmlformats.org/officeDocument/2006/relationships/image" Target="../media/image1.png"/><Relationship Id="rId7" Type="http://schemas.openxmlformats.org/officeDocument/2006/relationships/customXml" Target="../ink/ink4.xml"/><Relationship Id="rId12" Type="http://schemas.openxmlformats.org/officeDocument/2006/relationships/customXml" Target="../ink/ink9.xml"/><Relationship Id="rId17" Type="http://schemas.openxmlformats.org/officeDocument/2006/relationships/customXml" Target="../ink/ink14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13.xml"/><Relationship Id="rId1" Type="http://schemas.openxmlformats.org/officeDocument/2006/relationships/tags" Target="../tags/tag62.xml"/><Relationship Id="rId6" Type="http://schemas.openxmlformats.org/officeDocument/2006/relationships/customXml" Target="../ink/ink3.xml"/><Relationship Id="rId11" Type="http://schemas.openxmlformats.org/officeDocument/2006/relationships/customXml" Target="../ink/ink8.xml"/><Relationship Id="rId5" Type="http://schemas.openxmlformats.org/officeDocument/2006/relationships/customXml" Target="../ink/ink2.xml"/><Relationship Id="rId15" Type="http://schemas.openxmlformats.org/officeDocument/2006/relationships/customXml" Target="../ink/ink12.xml"/><Relationship Id="rId10" Type="http://schemas.openxmlformats.org/officeDocument/2006/relationships/customXml" Target="../ink/ink7.xml"/><Relationship Id="rId4" Type="http://schemas.openxmlformats.org/officeDocument/2006/relationships/customXml" Target="../ink/ink1.xml"/><Relationship Id="rId9" Type="http://schemas.openxmlformats.org/officeDocument/2006/relationships/customXml" Target="../ink/ink6.xml"/><Relationship Id="rId14" Type="http://schemas.openxmlformats.org/officeDocument/2006/relationships/customXml" Target="../ink/ink11.xml"/></Relationships>
</file>

<file path=ppt/slides/_rels/slide10.xml.rels><?xml version="1.0" encoding="UTF-8" standalone="yes"?>
<Relationships xmlns="http://schemas.openxmlformats.org/package/2006/relationships"><Relationship Id="rId26" Type="http://schemas.openxmlformats.org/officeDocument/2006/relationships/customXml" Target="../ink/ink532.xml"/><Relationship Id="rId21" Type="http://schemas.openxmlformats.org/officeDocument/2006/relationships/customXml" Target="../ink/ink527.xml"/><Relationship Id="rId42" Type="http://schemas.openxmlformats.org/officeDocument/2006/relationships/customXml" Target="../ink/ink548.xml"/><Relationship Id="rId47" Type="http://schemas.openxmlformats.org/officeDocument/2006/relationships/customXml" Target="../ink/ink553.xml"/><Relationship Id="rId63" Type="http://schemas.openxmlformats.org/officeDocument/2006/relationships/customXml" Target="../ink/ink569.xml"/><Relationship Id="rId68" Type="http://schemas.openxmlformats.org/officeDocument/2006/relationships/customXml" Target="../ink/ink574.xml"/><Relationship Id="rId84" Type="http://schemas.openxmlformats.org/officeDocument/2006/relationships/customXml" Target="../ink/ink590.xml"/><Relationship Id="rId89" Type="http://schemas.openxmlformats.org/officeDocument/2006/relationships/customXml" Target="../ink/ink595.xml"/><Relationship Id="rId112" Type="http://schemas.openxmlformats.org/officeDocument/2006/relationships/customXml" Target="../ink/ink618.xml"/><Relationship Id="rId16" Type="http://schemas.openxmlformats.org/officeDocument/2006/relationships/customXml" Target="../ink/ink522.xml"/><Relationship Id="rId107" Type="http://schemas.openxmlformats.org/officeDocument/2006/relationships/customXml" Target="../ink/ink613.xml"/><Relationship Id="rId11" Type="http://schemas.openxmlformats.org/officeDocument/2006/relationships/customXml" Target="../ink/ink517.xml"/><Relationship Id="rId32" Type="http://schemas.openxmlformats.org/officeDocument/2006/relationships/customXml" Target="../ink/ink538.xml"/><Relationship Id="rId37" Type="http://schemas.openxmlformats.org/officeDocument/2006/relationships/customXml" Target="../ink/ink543.xml"/><Relationship Id="rId53" Type="http://schemas.openxmlformats.org/officeDocument/2006/relationships/customXml" Target="../ink/ink559.xml"/><Relationship Id="rId58" Type="http://schemas.openxmlformats.org/officeDocument/2006/relationships/customXml" Target="../ink/ink564.xml"/><Relationship Id="rId74" Type="http://schemas.openxmlformats.org/officeDocument/2006/relationships/customXml" Target="../ink/ink580.xml"/><Relationship Id="rId79" Type="http://schemas.openxmlformats.org/officeDocument/2006/relationships/customXml" Target="../ink/ink585.xml"/><Relationship Id="rId102" Type="http://schemas.openxmlformats.org/officeDocument/2006/relationships/customXml" Target="../ink/ink608.xml"/><Relationship Id="rId5" Type="http://schemas.openxmlformats.org/officeDocument/2006/relationships/customXml" Target="../ink/ink511.xml"/><Relationship Id="rId90" Type="http://schemas.openxmlformats.org/officeDocument/2006/relationships/customXml" Target="../ink/ink596.xml"/><Relationship Id="rId95" Type="http://schemas.openxmlformats.org/officeDocument/2006/relationships/customXml" Target="../ink/ink601.xml"/><Relationship Id="rId22" Type="http://schemas.openxmlformats.org/officeDocument/2006/relationships/customXml" Target="../ink/ink528.xml"/><Relationship Id="rId27" Type="http://schemas.openxmlformats.org/officeDocument/2006/relationships/customXml" Target="../ink/ink533.xml"/><Relationship Id="rId43" Type="http://schemas.openxmlformats.org/officeDocument/2006/relationships/customXml" Target="../ink/ink549.xml"/><Relationship Id="rId48" Type="http://schemas.openxmlformats.org/officeDocument/2006/relationships/customXml" Target="../ink/ink554.xml"/><Relationship Id="rId64" Type="http://schemas.openxmlformats.org/officeDocument/2006/relationships/customXml" Target="../ink/ink570.xml"/><Relationship Id="rId69" Type="http://schemas.openxmlformats.org/officeDocument/2006/relationships/customXml" Target="../ink/ink575.xml"/><Relationship Id="rId113" Type="http://schemas.openxmlformats.org/officeDocument/2006/relationships/customXml" Target="../ink/ink619.xml"/><Relationship Id="rId80" Type="http://schemas.openxmlformats.org/officeDocument/2006/relationships/customXml" Target="../ink/ink586.xml"/><Relationship Id="rId85" Type="http://schemas.openxmlformats.org/officeDocument/2006/relationships/customXml" Target="../ink/ink591.xml"/><Relationship Id="rId12" Type="http://schemas.openxmlformats.org/officeDocument/2006/relationships/customXml" Target="../ink/ink518.xml"/><Relationship Id="rId17" Type="http://schemas.openxmlformats.org/officeDocument/2006/relationships/customXml" Target="../ink/ink523.xml"/><Relationship Id="rId33" Type="http://schemas.openxmlformats.org/officeDocument/2006/relationships/customXml" Target="../ink/ink539.xml"/><Relationship Id="rId38" Type="http://schemas.openxmlformats.org/officeDocument/2006/relationships/customXml" Target="../ink/ink544.xml"/><Relationship Id="rId59" Type="http://schemas.openxmlformats.org/officeDocument/2006/relationships/customXml" Target="../ink/ink565.xml"/><Relationship Id="rId103" Type="http://schemas.openxmlformats.org/officeDocument/2006/relationships/customXml" Target="../ink/ink609.xml"/><Relationship Id="rId108" Type="http://schemas.openxmlformats.org/officeDocument/2006/relationships/customXml" Target="../ink/ink614.xml"/><Relationship Id="rId54" Type="http://schemas.openxmlformats.org/officeDocument/2006/relationships/customXml" Target="../ink/ink560.xml"/><Relationship Id="rId70" Type="http://schemas.openxmlformats.org/officeDocument/2006/relationships/customXml" Target="../ink/ink576.xml"/><Relationship Id="rId75" Type="http://schemas.openxmlformats.org/officeDocument/2006/relationships/customXml" Target="../ink/ink581.xml"/><Relationship Id="rId91" Type="http://schemas.openxmlformats.org/officeDocument/2006/relationships/customXml" Target="../ink/ink597.xml"/><Relationship Id="rId96" Type="http://schemas.openxmlformats.org/officeDocument/2006/relationships/customXml" Target="../ink/ink602.xml"/><Relationship Id="rId1" Type="http://schemas.openxmlformats.org/officeDocument/2006/relationships/tags" Target="../tags/tag71.xml"/><Relationship Id="rId6" Type="http://schemas.openxmlformats.org/officeDocument/2006/relationships/customXml" Target="../ink/ink512.xml"/><Relationship Id="rId15" Type="http://schemas.openxmlformats.org/officeDocument/2006/relationships/customXml" Target="../ink/ink521.xml"/><Relationship Id="rId23" Type="http://schemas.openxmlformats.org/officeDocument/2006/relationships/customXml" Target="../ink/ink529.xml"/><Relationship Id="rId28" Type="http://schemas.openxmlformats.org/officeDocument/2006/relationships/customXml" Target="../ink/ink534.xml"/><Relationship Id="rId36" Type="http://schemas.openxmlformats.org/officeDocument/2006/relationships/customXml" Target="../ink/ink542.xml"/><Relationship Id="rId49" Type="http://schemas.openxmlformats.org/officeDocument/2006/relationships/customXml" Target="../ink/ink555.xml"/><Relationship Id="rId57" Type="http://schemas.openxmlformats.org/officeDocument/2006/relationships/customXml" Target="../ink/ink563.xml"/><Relationship Id="rId106" Type="http://schemas.openxmlformats.org/officeDocument/2006/relationships/customXml" Target="../ink/ink612.xml"/><Relationship Id="rId114" Type="http://schemas.openxmlformats.org/officeDocument/2006/relationships/customXml" Target="../ink/ink620.xml"/><Relationship Id="rId10" Type="http://schemas.openxmlformats.org/officeDocument/2006/relationships/customXml" Target="../ink/ink516.xml"/><Relationship Id="rId31" Type="http://schemas.openxmlformats.org/officeDocument/2006/relationships/customXml" Target="../ink/ink537.xml"/><Relationship Id="rId44" Type="http://schemas.openxmlformats.org/officeDocument/2006/relationships/customXml" Target="../ink/ink550.xml"/><Relationship Id="rId52" Type="http://schemas.openxmlformats.org/officeDocument/2006/relationships/customXml" Target="../ink/ink558.xml"/><Relationship Id="rId60" Type="http://schemas.openxmlformats.org/officeDocument/2006/relationships/customXml" Target="../ink/ink566.xml"/><Relationship Id="rId65" Type="http://schemas.openxmlformats.org/officeDocument/2006/relationships/customXml" Target="../ink/ink571.xml"/><Relationship Id="rId73" Type="http://schemas.openxmlformats.org/officeDocument/2006/relationships/customXml" Target="../ink/ink579.xml"/><Relationship Id="rId78" Type="http://schemas.openxmlformats.org/officeDocument/2006/relationships/customXml" Target="../ink/ink584.xml"/><Relationship Id="rId81" Type="http://schemas.openxmlformats.org/officeDocument/2006/relationships/customXml" Target="../ink/ink587.xml"/><Relationship Id="rId86" Type="http://schemas.openxmlformats.org/officeDocument/2006/relationships/customXml" Target="../ink/ink592.xml"/><Relationship Id="rId94" Type="http://schemas.openxmlformats.org/officeDocument/2006/relationships/customXml" Target="../ink/ink600.xml"/><Relationship Id="rId99" Type="http://schemas.openxmlformats.org/officeDocument/2006/relationships/customXml" Target="../ink/ink605.xml"/><Relationship Id="rId101" Type="http://schemas.openxmlformats.org/officeDocument/2006/relationships/customXml" Target="../ink/ink607.xml"/><Relationship Id="rId4" Type="http://schemas.openxmlformats.org/officeDocument/2006/relationships/customXml" Target="../ink/ink510.xml"/><Relationship Id="rId9" Type="http://schemas.openxmlformats.org/officeDocument/2006/relationships/customXml" Target="../ink/ink515.xml"/><Relationship Id="rId13" Type="http://schemas.openxmlformats.org/officeDocument/2006/relationships/customXml" Target="../ink/ink519.xml"/><Relationship Id="rId18" Type="http://schemas.openxmlformats.org/officeDocument/2006/relationships/customXml" Target="../ink/ink524.xml"/><Relationship Id="rId39" Type="http://schemas.openxmlformats.org/officeDocument/2006/relationships/customXml" Target="../ink/ink545.xml"/><Relationship Id="rId109" Type="http://schemas.openxmlformats.org/officeDocument/2006/relationships/customXml" Target="../ink/ink615.xml"/><Relationship Id="rId34" Type="http://schemas.openxmlformats.org/officeDocument/2006/relationships/customXml" Target="../ink/ink540.xml"/><Relationship Id="rId50" Type="http://schemas.openxmlformats.org/officeDocument/2006/relationships/customXml" Target="../ink/ink556.xml"/><Relationship Id="rId55" Type="http://schemas.openxmlformats.org/officeDocument/2006/relationships/customXml" Target="../ink/ink561.xml"/><Relationship Id="rId76" Type="http://schemas.openxmlformats.org/officeDocument/2006/relationships/customXml" Target="../ink/ink582.xml"/><Relationship Id="rId97" Type="http://schemas.openxmlformats.org/officeDocument/2006/relationships/customXml" Target="../ink/ink603.xml"/><Relationship Id="rId104" Type="http://schemas.openxmlformats.org/officeDocument/2006/relationships/customXml" Target="../ink/ink610.xml"/><Relationship Id="rId7" Type="http://schemas.openxmlformats.org/officeDocument/2006/relationships/customXml" Target="../ink/ink513.xml"/><Relationship Id="rId71" Type="http://schemas.openxmlformats.org/officeDocument/2006/relationships/customXml" Target="../ink/ink577.xml"/><Relationship Id="rId92" Type="http://schemas.openxmlformats.org/officeDocument/2006/relationships/customXml" Target="../ink/ink598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535.xml"/><Relationship Id="rId24" Type="http://schemas.openxmlformats.org/officeDocument/2006/relationships/customXml" Target="../ink/ink530.xml"/><Relationship Id="rId40" Type="http://schemas.openxmlformats.org/officeDocument/2006/relationships/customXml" Target="../ink/ink546.xml"/><Relationship Id="rId45" Type="http://schemas.openxmlformats.org/officeDocument/2006/relationships/customXml" Target="../ink/ink551.xml"/><Relationship Id="rId66" Type="http://schemas.openxmlformats.org/officeDocument/2006/relationships/customXml" Target="../ink/ink572.xml"/><Relationship Id="rId87" Type="http://schemas.openxmlformats.org/officeDocument/2006/relationships/customXml" Target="../ink/ink593.xml"/><Relationship Id="rId110" Type="http://schemas.openxmlformats.org/officeDocument/2006/relationships/customXml" Target="../ink/ink616.xml"/><Relationship Id="rId61" Type="http://schemas.openxmlformats.org/officeDocument/2006/relationships/customXml" Target="../ink/ink567.xml"/><Relationship Id="rId82" Type="http://schemas.openxmlformats.org/officeDocument/2006/relationships/customXml" Target="../ink/ink588.xml"/><Relationship Id="rId19" Type="http://schemas.openxmlformats.org/officeDocument/2006/relationships/customXml" Target="../ink/ink525.xml"/><Relationship Id="rId14" Type="http://schemas.openxmlformats.org/officeDocument/2006/relationships/customXml" Target="../ink/ink520.xml"/><Relationship Id="rId30" Type="http://schemas.openxmlformats.org/officeDocument/2006/relationships/customXml" Target="../ink/ink536.xml"/><Relationship Id="rId35" Type="http://schemas.openxmlformats.org/officeDocument/2006/relationships/customXml" Target="../ink/ink541.xml"/><Relationship Id="rId56" Type="http://schemas.openxmlformats.org/officeDocument/2006/relationships/customXml" Target="../ink/ink562.xml"/><Relationship Id="rId77" Type="http://schemas.openxmlformats.org/officeDocument/2006/relationships/customXml" Target="../ink/ink583.xml"/><Relationship Id="rId100" Type="http://schemas.openxmlformats.org/officeDocument/2006/relationships/customXml" Target="../ink/ink606.xml"/><Relationship Id="rId105" Type="http://schemas.openxmlformats.org/officeDocument/2006/relationships/customXml" Target="../ink/ink611.xml"/><Relationship Id="rId8" Type="http://schemas.openxmlformats.org/officeDocument/2006/relationships/customXml" Target="../ink/ink514.xml"/><Relationship Id="rId51" Type="http://schemas.openxmlformats.org/officeDocument/2006/relationships/customXml" Target="../ink/ink557.xml"/><Relationship Id="rId72" Type="http://schemas.openxmlformats.org/officeDocument/2006/relationships/customXml" Target="../ink/ink578.xml"/><Relationship Id="rId93" Type="http://schemas.openxmlformats.org/officeDocument/2006/relationships/customXml" Target="../ink/ink599.xml"/><Relationship Id="rId98" Type="http://schemas.openxmlformats.org/officeDocument/2006/relationships/customXml" Target="../ink/ink604.xml"/><Relationship Id="rId3" Type="http://schemas.openxmlformats.org/officeDocument/2006/relationships/image" Target="../media/image8.png"/><Relationship Id="rId25" Type="http://schemas.openxmlformats.org/officeDocument/2006/relationships/customXml" Target="../ink/ink531.xml"/><Relationship Id="rId46" Type="http://schemas.openxmlformats.org/officeDocument/2006/relationships/customXml" Target="../ink/ink552.xml"/><Relationship Id="rId67" Type="http://schemas.openxmlformats.org/officeDocument/2006/relationships/customXml" Target="../ink/ink573.xml"/><Relationship Id="rId20" Type="http://schemas.openxmlformats.org/officeDocument/2006/relationships/customXml" Target="../ink/ink526.xml"/><Relationship Id="rId41" Type="http://schemas.openxmlformats.org/officeDocument/2006/relationships/customXml" Target="../ink/ink547.xml"/><Relationship Id="rId62" Type="http://schemas.openxmlformats.org/officeDocument/2006/relationships/customXml" Target="../ink/ink568.xml"/><Relationship Id="rId83" Type="http://schemas.openxmlformats.org/officeDocument/2006/relationships/customXml" Target="../ink/ink589.xml"/><Relationship Id="rId88" Type="http://schemas.openxmlformats.org/officeDocument/2006/relationships/customXml" Target="../ink/ink594.xml"/><Relationship Id="rId111" Type="http://schemas.openxmlformats.org/officeDocument/2006/relationships/customXml" Target="../ink/ink61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2.xml"/><Relationship Id="rId5" Type="http://schemas.openxmlformats.org/officeDocument/2006/relationships/customXml" Target="../ink/ink622.xml"/><Relationship Id="rId4" Type="http://schemas.openxmlformats.org/officeDocument/2006/relationships/customXml" Target="../ink/ink62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customXml" Target="../ink/ink625.xml"/><Relationship Id="rId13" Type="http://schemas.openxmlformats.org/officeDocument/2006/relationships/customXml" Target="../ink/ink630.xml"/><Relationship Id="rId18" Type="http://schemas.openxmlformats.org/officeDocument/2006/relationships/customXml" Target="../ink/ink635.xml"/><Relationship Id="rId26" Type="http://schemas.openxmlformats.org/officeDocument/2006/relationships/customXml" Target="../ink/ink643.xml"/><Relationship Id="rId3" Type="http://schemas.openxmlformats.org/officeDocument/2006/relationships/image" Target="../media/image11.png"/><Relationship Id="rId21" Type="http://schemas.openxmlformats.org/officeDocument/2006/relationships/customXml" Target="../ink/ink638.xml"/><Relationship Id="rId7" Type="http://schemas.openxmlformats.org/officeDocument/2006/relationships/customXml" Target="../ink/ink624.xml"/><Relationship Id="rId12" Type="http://schemas.openxmlformats.org/officeDocument/2006/relationships/customXml" Target="../ink/ink629.xml"/><Relationship Id="rId17" Type="http://schemas.openxmlformats.org/officeDocument/2006/relationships/customXml" Target="../ink/ink634.xml"/><Relationship Id="rId25" Type="http://schemas.openxmlformats.org/officeDocument/2006/relationships/customXml" Target="../ink/ink642.xml"/><Relationship Id="rId2" Type="http://schemas.openxmlformats.org/officeDocument/2006/relationships/image" Target="../media/image10.png"/><Relationship Id="rId16" Type="http://schemas.openxmlformats.org/officeDocument/2006/relationships/customXml" Target="../ink/ink633.xml"/><Relationship Id="rId20" Type="http://schemas.openxmlformats.org/officeDocument/2006/relationships/customXml" Target="../ink/ink637.xml"/><Relationship Id="rId1" Type="http://schemas.openxmlformats.org/officeDocument/2006/relationships/slideLayout" Target="../slideLayouts/slideLayout1.xml"/><Relationship Id="rId6" Type="http://schemas.openxmlformats.org/officeDocument/2006/relationships/customXml" Target="../ink/ink623.xml"/><Relationship Id="rId11" Type="http://schemas.openxmlformats.org/officeDocument/2006/relationships/customXml" Target="../ink/ink628.xml"/><Relationship Id="rId24" Type="http://schemas.openxmlformats.org/officeDocument/2006/relationships/customXml" Target="../ink/ink641.xml"/><Relationship Id="rId5" Type="http://schemas.openxmlformats.org/officeDocument/2006/relationships/image" Target="../media/image13.png"/><Relationship Id="rId15" Type="http://schemas.openxmlformats.org/officeDocument/2006/relationships/customXml" Target="../ink/ink632.xml"/><Relationship Id="rId23" Type="http://schemas.openxmlformats.org/officeDocument/2006/relationships/customXml" Target="../ink/ink640.xml"/><Relationship Id="rId10" Type="http://schemas.openxmlformats.org/officeDocument/2006/relationships/customXml" Target="../ink/ink627.xml"/><Relationship Id="rId19" Type="http://schemas.openxmlformats.org/officeDocument/2006/relationships/customXml" Target="../ink/ink636.xml"/><Relationship Id="rId4" Type="http://schemas.openxmlformats.org/officeDocument/2006/relationships/image" Target="../media/image12.png"/><Relationship Id="rId9" Type="http://schemas.openxmlformats.org/officeDocument/2006/relationships/customXml" Target="../ink/ink626.xml"/><Relationship Id="rId14" Type="http://schemas.openxmlformats.org/officeDocument/2006/relationships/customXml" Target="../ink/ink631.xml"/><Relationship Id="rId22" Type="http://schemas.openxmlformats.org/officeDocument/2006/relationships/customXml" Target="../ink/ink639.xml"/><Relationship Id="rId27" Type="http://schemas.openxmlformats.org/officeDocument/2006/relationships/customXml" Target="../ink/ink64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654.xml"/><Relationship Id="rId18" Type="http://schemas.openxmlformats.org/officeDocument/2006/relationships/customXml" Target="../ink/ink659.xml"/><Relationship Id="rId26" Type="http://schemas.openxmlformats.org/officeDocument/2006/relationships/customXml" Target="../ink/ink667.xml"/><Relationship Id="rId21" Type="http://schemas.openxmlformats.org/officeDocument/2006/relationships/customXml" Target="../ink/ink662.xml"/><Relationship Id="rId34" Type="http://schemas.openxmlformats.org/officeDocument/2006/relationships/customXml" Target="../ink/ink675.xml"/><Relationship Id="rId7" Type="http://schemas.openxmlformats.org/officeDocument/2006/relationships/customXml" Target="../ink/ink648.xml"/><Relationship Id="rId12" Type="http://schemas.openxmlformats.org/officeDocument/2006/relationships/customXml" Target="../ink/ink653.xml"/><Relationship Id="rId17" Type="http://schemas.openxmlformats.org/officeDocument/2006/relationships/customXml" Target="../ink/ink658.xml"/><Relationship Id="rId25" Type="http://schemas.openxmlformats.org/officeDocument/2006/relationships/customXml" Target="../ink/ink666.xml"/><Relationship Id="rId33" Type="http://schemas.openxmlformats.org/officeDocument/2006/relationships/customXml" Target="../ink/ink674.xml"/><Relationship Id="rId38" Type="http://schemas.openxmlformats.org/officeDocument/2006/relationships/customXml" Target="../ink/ink679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657.xml"/><Relationship Id="rId20" Type="http://schemas.openxmlformats.org/officeDocument/2006/relationships/customXml" Target="../ink/ink661.xml"/><Relationship Id="rId29" Type="http://schemas.openxmlformats.org/officeDocument/2006/relationships/customXml" Target="../ink/ink670.xml"/><Relationship Id="rId1" Type="http://schemas.openxmlformats.org/officeDocument/2006/relationships/tags" Target="../tags/tag73.xml"/><Relationship Id="rId6" Type="http://schemas.openxmlformats.org/officeDocument/2006/relationships/customXml" Target="../ink/ink647.xml"/><Relationship Id="rId11" Type="http://schemas.openxmlformats.org/officeDocument/2006/relationships/customXml" Target="../ink/ink652.xml"/><Relationship Id="rId24" Type="http://schemas.openxmlformats.org/officeDocument/2006/relationships/customXml" Target="../ink/ink665.xml"/><Relationship Id="rId32" Type="http://schemas.openxmlformats.org/officeDocument/2006/relationships/customXml" Target="../ink/ink673.xml"/><Relationship Id="rId37" Type="http://schemas.openxmlformats.org/officeDocument/2006/relationships/customXml" Target="../ink/ink678.xml"/><Relationship Id="rId5" Type="http://schemas.openxmlformats.org/officeDocument/2006/relationships/customXml" Target="../ink/ink646.xml"/><Relationship Id="rId15" Type="http://schemas.openxmlformats.org/officeDocument/2006/relationships/customXml" Target="../ink/ink656.xml"/><Relationship Id="rId23" Type="http://schemas.openxmlformats.org/officeDocument/2006/relationships/customXml" Target="../ink/ink664.xml"/><Relationship Id="rId28" Type="http://schemas.openxmlformats.org/officeDocument/2006/relationships/customXml" Target="../ink/ink669.xml"/><Relationship Id="rId36" Type="http://schemas.openxmlformats.org/officeDocument/2006/relationships/customXml" Target="../ink/ink677.xml"/><Relationship Id="rId10" Type="http://schemas.openxmlformats.org/officeDocument/2006/relationships/customXml" Target="../ink/ink651.xml"/><Relationship Id="rId19" Type="http://schemas.openxmlformats.org/officeDocument/2006/relationships/customXml" Target="../ink/ink660.xml"/><Relationship Id="rId31" Type="http://schemas.openxmlformats.org/officeDocument/2006/relationships/customXml" Target="../ink/ink672.xml"/><Relationship Id="rId4" Type="http://schemas.openxmlformats.org/officeDocument/2006/relationships/customXml" Target="../ink/ink645.xml"/><Relationship Id="rId9" Type="http://schemas.openxmlformats.org/officeDocument/2006/relationships/customXml" Target="../ink/ink650.xml"/><Relationship Id="rId14" Type="http://schemas.openxmlformats.org/officeDocument/2006/relationships/customXml" Target="../ink/ink655.xml"/><Relationship Id="rId22" Type="http://schemas.openxmlformats.org/officeDocument/2006/relationships/customXml" Target="../ink/ink663.xml"/><Relationship Id="rId27" Type="http://schemas.openxmlformats.org/officeDocument/2006/relationships/customXml" Target="../ink/ink668.xml"/><Relationship Id="rId30" Type="http://schemas.openxmlformats.org/officeDocument/2006/relationships/customXml" Target="../ink/ink671.xml"/><Relationship Id="rId35" Type="http://schemas.openxmlformats.org/officeDocument/2006/relationships/customXml" Target="../ink/ink676.xml"/><Relationship Id="rId8" Type="http://schemas.openxmlformats.org/officeDocument/2006/relationships/customXml" Target="../ink/ink649.xml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26" Type="http://schemas.openxmlformats.org/officeDocument/2006/relationships/customXml" Target="../ink/ink702.xml"/><Relationship Id="rId21" Type="http://schemas.openxmlformats.org/officeDocument/2006/relationships/customXml" Target="../ink/ink697.xml"/><Relationship Id="rId42" Type="http://schemas.openxmlformats.org/officeDocument/2006/relationships/customXml" Target="../ink/ink718.xml"/><Relationship Id="rId47" Type="http://schemas.openxmlformats.org/officeDocument/2006/relationships/customXml" Target="../ink/ink723.xml"/><Relationship Id="rId63" Type="http://schemas.openxmlformats.org/officeDocument/2006/relationships/customXml" Target="../ink/ink739.xml"/><Relationship Id="rId68" Type="http://schemas.openxmlformats.org/officeDocument/2006/relationships/customXml" Target="../ink/ink744.xml"/><Relationship Id="rId84" Type="http://schemas.openxmlformats.org/officeDocument/2006/relationships/customXml" Target="../ink/ink760.xml"/><Relationship Id="rId89" Type="http://schemas.openxmlformats.org/officeDocument/2006/relationships/customXml" Target="../ink/ink765.xml"/><Relationship Id="rId112" Type="http://schemas.openxmlformats.org/officeDocument/2006/relationships/customXml" Target="../ink/ink788.xml"/><Relationship Id="rId16" Type="http://schemas.openxmlformats.org/officeDocument/2006/relationships/customXml" Target="../ink/ink692.xml"/><Relationship Id="rId107" Type="http://schemas.openxmlformats.org/officeDocument/2006/relationships/customXml" Target="../ink/ink783.xml"/><Relationship Id="rId11" Type="http://schemas.openxmlformats.org/officeDocument/2006/relationships/customXml" Target="../ink/ink687.xml"/><Relationship Id="rId32" Type="http://schemas.openxmlformats.org/officeDocument/2006/relationships/customXml" Target="../ink/ink708.xml"/><Relationship Id="rId37" Type="http://schemas.openxmlformats.org/officeDocument/2006/relationships/customXml" Target="../ink/ink713.xml"/><Relationship Id="rId53" Type="http://schemas.openxmlformats.org/officeDocument/2006/relationships/customXml" Target="../ink/ink729.xml"/><Relationship Id="rId58" Type="http://schemas.openxmlformats.org/officeDocument/2006/relationships/customXml" Target="../ink/ink734.xml"/><Relationship Id="rId74" Type="http://schemas.openxmlformats.org/officeDocument/2006/relationships/customXml" Target="../ink/ink750.xml"/><Relationship Id="rId79" Type="http://schemas.openxmlformats.org/officeDocument/2006/relationships/customXml" Target="../ink/ink755.xml"/><Relationship Id="rId102" Type="http://schemas.openxmlformats.org/officeDocument/2006/relationships/customXml" Target="../ink/ink778.xml"/><Relationship Id="rId5" Type="http://schemas.openxmlformats.org/officeDocument/2006/relationships/customXml" Target="../ink/ink681.xml"/><Relationship Id="rId90" Type="http://schemas.openxmlformats.org/officeDocument/2006/relationships/customXml" Target="../ink/ink766.xml"/><Relationship Id="rId95" Type="http://schemas.openxmlformats.org/officeDocument/2006/relationships/customXml" Target="../ink/ink771.xml"/><Relationship Id="rId22" Type="http://schemas.openxmlformats.org/officeDocument/2006/relationships/customXml" Target="../ink/ink698.xml"/><Relationship Id="rId27" Type="http://schemas.openxmlformats.org/officeDocument/2006/relationships/customXml" Target="../ink/ink703.xml"/><Relationship Id="rId43" Type="http://schemas.openxmlformats.org/officeDocument/2006/relationships/customXml" Target="../ink/ink719.xml"/><Relationship Id="rId48" Type="http://schemas.openxmlformats.org/officeDocument/2006/relationships/customXml" Target="../ink/ink724.xml"/><Relationship Id="rId64" Type="http://schemas.openxmlformats.org/officeDocument/2006/relationships/customXml" Target="../ink/ink740.xml"/><Relationship Id="rId69" Type="http://schemas.openxmlformats.org/officeDocument/2006/relationships/customXml" Target="../ink/ink745.xml"/><Relationship Id="rId80" Type="http://schemas.openxmlformats.org/officeDocument/2006/relationships/customXml" Target="../ink/ink756.xml"/><Relationship Id="rId85" Type="http://schemas.openxmlformats.org/officeDocument/2006/relationships/customXml" Target="../ink/ink761.xml"/><Relationship Id="rId12" Type="http://schemas.openxmlformats.org/officeDocument/2006/relationships/customXml" Target="../ink/ink688.xml"/><Relationship Id="rId17" Type="http://schemas.openxmlformats.org/officeDocument/2006/relationships/customXml" Target="../ink/ink693.xml"/><Relationship Id="rId33" Type="http://schemas.openxmlformats.org/officeDocument/2006/relationships/customXml" Target="../ink/ink709.xml"/><Relationship Id="rId38" Type="http://schemas.openxmlformats.org/officeDocument/2006/relationships/customXml" Target="../ink/ink714.xml"/><Relationship Id="rId59" Type="http://schemas.openxmlformats.org/officeDocument/2006/relationships/customXml" Target="../ink/ink735.xml"/><Relationship Id="rId103" Type="http://schemas.openxmlformats.org/officeDocument/2006/relationships/customXml" Target="../ink/ink779.xml"/><Relationship Id="rId108" Type="http://schemas.openxmlformats.org/officeDocument/2006/relationships/customXml" Target="../ink/ink784.xml"/><Relationship Id="rId54" Type="http://schemas.openxmlformats.org/officeDocument/2006/relationships/customXml" Target="../ink/ink730.xml"/><Relationship Id="rId70" Type="http://schemas.openxmlformats.org/officeDocument/2006/relationships/customXml" Target="../ink/ink746.xml"/><Relationship Id="rId75" Type="http://schemas.openxmlformats.org/officeDocument/2006/relationships/customXml" Target="../ink/ink751.xml"/><Relationship Id="rId91" Type="http://schemas.openxmlformats.org/officeDocument/2006/relationships/customXml" Target="../ink/ink767.xml"/><Relationship Id="rId96" Type="http://schemas.openxmlformats.org/officeDocument/2006/relationships/customXml" Target="../ink/ink772.xml"/><Relationship Id="rId1" Type="http://schemas.openxmlformats.org/officeDocument/2006/relationships/tags" Target="../tags/tag74.xml"/><Relationship Id="rId6" Type="http://schemas.openxmlformats.org/officeDocument/2006/relationships/customXml" Target="../ink/ink682.xml"/><Relationship Id="rId15" Type="http://schemas.openxmlformats.org/officeDocument/2006/relationships/customXml" Target="../ink/ink691.xml"/><Relationship Id="rId23" Type="http://schemas.openxmlformats.org/officeDocument/2006/relationships/customXml" Target="../ink/ink699.xml"/><Relationship Id="rId28" Type="http://schemas.openxmlformats.org/officeDocument/2006/relationships/customXml" Target="../ink/ink704.xml"/><Relationship Id="rId36" Type="http://schemas.openxmlformats.org/officeDocument/2006/relationships/customXml" Target="../ink/ink712.xml"/><Relationship Id="rId49" Type="http://schemas.openxmlformats.org/officeDocument/2006/relationships/customXml" Target="../ink/ink725.xml"/><Relationship Id="rId57" Type="http://schemas.openxmlformats.org/officeDocument/2006/relationships/customXml" Target="../ink/ink733.xml"/><Relationship Id="rId106" Type="http://schemas.openxmlformats.org/officeDocument/2006/relationships/customXml" Target="../ink/ink782.xml"/><Relationship Id="rId10" Type="http://schemas.openxmlformats.org/officeDocument/2006/relationships/customXml" Target="../ink/ink686.xml"/><Relationship Id="rId31" Type="http://schemas.openxmlformats.org/officeDocument/2006/relationships/customXml" Target="../ink/ink707.xml"/><Relationship Id="rId44" Type="http://schemas.openxmlformats.org/officeDocument/2006/relationships/customXml" Target="../ink/ink720.xml"/><Relationship Id="rId52" Type="http://schemas.openxmlformats.org/officeDocument/2006/relationships/customXml" Target="../ink/ink728.xml"/><Relationship Id="rId60" Type="http://schemas.openxmlformats.org/officeDocument/2006/relationships/customXml" Target="../ink/ink736.xml"/><Relationship Id="rId65" Type="http://schemas.openxmlformats.org/officeDocument/2006/relationships/customXml" Target="../ink/ink741.xml"/><Relationship Id="rId73" Type="http://schemas.openxmlformats.org/officeDocument/2006/relationships/customXml" Target="../ink/ink749.xml"/><Relationship Id="rId78" Type="http://schemas.openxmlformats.org/officeDocument/2006/relationships/customXml" Target="../ink/ink754.xml"/><Relationship Id="rId81" Type="http://schemas.openxmlformats.org/officeDocument/2006/relationships/customXml" Target="../ink/ink757.xml"/><Relationship Id="rId86" Type="http://schemas.openxmlformats.org/officeDocument/2006/relationships/customXml" Target="../ink/ink762.xml"/><Relationship Id="rId94" Type="http://schemas.openxmlformats.org/officeDocument/2006/relationships/customXml" Target="../ink/ink770.xml"/><Relationship Id="rId99" Type="http://schemas.openxmlformats.org/officeDocument/2006/relationships/customXml" Target="../ink/ink775.xml"/><Relationship Id="rId101" Type="http://schemas.openxmlformats.org/officeDocument/2006/relationships/customXml" Target="../ink/ink777.xml"/><Relationship Id="rId4" Type="http://schemas.openxmlformats.org/officeDocument/2006/relationships/customXml" Target="../ink/ink680.xml"/><Relationship Id="rId9" Type="http://schemas.openxmlformats.org/officeDocument/2006/relationships/customXml" Target="../ink/ink685.xml"/><Relationship Id="rId13" Type="http://schemas.openxmlformats.org/officeDocument/2006/relationships/customXml" Target="../ink/ink689.xml"/><Relationship Id="rId18" Type="http://schemas.openxmlformats.org/officeDocument/2006/relationships/customXml" Target="../ink/ink694.xml"/><Relationship Id="rId39" Type="http://schemas.openxmlformats.org/officeDocument/2006/relationships/customXml" Target="../ink/ink715.xml"/><Relationship Id="rId109" Type="http://schemas.openxmlformats.org/officeDocument/2006/relationships/customXml" Target="../ink/ink785.xml"/><Relationship Id="rId34" Type="http://schemas.openxmlformats.org/officeDocument/2006/relationships/customXml" Target="../ink/ink710.xml"/><Relationship Id="rId50" Type="http://schemas.openxmlformats.org/officeDocument/2006/relationships/customXml" Target="../ink/ink726.xml"/><Relationship Id="rId55" Type="http://schemas.openxmlformats.org/officeDocument/2006/relationships/customXml" Target="../ink/ink731.xml"/><Relationship Id="rId76" Type="http://schemas.openxmlformats.org/officeDocument/2006/relationships/customXml" Target="../ink/ink752.xml"/><Relationship Id="rId97" Type="http://schemas.openxmlformats.org/officeDocument/2006/relationships/customXml" Target="../ink/ink773.xml"/><Relationship Id="rId104" Type="http://schemas.openxmlformats.org/officeDocument/2006/relationships/customXml" Target="../ink/ink780.xml"/><Relationship Id="rId7" Type="http://schemas.openxmlformats.org/officeDocument/2006/relationships/customXml" Target="../ink/ink683.xml"/><Relationship Id="rId71" Type="http://schemas.openxmlformats.org/officeDocument/2006/relationships/customXml" Target="../ink/ink747.xml"/><Relationship Id="rId92" Type="http://schemas.openxmlformats.org/officeDocument/2006/relationships/customXml" Target="../ink/ink768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705.xml"/><Relationship Id="rId24" Type="http://schemas.openxmlformats.org/officeDocument/2006/relationships/customXml" Target="../ink/ink700.xml"/><Relationship Id="rId40" Type="http://schemas.openxmlformats.org/officeDocument/2006/relationships/customXml" Target="../ink/ink716.xml"/><Relationship Id="rId45" Type="http://schemas.openxmlformats.org/officeDocument/2006/relationships/customXml" Target="../ink/ink721.xml"/><Relationship Id="rId66" Type="http://schemas.openxmlformats.org/officeDocument/2006/relationships/customXml" Target="../ink/ink742.xml"/><Relationship Id="rId87" Type="http://schemas.openxmlformats.org/officeDocument/2006/relationships/customXml" Target="../ink/ink763.xml"/><Relationship Id="rId110" Type="http://schemas.openxmlformats.org/officeDocument/2006/relationships/customXml" Target="../ink/ink786.xml"/><Relationship Id="rId61" Type="http://schemas.openxmlformats.org/officeDocument/2006/relationships/customXml" Target="../ink/ink737.xml"/><Relationship Id="rId82" Type="http://schemas.openxmlformats.org/officeDocument/2006/relationships/customXml" Target="../ink/ink758.xml"/><Relationship Id="rId19" Type="http://schemas.openxmlformats.org/officeDocument/2006/relationships/customXml" Target="../ink/ink695.xml"/><Relationship Id="rId14" Type="http://schemas.openxmlformats.org/officeDocument/2006/relationships/customXml" Target="../ink/ink690.xml"/><Relationship Id="rId30" Type="http://schemas.openxmlformats.org/officeDocument/2006/relationships/customXml" Target="../ink/ink706.xml"/><Relationship Id="rId35" Type="http://schemas.openxmlformats.org/officeDocument/2006/relationships/customXml" Target="../ink/ink711.xml"/><Relationship Id="rId56" Type="http://schemas.openxmlformats.org/officeDocument/2006/relationships/customXml" Target="../ink/ink732.xml"/><Relationship Id="rId77" Type="http://schemas.openxmlformats.org/officeDocument/2006/relationships/customXml" Target="../ink/ink753.xml"/><Relationship Id="rId100" Type="http://schemas.openxmlformats.org/officeDocument/2006/relationships/customXml" Target="../ink/ink776.xml"/><Relationship Id="rId105" Type="http://schemas.openxmlformats.org/officeDocument/2006/relationships/customXml" Target="../ink/ink781.xml"/><Relationship Id="rId8" Type="http://schemas.openxmlformats.org/officeDocument/2006/relationships/customXml" Target="../ink/ink684.xml"/><Relationship Id="rId51" Type="http://schemas.openxmlformats.org/officeDocument/2006/relationships/customXml" Target="../ink/ink727.xml"/><Relationship Id="rId72" Type="http://schemas.openxmlformats.org/officeDocument/2006/relationships/customXml" Target="../ink/ink748.xml"/><Relationship Id="rId93" Type="http://schemas.openxmlformats.org/officeDocument/2006/relationships/customXml" Target="../ink/ink769.xml"/><Relationship Id="rId98" Type="http://schemas.openxmlformats.org/officeDocument/2006/relationships/customXml" Target="../ink/ink774.xml"/><Relationship Id="rId3" Type="http://schemas.openxmlformats.org/officeDocument/2006/relationships/image" Target="../media/image16.png"/><Relationship Id="rId25" Type="http://schemas.openxmlformats.org/officeDocument/2006/relationships/customXml" Target="../ink/ink701.xml"/><Relationship Id="rId46" Type="http://schemas.openxmlformats.org/officeDocument/2006/relationships/customXml" Target="../ink/ink722.xml"/><Relationship Id="rId67" Type="http://schemas.openxmlformats.org/officeDocument/2006/relationships/customXml" Target="../ink/ink743.xml"/><Relationship Id="rId20" Type="http://schemas.openxmlformats.org/officeDocument/2006/relationships/customXml" Target="../ink/ink696.xml"/><Relationship Id="rId41" Type="http://schemas.openxmlformats.org/officeDocument/2006/relationships/customXml" Target="../ink/ink717.xml"/><Relationship Id="rId62" Type="http://schemas.openxmlformats.org/officeDocument/2006/relationships/customXml" Target="../ink/ink738.xml"/><Relationship Id="rId83" Type="http://schemas.openxmlformats.org/officeDocument/2006/relationships/customXml" Target="../ink/ink759.xml"/><Relationship Id="rId88" Type="http://schemas.openxmlformats.org/officeDocument/2006/relationships/customXml" Target="../ink/ink764.xml"/><Relationship Id="rId111" Type="http://schemas.openxmlformats.org/officeDocument/2006/relationships/customXml" Target="../ink/ink78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customXml" Target="../ink/ink792.xml"/><Relationship Id="rId3" Type="http://schemas.openxmlformats.org/officeDocument/2006/relationships/image" Target="../media/image17.png"/><Relationship Id="rId7" Type="http://schemas.openxmlformats.org/officeDocument/2006/relationships/customXml" Target="../ink/ink79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5.xml"/><Relationship Id="rId6" Type="http://schemas.openxmlformats.org/officeDocument/2006/relationships/customXml" Target="../ink/ink790.xml"/><Relationship Id="rId5" Type="http://schemas.openxmlformats.org/officeDocument/2006/relationships/customXml" Target="../ink/ink789.xml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customXml" Target="../ink/ink814.xml"/><Relationship Id="rId21" Type="http://schemas.openxmlformats.org/officeDocument/2006/relationships/customXml" Target="../ink/ink809.xml"/><Relationship Id="rId34" Type="http://schemas.openxmlformats.org/officeDocument/2006/relationships/customXml" Target="../ink/ink822.xml"/><Relationship Id="rId42" Type="http://schemas.openxmlformats.org/officeDocument/2006/relationships/customXml" Target="../ink/ink830.xml"/><Relationship Id="rId47" Type="http://schemas.openxmlformats.org/officeDocument/2006/relationships/customXml" Target="../ink/ink835.xml"/><Relationship Id="rId50" Type="http://schemas.openxmlformats.org/officeDocument/2006/relationships/customXml" Target="../ink/ink838.xml"/><Relationship Id="rId55" Type="http://schemas.openxmlformats.org/officeDocument/2006/relationships/customXml" Target="../ink/ink843.xml"/><Relationship Id="rId63" Type="http://schemas.openxmlformats.org/officeDocument/2006/relationships/customXml" Target="../ink/ink851.xml"/><Relationship Id="rId7" Type="http://schemas.openxmlformats.org/officeDocument/2006/relationships/customXml" Target="../ink/ink795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804.xml"/><Relationship Id="rId29" Type="http://schemas.openxmlformats.org/officeDocument/2006/relationships/customXml" Target="../ink/ink817.xml"/><Relationship Id="rId11" Type="http://schemas.openxmlformats.org/officeDocument/2006/relationships/customXml" Target="../ink/ink799.xml"/><Relationship Id="rId24" Type="http://schemas.openxmlformats.org/officeDocument/2006/relationships/customXml" Target="../ink/ink812.xml"/><Relationship Id="rId32" Type="http://schemas.openxmlformats.org/officeDocument/2006/relationships/customXml" Target="../ink/ink820.xml"/><Relationship Id="rId37" Type="http://schemas.openxmlformats.org/officeDocument/2006/relationships/customXml" Target="../ink/ink825.xml"/><Relationship Id="rId40" Type="http://schemas.openxmlformats.org/officeDocument/2006/relationships/customXml" Target="../ink/ink828.xml"/><Relationship Id="rId45" Type="http://schemas.openxmlformats.org/officeDocument/2006/relationships/customXml" Target="../ink/ink833.xml"/><Relationship Id="rId53" Type="http://schemas.openxmlformats.org/officeDocument/2006/relationships/customXml" Target="../ink/ink841.xml"/><Relationship Id="rId58" Type="http://schemas.openxmlformats.org/officeDocument/2006/relationships/customXml" Target="../ink/ink846.xml"/><Relationship Id="rId5" Type="http://schemas.openxmlformats.org/officeDocument/2006/relationships/customXml" Target="../ink/ink793.xml"/><Relationship Id="rId61" Type="http://schemas.openxmlformats.org/officeDocument/2006/relationships/customXml" Target="../ink/ink849.xml"/><Relationship Id="rId19" Type="http://schemas.openxmlformats.org/officeDocument/2006/relationships/customXml" Target="../ink/ink807.xml"/><Relationship Id="rId14" Type="http://schemas.openxmlformats.org/officeDocument/2006/relationships/customXml" Target="../ink/ink802.xml"/><Relationship Id="rId22" Type="http://schemas.openxmlformats.org/officeDocument/2006/relationships/customXml" Target="../ink/ink810.xml"/><Relationship Id="rId27" Type="http://schemas.openxmlformats.org/officeDocument/2006/relationships/customXml" Target="../ink/ink815.xml"/><Relationship Id="rId30" Type="http://schemas.openxmlformats.org/officeDocument/2006/relationships/customXml" Target="../ink/ink818.xml"/><Relationship Id="rId35" Type="http://schemas.openxmlformats.org/officeDocument/2006/relationships/customXml" Target="../ink/ink823.xml"/><Relationship Id="rId43" Type="http://schemas.openxmlformats.org/officeDocument/2006/relationships/customXml" Target="../ink/ink831.xml"/><Relationship Id="rId48" Type="http://schemas.openxmlformats.org/officeDocument/2006/relationships/customXml" Target="../ink/ink836.xml"/><Relationship Id="rId56" Type="http://schemas.openxmlformats.org/officeDocument/2006/relationships/customXml" Target="../ink/ink844.xml"/><Relationship Id="rId64" Type="http://schemas.openxmlformats.org/officeDocument/2006/relationships/customXml" Target="../ink/ink852.xml"/><Relationship Id="rId8" Type="http://schemas.openxmlformats.org/officeDocument/2006/relationships/customXml" Target="../ink/ink796.xml"/><Relationship Id="rId51" Type="http://schemas.openxmlformats.org/officeDocument/2006/relationships/customXml" Target="../ink/ink839.xml"/><Relationship Id="rId3" Type="http://schemas.openxmlformats.org/officeDocument/2006/relationships/image" Target="../media/image17.png"/><Relationship Id="rId12" Type="http://schemas.openxmlformats.org/officeDocument/2006/relationships/customXml" Target="../ink/ink800.xml"/><Relationship Id="rId17" Type="http://schemas.openxmlformats.org/officeDocument/2006/relationships/customXml" Target="../ink/ink805.xml"/><Relationship Id="rId25" Type="http://schemas.openxmlformats.org/officeDocument/2006/relationships/customXml" Target="../ink/ink813.xml"/><Relationship Id="rId33" Type="http://schemas.openxmlformats.org/officeDocument/2006/relationships/customXml" Target="../ink/ink821.xml"/><Relationship Id="rId38" Type="http://schemas.openxmlformats.org/officeDocument/2006/relationships/customXml" Target="../ink/ink826.xml"/><Relationship Id="rId46" Type="http://schemas.openxmlformats.org/officeDocument/2006/relationships/customXml" Target="../ink/ink834.xml"/><Relationship Id="rId59" Type="http://schemas.openxmlformats.org/officeDocument/2006/relationships/customXml" Target="../ink/ink847.xml"/><Relationship Id="rId20" Type="http://schemas.openxmlformats.org/officeDocument/2006/relationships/customXml" Target="../ink/ink808.xml"/><Relationship Id="rId41" Type="http://schemas.openxmlformats.org/officeDocument/2006/relationships/customXml" Target="../ink/ink829.xml"/><Relationship Id="rId54" Type="http://schemas.openxmlformats.org/officeDocument/2006/relationships/customXml" Target="../ink/ink842.xml"/><Relationship Id="rId62" Type="http://schemas.openxmlformats.org/officeDocument/2006/relationships/customXml" Target="../ink/ink850.xml"/><Relationship Id="rId1" Type="http://schemas.openxmlformats.org/officeDocument/2006/relationships/tags" Target="../tags/tag76.xml"/><Relationship Id="rId6" Type="http://schemas.openxmlformats.org/officeDocument/2006/relationships/customXml" Target="../ink/ink794.xml"/><Relationship Id="rId15" Type="http://schemas.openxmlformats.org/officeDocument/2006/relationships/customXml" Target="../ink/ink803.xml"/><Relationship Id="rId23" Type="http://schemas.openxmlformats.org/officeDocument/2006/relationships/customXml" Target="../ink/ink811.xml"/><Relationship Id="rId28" Type="http://schemas.openxmlformats.org/officeDocument/2006/relationships/customXml" Target="../ink/ink816.xml"/><Relationship Id="rId36" Type="http://schemas.openxmlformats.org/officeDocument/2006/relationships/customXml" Target="../ink/ink824.xml"/><Relationship Id="rId49" Type="http://schemas.openxmlformats.org/officeDocument/2006/relationships/customXml" Target="../ink/ink837.xml"/><Relationship Id="rId57" Type="http://schemas.openxmlformats.org/officeDocument/2006/relationships/customXml" Target="../ink/ink845.xml"/><Relationship Id="rId10" Type="http://schemas.openxmlformats.org/officeDocument/2006/relationships/customXml" Target="../ink/ink798.xml"/><Relationship Id="rId31" Type="http://schemas.openxmlformats.org/officeDocument/2006/relationships/customXml" Target="../ink/ink819.xml"/><Relationship Id="rId44" Type="http://schemas.openxmlformats.org/officeDocument/2006/relationships/customXml" Target="../ink/ink832.xml"/><Relationship Id="rId52" Type="http://schemas.openxmlformats.org/officeDocument/2006/relationships/customXml" Target="../ink/ink840.xml"/><Relationship Id="rId60" Type="http://schemas.openxmlformats.org/officeDocument/2006/relationships/customXml" Target="../ink/ink848.xml"/><Relationship Id="rId65" Type="http://schemas.openxmlformats.org/officeDocument/2006/relationships/customXml" Target="../ink/ink853.xml"/><Relationship Id="rId4" Type="http://schemas.openxmlformats.org/officeDocument/2006/relationships/image" Target="../media/image18.png"/><Relationship Id="rId9" Type="http://schemas.openxmlformats.org/officeDocument/2006/relationships/customXml" Target="../ink/ink797.xml"/><Relationship Id="rId13" Type="http://schemas.openxmlformats.org/officeDocument/2006/relationships/customXml" Target="../ink/ink801.xml"/><Relationship Id="rId18" Type="http://schemas.openxmlformats.org/officeDocument/2006/relationships/customXml" Target="../ink/ink806.xml"/><Relationship Id="rId39" Type="http://schemas.openxmlformats.org/officeDocument/2006/relationships/customXml" Target="../ink/ink827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862.xml"/><Relationship Id="rId18" Type="http://schemas.openxmlformats.org/officeDocument/2006/relationships/customXml" Target="../ink/ink867.xml"/><Relationship Id="rId26" Type="http://schemas.openxmlformats.org/officeDocument/2006/relationships/customXml" Target="../ink/ink875.xml"/><Relationship Id="rId39" Type="http://schemas.openxmlformats.org/officeDocument/2006/relationships/customXml" Target="../ink/ink888.xml"/><Relationship Id="rId21" Type="http://schemas.openxmlformats.org/officeDocument/2006/relationships/customXml" Target="../ink/ink870.xml"/><Relationship Id="rId34" Type="http://schemas.openxmlformats.org/officeDocument/2006/relationships/customXml" Target="../ink/ink883.xml"/><Relationship Id="rId42" Type="http://schemas.openxmlformats.org/officeDocument/2006/relationships/customXml" Target="../ink/ink891.xml"/><Relationship Id="rId47" Type="http://schemas.openxmlformats.org/officeDocument/2006/relationships/customXml" Target="../ink/ink896.xml"/><Relationship Id="rId50" Type="http://schemas.openxmlformats.org/officeDocument/2006/relationships/customXml" Target="../ink/ink899.xml"/><Relationship Id="rId55" Type="http://schemas.openxmlformats.org/officeDocument/2006/relationships/customXml" Target="../ink/ink904.xml"/><Relationship Id="rId7" Type="http://schemas.openxmlformats.org/officeDocument/2006/relationships/customXml" Target="../ink/ink856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865.xml"/><Relationship Id="rId29" Type="http://schemas.openxmlformats.org/officeDocument/2006/relationships/customXml" Target="../ink/ink878.xml"/><Relationship Id="rId11" Type="http://schemas.openxmlformats.org/officeDocument/2006/relationships/customXml" Target="../ink/ink860.xml"/><Relationship Id="rId24" Type="http://schemas.openxmlformats.org/officeDocument/2006/relationships/customXml" Target="../ink/ink873.xml"/><Relationship Id="rId32" Type="http://schemas.openxmlformats.org/officeDocument/2006/relationships/customXml" Target="../ink/ink881.xml"/><Relationship Id="rId37" Type="http://schemas.openxmlformats.org/officeDocument/2006/relationships/customXml" Target="../ink/ink886.xml"/><Relationship Id="rId40" Type="http://schemas.openxmlformats.org/officeDocument/2006/relationships/customXml" Target="../ink/ink889.xml"/><Relationship Id="rId45" Type="http://schemas.openxmlformats.org/officeDocument/2006/relationships/customXml" Target="../ink/ink894.xml"/><Relationship Id="rId53" Type="http://schemas.openxmlformats.org/officeDocument/2006/relationships/customXml" Target="../ink/ink902.xml"/><Relationship Id="rId58" Type="http://schemas.openxmlformats.org/officeDocument/2006/relationships/customXml" Target="../ink/ink907.xml"/><Relationship Id="rId5" Type="http://schemas.openxmlformats.org/officeDocument/2006/relationships/customXml" Target="../ink/ink854.xml"/><Relationship Id="rId61" Type="http://schemas.openxmlformats.org/officeDocument/2006/relationships/customXml" Target="../ink/ink910.xml"/><Relationship Id="rId19" Type="http://schemas.openxmlformats.org/officeDocument/2006/relationships/customXml" Target="../ink/ink868.xml"/><Relationship Id="rId14" Type="http://schemas.openxmlformats.org/officeDocument/2006/relationships/customXml" Target="../ink/ink863.xml"/><Relationship Id="rId22" Type="http://schemas.openxmlformats.org/officeDocument/2006/relationships/customXml" Target="../ink/ink871.xml"/><Relationship Id="rId27" Type="http://schemas.openxmlformats.org/officeDocument/2006/relationships/customXml" Target="../ink/ink876.xml"/><Relationship Id="rId30" Type="http://schemas.openxmlformats.org/officeDocument/2006/relationships/customXml" Target="../ink/ink879.xml"/><Relationship Id="rId35" Type="http://schemas.openxmlformats.org/officeDocument/2006/relationships/customXml" Target="../ink/ink884.xml"/><Relationship Id="rId43" Type="http://schemas.openxmlformats.org/officeDocument/2006/relationships/customXml" Target="../ink/ink892.xml"/><Relationship Id="rId48" Type="http://schemas.openxmlformats.org/officeDocument/2006/relationships/customXml" Target="../ink/ink897.xml"/><Relationship Id="rId56" Type="http://schemas.openxmlformats.org/officeDocument/2006/relationships/customXml" Target="../ink/ink905.xml"/><Relationship Id="rId8" Type="http://schemas.openxmlformats.org/officeDocument/2006/relationships/customXml" Target="../ink/ink857.xml"/><Relationship Id="rId51" Type="http://schemas.openxmlformats.org/officeDocument/2006/relationships/customXml" Target="../ink/ink900.xml"/><Relationship Id="rId3" Type="http://schemas.openxmlformats.org/officeDocument/2006/relationships/image" Target="../media/image17.png"/><Relationship Id="rId12" Type="http://schemas.openxmlformats.org/officeDocument/2006/relationships/customXml" Target="../ink/ink861.xml"/><Relationship Id="rId17" Type="http://schemas.openxmlformats.org/officeDocument/2006/relationships/customXml" Target="../ink/ink866.xml"/><Relationship Id="rId25" Type="http://schemas.openxmlformats.org/officeDocument/2006/relationships/customXml" Target="../ink/ink874.xml"/><Relationship Id="rId33" Type="http://schemas.openxmlformats.org/officeDocument/2006/relationships/customXml" Target="../ink/ink882.xml"/><Relationship Id="rId38" Type="http://schemas.openxmlformats.org/officeDocument/2006/relationships/customXml" Target="../ink/ink887.xml"/><Relationship Id="rId46" Type="http://schemas.openxmlformats.org/officeDocument/2006/relationships/customXml" Target="../ink/ink895.xml"/><Relationship Id="rId59" Type="http://schemas.openxmlformats.org/officeDocument/2006/relationships/customXml" Target="../ink/ink908.xml"/><Relationship Id="rId20" Type="http://schemas.openxmlformats.org/officeDocument/2006/relationships/customXml" Target="../ink/ink869.xml"/><Relationship Id="rId41" Type="http://schemas.openxmlformats.org/officeDocument/2006/relationships/customXml" Target="../ink/ink890.xml"/><Relationship Id="rId54" Type="http://schemas.openxmlformats.org/officeDocument/2006/relationships/customXml" Target="../ink/ink903.xml"/><Relationship Id="rId62" Type="http://schemas.openxmlformats.org/officeDocument/2006/relationships/customXml" Target="../ink/ink911.xml"/><Relationship Id="rId1" Type="http://schemas.openxmlformats.org/officeDocument/2006/relationships/tags" Target="../tags/tag77.xml"/><Relationship Id="rId6" Type="http://schemas.openxmlformats.org/officeDocument/2006/relationships/customXml" Target="../ink/ink855.xml"/><Relationship Id="rId15" Type="http://schemas.openxmlformats.org/officeDocument/2006/relationships/customXml" Target="../ink/ink864.xml"/><Relationship Id="rId23" Type="http://schemas.openxmlformats.org/officeDocument/2006/relationships/customXml" Target="../ink/ink872.xml"/><Relationship Id="rId28" Type="http://schemas.openxmlformats.org/officeDocument/2006/relationships/customXml" Target="../ink/ink877.xml"/><Relationship Id="rId36" Type="http://schemas.openxmlformats.org/officeDocument/2006/relationships/customXml" Target="../ink/ink885.xml"/><Relationship Id="rId49" Type="http://schemas.openxmlformats.org/officeDocument/2006/relationships/customXml" Target="../ink/ink898.xml"/><Relationship Id="rId57" Type="http://schemas.openxmlformats.org/officeDocument/2006/relationships/customXml" Target="../ink/ink906.xml"/><Relationship Id="rId10" Type="http://schemas.openxmlformats.org/officeDocument/2006/relationships/customXml" Target="../ink/ink859.xml"/><Relationship Id="rId31" Type="http://schemas.openxmlformats.org/officeDocument/2006/relationships/customXml" Target="../ink/ink880.xml"/><Relationship Id="rId44" Type="http://schemas.openxmlformats.org/officeDocument/2006/relationships/customXml" Target="../ink/ink893.xml"/><Relationship Id="rId52" Type="http://schemas.openxmlformats.org/officeDocument/2006/relationships/customXml" Target="../ink/ink901.xml"/><Relationship Id="rId60" Type="http://schemas.openxmlformats.org/officeDocument/2006/relationships/customXml" Target="../ink/ink909.xml"/><Relationship Id="rId4" Type="http://schemas.openxmlformats.org/officeDocument/2006/relationships/image" Target="../media/image18.png"/><Relationship Id="rId9" Type="http://schemas.openxmlformats.org/officeDocument/2006/relationships/customXml" Target="../ink/ink85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8.xml"/><Relationship Id="rId5" Type="http://schemas.openxmlformats.org/officeDocument/2006/relationships/customXml" Target="../ink/ink91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28.xml"/><Relationship Id="rId21" Type="http://schemas.openxmlformats.org/officeDocument/2006/relationships/customXml" Target="../ink/ink32.xml"/><Relationship Id="rId42" Type="http://schemas.openxmlformats.org/officeDocument/2006/relationships/customXml" Target="../ink/ink53.xml"/><Relationship Id="rId63" Type="http://schemas.openxmlformats.org/officeDocument/2006/relationships/customXml" Target="../ink/ink74.xml"/><Relationship Id="rId84" Type="http://schemas.openxmlformats.org/officeDocument/2006/relationships/customXml" Target="../ink/ink95.xml"/><Relationship Id="rId16" Type="http://schemas.openxmlformats.org/officeDocument/2006/relationships/customXml" Target="../ink/ink27.xml"/><Relationship Id="rId107" Type="http://schemas.openxmlformats.org/officeDocument/2006/relationships/customXml" Target="../ink/ink118.xml"/><Relationship Id="rId11" Type="http://schemas.openxmlformats.org/officeDocument/2006/relationships/customXml" Target="../ink/ink22.xml"/><Relationship Id="rId32" Type="http://schemas.openxmlformats.org/officeDocument/2006/relationships/customXml" Target="../ink/ink43.xml"/><Relationship Id="rId37" Type="http://schemas.openxmlformats.org/officeDocument/2006/relationships/customXml" Target="../ink/ink48.xml"/><Relationship Id="rId53" Type="http://schemas.openxmlformats.org/officeDocument/2006/relationships/customXml" Target="../ink/ink64.xml"/><Relationship Id="rId58" Type="http://schemas.openxmlformats.org/officeDocument/2006/relationships/customXml" Target="../ink/ink69.xml"/><Relationship Id="rId74" Type="http://schemas.openxmlformats.org/officeDocument/2006/relationships/customXml" Target="../ink/ink85.xml"/><Relationship Id="rId79" Type="http://schemas.openxmlformats.org/officeDocument/2006/relationships/customXml" Target="../ink/ink90.xml"/><Relationship Id="rId102" Type="http://schemas.openxmlformats.org/officeDocument/2006/relationships/customXml" Target="../ink/ink113.xml"/><Relationship Id="rId123" Type="http://schemas.openxmlformats.org/officeDocument/2006/relationships/customXml" Target="../ink/ink134.xml"/><Relationship Id="rId128" Type="http://schemas.openxmlformats.org/officeDocument/2006/relationships/customXml" Target="../ink/ink139.xml"/><Relationship Id="rId5" Type="http://schemas.openxmlformats.org/officeDocument/2006/relationships/customXml" Target="../ink/ink16.xml"/><Relationship Id="rId90" Type="http://schemas.openxmlformats.org/officeDocument/2006/relationships/customXml" Target="../ink/ink101.xml"/><Relationship Id="rId95" Type="http://schemas.openxmlformats.org/officeDocument/2006/relationships/customXml" Target="../ink/ink106.xml"/><Relationship Id="rId22" Type="http://schemas.openxmlformats.org/officeDocument/2006/relationships/customXml" Target="../ink/ink33.xml"/><Relationship Id="rId27" Type="http://schemas.openxmlformats.org/officeDocument/2006/relationships/customXml" Target="../ink/ink38.xml"/><Relationship Id="rId43" Type="http://schemas.openxmlformats.org/officeDocument/2006/relationships/customXml" Target="../ink/ink54.xml"/><Relationship Id="rId48" Type="http://schemas.openxmlformats.org/officeDocument/2006/relationships/customXml" Target="../ink/ink59.xml"/><Relationship Id="rId64" Type="http://schemas.openxmlformats.org/officeDocument/2006/relationships/customXml" Target="../ink/ink75.xml"/><Relationship Id="rId69" Type="http://schemas.openxmlformats.org/officeDocument/2006/relationships/customXml" Target="../ink/ink80.xml"/><Relationship Id="rId113" Type="http://schemas.openxmlformats.org/officeDocument/2006/relationships/customXml" Target="../ink/ink124.xml"/><Relationship Id="rId118" Type="http://schemas.openxmlformats.org/officeDocument/2006/relationships/customXml" Target="../ink/ink129.xml"/><Relationship Id="rId134" Type="http://schemas.openxmlformats.org/officeDocument/2006/relationships/customXml" Target="../ink/ink145.xml"/><Relationship Id="rId80" Type="http://schemas.openxmlformats.org/officeDocument/2006/relationships/customXml" Target="../ink/ink91.xml"/><Relationship Id="rId85" Type="http://schemas.openxmlformats.org/officeDocument/2006/relationships/customXml" Target="../ink/ink96.xml"/><Relationship Id="rId12" Type="http://schemas.openxmlformats.org/officeDocument/2006/relationships/customXml" Target="../ink/ink23.xml"/><Relationship Id="rId17" Type="http://schemas.openxmlformats.org/officeDocument/2006/relationships/customXml" Target="../ink/ink28.xml"/><Relationship Id="rId33" Type="http://schemas.openxmlformats.org/officeDocument/2006/relationships/customXml" Target="../ink/ink44.xml"/><Relationship Id="rId38" Type="http://schemas.openxmlformats.org/officeDocument/2006/relationships/customXml" Target="../ink/ink49.xml"/><Relationship Id="rId59" Type="http://schemas.openxmlformats.org/officeDocument/2006/relationships/customXml" Target="../ink/ink70.xml"/><Relationship Id="rId103" Type="http://schemas.openxmlformats.org/officeDocument/2006/relationships/customXml" Target="../ink/ink114.xml"/><Relationship Id="rId108" Type="http://schemas.openxmlformats.org/officeDocument/2006/relationships/customXml" Target="../ink/ink119.xml"/><Relationship Id="rId124" Type="http://schemas.openxmlformats.org/officeDocument/2006/relationships/customXml" Target="../ink/ink135.xml"/><Relationship Id="rId129" Type="http://schemas.openxmlformats.org/officeDocument/2006/relationships/customXml" Target="../ink/ink140.xml"/><Relationship Id="rId54" Type="http://schemas.openxmlformats.org/officeDocument/2006/relationships/customXml" Target="../ink/ink65.xml"/><Relationship Id="rId70" Type="http://schemas.openxmlformats.org/officeDocument/2006/relationships/customXml" Target="../ink/ink81.xml"/><Relationship Id="rId75" Type="http://schemas.openxmlformats.org/officeDocument/2006/relationships/customXml" Target="../ink/ink86.xml"/><Relationship Id="rId91" Type="http://schemas.openxmlformats.org/officeDocument/2006/relationships/customXml" Target="../ink/ink102.xml"/><Relationship Id="rId96" Type="http://schemas.openxmlformats.org/officeDocument/2006/relationships/customXml" Target="../ink/ink107.xml"/><Relationship Id="rId1" Type="http://schemas.openxmlformats.org/officeDocument/2006/relationships/tags" Target="../tags/tag63.xml"/><Relationship Id="rId6" Type="http://schemas.openxmlformats.org/officeDocument/2006/relationships/customXml" Target="../ink/ink17.xml"/><Relationship Id="rId23" Type="http://schemas.openxmlformats.org/officeDocument/2006/relationships/customXml" Target="../ink/ink34.xml"/><Relationship Id="rId28" Type="http://schemas.openxmlformats.org/officeDocument/2006/relationships/customXml" Target="../ink/ink39.xml"/><Relationship Id="rId49" Type="http://schemas.openxmlformats.org/officeDocument/2006/relationships/customXml" Target="../ink/ink60.xml"/><Relationship Id="rId114" Type="http://schemas.openxmlformats.org/officeDocument/2006/relationships/customXml" Target="../ink/ink125.xml"/><Relationship Id="rId119" Type="http://schemas.openxmlformats.org/officeDocument/2006/relationships/customXml" Target="../ink/ink130.xml"/><Relationship Id="rId44" Type="http://schemas.openxmlformats.org/officeDocument/2006/relationships/customXml" Target="../ink/ink55.xml"/><Relationship Id="rId60" Type="http://schemas.openxmlformats.org/officeDocument/2006/relationships/customXml" Target="../ink/ink71.xml"/><Relationship Id="rId65" Type="http://schemas.openxmlformats.org/officeDocument/2006/relationships/customXml" Target="../ink/ink76.xml"/><Relationship Id="rId81" Type="http://schemas.openxmlformats.org/officeDocument/2006/relationships/customXml" Target="../ink/ink92.xml"/><Relationship Id="rId86" Type="http://schemas.openxmlformats.org/officeDocument/2006/relationships/customXml" Target="../ink/ink97.xml"/><Relationship Id="rId130" Type="http://schemas.openxmlformats.org/officeDocument/2006/relationships/customXml" Target="../ink/ink141.xml"/><Relationship Id="rId13" Type="http://schemas.openxmlformats.org/officeDocument/2006/relationships/customXml" Target="../ink/ink24.xml"/><Relationship Id="rId18" Type="http://schemas.openxmlformats.org/officeDocument/2006/relationships/customXml" Target="../ink/ink29.xml"/><Relationship Id="rId39" Type="http://schemas.openxmlformats.org/officeDocument/2006/relationships/customXml" Target="../ink/ink50.xml"/><Relationship Id="rId109" Type="http://schemas.openxmlformats.org/officeDocument/2006/relationships/customXml" Target="../ink/ink120.xml"/><Relationship Id="rId34" Type="http://schemas.openxmlformats.org/officeDocument/2006/relationships/customXml" Target="../ink/ink45.xml"/><Relationship Id="rId50" Type="http://schemas.openxmlformats.org/officeDocument/2006/relationships/customXml" Target="../ink/ink61.xml"/><Relationship Id="rId55" Type="http://schemas.openxmlformats.org/officeDocument/2006/relationships/customXml" Target="../ink/ink66.xml"/><Relationship Id="rId76" Type="http://schemas.openxmlformats.org/officeDocument/2006/relationships/customXml" Target="../ink/ink87.xml"/><Relationship Id="rId97" Type="http://schemas.openxmlformats.org/officeDocument/2006/relationships/customXml" Target="../ink/ink108.xml"/><Relationship Id="rId104" Type="http://schemas.openxmlformats.org/officeDocument/2006/relationships/customXml" Target="../ink/ink115.xml"/><Relationship Id="rId120" Type="http://schemas.openxmlformats.org/officeDocument/2006/relationships/customXml" Target="../ink/ink131.xml"/><Relationship Id="rId125" Type="http://schemas.openxmlformats.org/officeDocument/2006/relationships/customXml" Target="../ink/ink136.xml"/><Relationship Id="rId7" Type="http://schemas.openxmlformats.org/officeDocument/2006/relationships/customXml" Target="../ink/ink18.xml"/><Relationship Id="rId71" Type="http://schemas.openxmlformats.org/officeDocument/2006/relationships/customXml" Target="../ink/ink82.xml"/><Relationship Id="rId92" Type="http://schemas.openxmlformats.org/officeDocument/2006/relationships/customXml" Target="../ink/ink103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40.xml"/><Relationship Id="rId24" Type="http://schemas.openxmlformats.org/officeDocument/2006/relationships/customXml" Target="../ink/ink35.xml"/><Relationship Id="rId40" Type="http://schemas.openxmlformats.org/officeDocument/2006/relationships/customXml" Target="../ink/ink51.xml"/><Relationship Id="rId45" Type="http://schemas.openxmlformats.org/officeDocument/2006/relationships/customXml" Target="../ink/ink56.xml"/><Relationship Id="rId66" Type="http://schemas.openxmlformats.org/officeDocument/2006/relationships/customXml" Target="../ink/ink77.xml"/><Relationship Id="rId87" Type="http://schemas.openxmlformats.org/officeDocument/2006/relationships/customXml" Target="../ink/ink98.xml"/><Relationship Id="rId110" Type="http://schemas.openxmlformats.org/officeDocument/2006/relationships/customXml" Target="../ink/ink121.xml"/><Relationship Id="rId115" Type="http://schemas.openxmlformats.org/officeDocument/2006/relationships/customXml" Target="../ink/ink126.xml"/><Relationship Id="rId131" Type="http://schemas.openxmlformats.org/officeDocument/2006/relationships/customXml" Target="../ink/ink142.xml"/><Relationship Id="rId61" Type="http://schemas.openxmlformats.org/officeDocument/2006/relationships/customXml" Target="../ink/ink72.xml"/><Relationship Id="rId82" Type="http://schemas.openxmlformats.org/officeDocument/2006/relationships/customXml" Target="../ink/ink93.xml"/><Relationship Id="rId19" Type="http://schemas.openxmlformats.org/officeDocument/2006/relationships/customXml" Target="../ink/ink30.xml"/><Relationship Id="rId14" Type="http://schemas.openxmlformats.org/officeDocument/2006/relationships/customXml" Target="../ink/ink25.xml"/><Relationship Id="rId30" Type="http://schemas.openxmlformats.org/officeDocument/2006/relationships/customXml" Target="../ink/ink41.xml"/><Relationship Id="rId35" Type="http://schemas.openxmlformats.org/officeDocument/2006/relationships/customXml" Target="../ink/ink46.xml"/><Relationship Id="rId56" Type="http://schemas.openxmlformats.org/officeDocument/2006/relationships/customXml" Target="../ink/ink67.xml"/><Relationship Id="rId77" Type="http://schemas.openxmlformats.org/officeDocument/2006/relationships/customXml" Target="../ink/ink88.xml"/><Relationship Id="rId100" Type="http://schemas.openxmlformats.org/officeDocument/2006/relationships/customXml" Target="../ink/ink111.xml"/><Relationship Id="rId105" Type="http://schemas.openxmlformats.org/officeDocument/2006/relationships/customXml" Target="../ink/ink116.xml"/><Relationship Id="rId126" Type="http://schemas.openxmlformats.org/officeDocument/2006/relationships/customXml" Target="../ink/ink137.xml"/><Relationship Id="rId8" Type="http://schemas.openxmlformats.org/officeDocument/2006/relationships/customXml" Target="../ink/ink19.xml"/><Relationship Id="rId51" Type="http://schemas.openxmlformats.org/officeDocument/2006/relationships/customXml" Target="../ink/ink62.xml"/><Relationship Id="rId72" Type="http://schemas.openxmlformats.org/officeDocument/2006/relationships/customXml" Target="../ink/ink83.xml"/><Relationship Id="rId93" Type="http://schemas.openxmlformats.org/officeDocument/2006/relationships/customXml" Target="../ink/ink104.xml"/><Relationship Id="rId98" Type="http://schemas.openxmlformats.org/officeDocument/2006/relationships/customXml" Target="../ink/ink109.xml"/><Relationship Id="rId121" Type="http://schemas.openxmlformats.org/officeDocument/2006/relationships/customXml" Target="../ink/ink132.xml"/><Relationship Id="rId3" Type="http://schemas.openxmlformats.org/officeDocument/2006/relationships/image" Target="../media/image2.png"/><Relationship Id="rId25" Type="http://schemas.openxmlformats.org/officeDocument/2006/relationships/customXml" Target="../ink/ink36.xml"/><Relationship Id="rId46" Type="http://schemas.openxmlformats.org/officeDocument/2006/relationships/customXml" Target="../ink/ink57.xml"/><Relationship Id="rId67" Type="http://schemas.openxmlformats.org/officeDocument/2006/relationships/customXml" Target="../ink/ink78.xml"/><Relationship Id="rId116" Type="http://schemas.openxmlformats.org/officeDocument/2006/relationships/customXml" Target="../ink/ink127.xml"/><Relationship Id="rId20" Type="http://schemas.openxmlformats.org/officeDocument/2006/relationships/customXml" Target="../ink/ink31.xml"/><Relationship Id="rId41" Type="http://schemas.openxmlformats.org/officeDocument/2006/relationships/customXml" Target="../ink/ink52.xml"/><Relationship Id="rId62" Type="http://schemas.openxmlformats.org/officeDocument/2006/relationships/customXml" Target="../ink/ink73.xml"/><Relationship Id="rId83" Type="http://schemas.openxmlformats.org/officeDocument/2006/relationships/customXml" Target="../ink/ink94.xml"/><Relationship Id="rId88" Type="http://schemas.openxmlformats.org/officeDocument/2006/relationships/customXml" Target="../ink/ink99.xml"/><Relationship Id="rId111" Type="http://schemas.openxmlformats.org/officeDocument/2006/relationships/customXml" Target="../ink/ink122.xml"/><Relationship Id="rId132" Type="http://schemas.openxmlformats.org/officeDocument/2006/relationships/customXml" Target="../ink/ink143.xml"/><Relationship Id="rId15" Type="http://schemas.openxmlformats.org/officeDocument/2006/relationships/customXml" Target="../ink/ink26.xml"/><Relationship Id="rId36" Type="http://schemas.openxmlformats.org/officeDocument/2006/relationships/customXml" Target="../ink/ink47.xml"/><Relationship Id="rId57" Type="http://schemas.openxmlformats.org/officeDocument/2006/relationships/customXml" Target="../ink/ink68.xml"/><Relationship Id="rId106" Type="http://schemas.openxmlformats.org/officeDocument/2006/relationships/customXml" Target="../ink/ink117.xml"/><Relationship Id="rId127" Type="http://schemas.openxmlformats.org/officeDocument/2006/relationships/customXml" Target="../ink/ink138.xml"/><Relationship Id="rId10" Type="http://schemas.openxmlformats.org/officeDocument/2006/relationships/customXml" Target="../ink/ink21.xml"/><Relationship Id="rId31" Type="http://schemas.openxmlformats.org/officeDocument/2006/relationships/customXml" Target="../ink/ink42.xml"/><Relationship Id="rId52" Type="http://schemas.openxmlformats.org/officeDocument/2006/relationships/customXml" Target="../ink/ink63.xml"/><Relationship Id="rId73" Type="http://schemas.openxmlformats.org/officeDocument/2006/relationships/customXml" Target="../ink/ink84.xml"/><Relationship Id="rId78" Type="http://schemas.openxmlformats.org/officeDocument/2006/relationships/customXml" Target="../ink/ink89.xml"/><Relationship Id="rId94" Type="http://schemas.openxmlformats.org/officeDocument/2006/relationships/customXml" Target="../ink/ink105.xml"/><Relationship Id="rId99" Type="http://schemas.openxmlformats.org/officeDocument/2006/relationships/customXml" Target="../ink/ink110.xml"/><Relationship Id="rId101" Type="http://schemas.openxmlformats.org/officeDocument/2006/relationships/customXml" Target="../ink/ink112.xml"/><Relationship Id="rId122" Type="http://schemas.openxmlformats.org/officeDocument/2006/relationships/customXml" Target="../ink/ink133.xml"/><Relationship Id="rId4" Type="http://schemas.openxmlformats.org/officeDocument/2006/relationships/customXml" Target="../ink/ink15.xml"/><Relationship Id="rId9" Type="http://schemas.openxmlformats.org/officeDocument/2006/relationships/customXml" Target="../ink/ink20.xml"/><Relationship Id="rId26" Type="http://schemas.openxmlformats.org/officeDocument/2006/relationships/customXml" Target="../ink/ink37.xml"/><Relationship Id="rId47" Type="http://schemas.openxmlformats.org/officeDocument/2006/relationships/customXml" Target="../ink/ink58.xml"/><Relationship Id="rId68" Type="http://schemas.openxmlformats.org/officeDocument/2006/relationships/customXml" Target="../ink/ink79.xml"/><Relationship Id="rId89" Type="http://schemas.openxmlformats.org/officeDocument/2006/relationships/customXml" Target="../ink/ink100.xml"/><Relationship Id="rId112" Type="http://schemas.openxmlformats.org/officeDocument/2006/relationships/customXml" Target="../ink/ink123.xml"/><Relationship Id="rId133" Type="http://schemas.openxmlformats.org/officeDocument/2006/relationships/customXml" Target="../ink/ink144.xml"/></Relationships>
</file>

<file path=ppt/slides/_rels/slide20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025.xml"/><Relationship Id="rId21" Type="http://schemas.openxmlformats.org/officeDocument/2006/relationships/customXml" Target="../ink/ink929.xml"/><Relationship Id="rId42" Type="http://schemas.openxmlformats.org/officeDocument/2006/relationships/customXml" Target="../ink/ink950.xml"/><Relationship Id="rId63" Type="http://schemas.openxmlformats.org/officeDocument/2006/relationships/customXml" Target="../ink/ink971.xml"/><Relationship Id="rId84" Type="http://schemas.openxmlformats.org/officeDocument/2006/relationships/customXml" Target="../ink/ink992.xml"/><Relationship Id="rId138" Type="http://schemas.openxmlformats.org/officeDocument/2006/relationships/customXml" Target="../ink/ink1046.xml"/><Relationship Id="rId159" Type="http://schemas.openxmlformats.org/officeDocument/2006/relationships/customXml" Target="../ink/ink1067.xml"/><Relationship Id="rId170" Type="http://schemas.openxmlformats.org/officeDocument/2006/relationships/customXml" Target="../ink/ink1078.xml"/><Relationship Id="rId107" Type="http://schemas.openxmlformats.org/officeDocument/2006/relationships/customXml" Target="../ink/ink1015.xml"/><Relationship Id="rId11" Type="http://schemas.openxmlformats.org/officeDocument/2006/relationships/customXml" Target="../ink/ink919.xml"/><Relationship Id="rId32" Type="http://schemas.openxmlformats.org/officeDocument/2006/relationships/customXml" Target="../ink/ink940.xml"/><Relationship Id="rId53" Type="http://schemas.openxmlformats.org/officeDocument/2006/relationships/customXml" Target="../ink/ink961.xml"/><Relationship Id="rId74" Type="http://schemas.openxmlformats.org/officeDocument/2006/relationships/customXml" Target="../ink/ink982.xml"/><Relationship Id="rId128" Type="http://schemas.openxmlformats.org/officeDocument/2006/relationships/customXml" Target="../ink/ink1036.xml"/><Relationship Id="rId149" Type="http://schemas.openxmlformats.org/officeDocument/2006/relationships/customXml" Target="../ink/ink1057.xml"/><Relationship Id="rId5" Type="http://schemas.openxmlformats.org/officeDocument/2006/relationships/customXml" Target="../ink/ink913.xml"/><Relationship Id="rId95" Type="http://schemas.openxmlformats.org/officeDocument/2006/relationships/customXml" Target="../ink/ink1003.xml"/><Relationship Id="rId160" Type="http://schemas.openxmlformats.org/officeDocument/2006/relationships/customXml" Target="../ink/ink1068.xml"/><Relationship Id="rId181" Type="http://schemas.openxmlformats.org/officeDocument/2006/relationships/customXml" Target="../ink/ink1089.xml"/><Relationship Id="rId22" Type="http://schemas.openxmlformats.org/officeDocument/2006/relationships/customXml" Target="../ink/ink930.xml"/><Relationship Id="rId43" Type="http://schemas.openxmlformats.org/officeDocument/2006/relationships/customXml" Target="../ink/ink951.xml"/><Relationship Id="rId64" Type="http://schemas.openxmlformats.org/officeDocument/2006/relationships/customXml" Target="../ink/ink972.xml"/><Relationship Id="rId118" Type="http://schemas.openxmlformats.org/officeDocument/2006/relationships/customXml" Target="../ink/ink1026.xml"/><Relationship Id="rId139" Type="http://schemas.openxmlformats.org/officeDocument/2006/relationships/customXml" Target="../ink/ink1047.xml"/><Relationship Id="rId85" Type="http://schemas.openxmlformats.org/officeDocument/2006/relationships/customXml" Target="../ink/ink993.xml"/><Relationship Id="rId150" Type="http://schemas.openxmlformats.org/officeDocument/2006/relationships/customXml" Target="../ink/ink1058.xml"/><Relationship Id="rId171" Type="http://schemas.openxmlformats.org/officeDocument/2006/relationships/customXml" Target="../ink/ink1079.xml"/><Relationship Id="rId12" Type="http://schemas.openxmlformats.org/officeDocument/2006/relationships/customXml" Target="../ink/ink920.xml"/><Relationship Id="rId33" Type="http://schemas.openxmlformats.org/officeDocument/2006/relationships/customXml" Target="../ink/ink941.xml"/><Relationship Id="rId108" Type="http://schemas.openxmlformats.org/officeDocument/2006/relationships/customXml" Target="../ink/ink1016.xml"/><Relationship Id="rId129" Type="http://schemas.openxmlformats.org/officeDocument/2006/relationships/customXml" Target="../ink/ink1037.xml"/><Relationship Id="rId54" Type="http://schemas.openxmlformats.org/officeDocument/2006/relationships/customXml" Target="../ink/ink962.xml"/><Relationship Id="rId75" Type="http://schemas.openxmlformats.org/officeDocument/2006/relationships/customXml" Target="../ink/ink983.xml"/><Relationship Id="rId96" Type="http://schemas.openxmlformats.org/officeDocument/2006/relationships/customXml" Target="../ink/ink1004.xml"/><Relationship Id="rId140" Type="http://schemas.openxmlformats.org/officeDocument/2006/relationships/customXml" Target="../ink/ink1048.xml"/><Relationship Id="rId161" Type="http://schemas.openxmlformats.org/officeDocument/2006/relationships/customXml" Target="../ink/ink1069.xml"/><Relationship Id="rId6" Type="http://schemas.openxmlformats.org/officeDocument/2006/relationships/customXml" Target="../ink/ink914.xml"/><Relationship Id="rId23" Type="http://schemas.openxmlformats.org/officeDocument/2006/relationships/customXml" Target="../ink/ink931.xml"/><Relationship Id="rId119" Type="http://schemas.openxmlformats.org/officeDocument/2006/relationships/customXml" Target="../ink/ink1027.xml"/><Relationship Id="rId44" Type="http://schemas.openxmlformats.org/officeDocument/2006/relationships/customXml" Target="../ink/ink952.xml"/><Relationship Id="rId60" Type="http://schemas.openxmlformats.org/officeDocument/2006/relationships/customXml" Target="../ink/ink968.xml"/><Relationship Id="rId65" Type="http://schemas.openxmlformats.org/officeDocument/2006/relationships/customXml" Target="../ink/ink973.xml"/><Relationship Id="rId81" Type="http://schemas.openxmlformats.org/officeDocument/2006/relationships/customXml" Target="../ink/ink989.xml"/><Relationship Id="rId86" Type="http://schemas.openxmlformats.org/officeDocument/2006/relationships/customXml" Target="../ink/ink994.xml"/><Relationship Id="rId130" Type="http://schemas.openxmlformats.org/officeDocument/2006/relationships/customXml" Target="../ink/ink1038.xml"/><Relationship Id="rId135" Type="http://schemas.openxmlformats.org/officeDocument/2006/relationships/customXml" Target="../ink/ink1043.xml"/><Relationship Id="rId151" Type="http://schemas.openxmlformats.org/officeDocument/2006/relationships/customXml" Target="../ink/ink1059.xml"/><Relationship Id="rId156" Type="http://schemas.openxmlformats.org/officeDocument/2006/relationships/customXml" Target="../ink/ink1064.xml"/><Relationship Id="rId177" Type="http://schemas.openxmlformats.org/officeDocument/2006/relationships/customXml" Target="../ink/ink1085.xml"/><Relationship Id="rId172" Type="http://schemas.openxmlformats.org/officeDocument/2006/relationships/customXml" Target="../ink/ink1080.xml"/><Relationship Id="rId13" Type="http://schemas.openxmlformats.org/officeDocument/2006/relationships/customXml" Target="../ink/ink921.xml"/><Relationship Id="rId18" Type="http://schemas.openxmlformats.org/officeDocument/2006/relationships/customXml" Target="../ink/ink926.xml"/><Relationship Id="rId39" Type="http://schemas.openxmlformats.org/officeDocument/2006/relationships/customXml" Target="../ink/ink947.xml"/><Relationship Id="rId109" Type="http://schemas.openxmlformats.org/officeDocument/2006/relationships/customXml" Target="../ink/ink1017.xml"/><Relationship Id="rId34" Type="http://schemas.openxmlformats.org/officeDocument/2006/relationships/customXml" Target="../ink/ink942.xml"/><Relationship Id="rId50" Type="http://schemas.openxmlformats.org/officeDocument/2006/relationships/customXml" Target="../ink/ink958.xml"/><Relationship Id="rId55" Type="http://schemas.openxmlformats.org/officeDocument/2006/relationships/customXml" Target="../ink/ink963.xml"/><Relationship Id="rId76" Type="http://schemas.openxmlformats.org/officeDocument/2006/relationships/customXml" Target="../ink/ink984.xml"/><Relationship Id="rId97" Type="http://schemas.openxmlformats.org/officeDocument/2006/relationships/customXml" Target="../ink/ink1005.xml"/><Relationship Id="rId104" Type="http://schemas.openxmlformats.org/officeDocument/2006/relationships/customXml" Target="../ink/ink1012.xml"/><Relationship Id="rId120" Type="http://schemas.openxmlformats.org/officeDocument/2006/relationships/customXml" Target="../ink/ink1028.xml"/><Relationship Id="rId125" Type="http://schemas.openxmlformats.org/officeDocument/2006/relationships/customXml" Target="../ink/ink1033.xml"/><Relationship Id="rId141" Type="http://schemas.openxmlformats.org/officeDocument/2006/relationships/customXml" Target="../ink/ink1049.xml"/><Relationship Id="rId146" Type="http://schemas.openxmlformats.org/officeDocument/2006/relationships/customXml" Target="../ink/ink1054.xml"/><Relationship Id="rId167" Type="http://schemas.openxmlformats.org/officeDocument/2006/relationships/customXml" Target="../ink/ink1075.xml"/><Relationship Id="rId7" Type="http://schemas.openxmlformats.org/officeDocument/2006/relationships/customXml" Target="../ink/ink915.xml"/><Relationship Id="rId71" Type="http://schemas.openxmlformats.org/officeDocument/2006/relationships/customXml" Target="../ink/ink979.xml"/><Relationship Id="rId92" Type="http://schemas.openxmlformats.org/officeDocument/2006/relationships/customXml" Target="../ink/ink1000.xml"/><Relationship Id="rId162" Type="http://schemas.openxmlformats.org/officeDocument/2006/relationships/customXml" Target="../ink/ink1070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937.xml"/><Relationship Id="rId24" Type="http://schemas.openxmlformats.org/officeDocument/2006/relationships/customXml" Target="../ink/ink932.xml"/><Relationship Id="rId40" Type="http://schemas.openxmlformats.org/officeDocument/2006/relationships/customXml" Target="../ink/ink948.xml"/><Relationship Id="rId45" Type="http://schemas.openxmlformats.org/officeDocument/2006/relationships/customXml" Target="../ink/ink953.xml"/><Relationship Id="rId66" Type="http://schemas.openxmlformats.org/officeDocument/2006/relationships/customXml" Target="../ink/ink974.xml"/><Relationship Id="rId87" Type="http://schemas.openxmlformats.org/officeDocument/2006/relationships/customXml" Target="../ink/ink995.xml"/><Relationship Id="rId110" Type="http://schemas.openxmlformats.org/officeDocument/2006/relationships/customXml" Target="../ink/ink1018.xml"/><Relationship Id="rId115" Type="http://schemas.openxmlformats.org/officeDocument/2006/relationships/customXml" Target="../ink/ink1023.xml"/><Relationship Id="rId131" Type="http://schemas.openxmlformats.org/officeDocument/2006/relationships/customXml" Target="../ink/ink1039.xml"/><Relationship Id="rId136" Type="http://schemas.openxmlformats.org/officeDocument/2006/relationships/customXml" Target="../ink/ink1044.xml"/><Relationship Id="rId157" Type="http://schemas.openxmlformats.org/officeDocument/2006/relationships/customXml" Target="../ink/ink1065.xml"/><Relationship Id="rId178" Type="http://schemas.openxmlformats.org/officeDocument/2006/relationships/customXml" Target="../ink/ink1086.xml"/><Relationship Id="rId61" Type="http://schemas.openxmlformats.org/officeDocument/2006/relationships/customXml" Target="../ink/ink969.xml"/><Relationship Id="rId82" Type="http://schemas.openxmlformats.org/officeDocument/2006/relationships/customXml" Target="../ink/ink990.xml"/><Relationship Id="rId152" Type="http://schemas.openxmlformats.org/officeDocument/2006/relationships/customXml" Target="../ink/ink1060.xml"/><Relationship Id="rId173" Type="http://schemas.openxmlformats.org/officeDocument/2006/relationships/customXml" Target="../ink/ink1081.xml"/><Relationship Id="rId19" Type="http://schemas.openxmlformats.org/officeDocument/2006/relationships/customXml" Target="../ink/ink927.xml"/><Relationship Id="rId14" Type="http://schemas.openxmlformats.org/officeDocument/2006/relationships/customXml" Target="../ink/ink922.xml"/><Relationship Id="rId30" Type="http://schemas.openxmlformats.org/officeDocument/2006/relationships/customXml" Target="../ink/ink938.xml"/><Relationship Id="rId35" Type="http://schemas.openxmlformats.org/officeDocument/2006/relationships/customXml" Target="../ink/ink943.xml"/><Relationship Id="rId56" Type="http://schemas.openxmlformats.org/officeDocument/2006/relationships/customXml" Target="../ink/ink964.xml"/><Relationship Id="rId77" Type="http://schemas.openxmlformats.org/officeDocument/2006/relationships/customXml" Target="../ink/ink985.xml"/><Relationship Id="rId100" Type="http://schemas.openxmlformats.org/officeDocument/2006/relationships/customXml" Target="../ink/ink1008.xml"/><Relationship Id="rId105" Type="http://schemas.openxmlformats.org/officeDocument/2006/relationships/customXml" Target="../ink/ink1013.xml"/><Relationship Id="rId126" Type="http://schemas.openxmlformats.org/officeDocument/2006/relationships/customXml" Target="../ink/ink1034.xml"/><Relationship Id="rId147" Type="http://schemas.openxmlformats.org/officeDocument/2006/relationships/customXml" Target="../ink/ink1055.xml"/><Relationship Id="rId168" Type="http://schemas.openxmlformats.org/officeDocument/2006/relationships/customXml" Target="../ink/ink1076.xml"/><Relationship Id="rId8" Type="http://schemas.openxmlformats.org/officeDocument/2006/relationships/customXml" Target="../ink/ink916.xml"/><Relationship Id="rId51" Type="http://schemas.openxmlformats.org/officeDocument/2006/relationships/customXml" Target="../ink/ink959.xml"/><Relationship Id="rId72" Type="http://schemas.openxmlformats.org/officeDocument/2006/relationships/customXml" Target="../ink/ink980.xml"/><Relationship Id="rId93" Type="http://schemas.openxmlformats.org/officeDocument/2006/relationships/customXml" Target="../ink/ink1001.xml"/><Relationship Id="rId98" Type="http://schemas.openxmlformats.org/officeDocument/2006/relationships/customXml" Target="../ink/ink1006.xml"/><Relationship Id="rId121" Type="http://schemas.openxmlformats.org/officeDocument/2006/relationships/customXml" Target="../ink/ink1029.xml"/><Relationship Id="rId142" Type="http://schemas.openxmlformats.org/officeDocument/2006/relationships/customXml" Target="../ink/ink1050.xml"/><Relationship Id="rId163" Type="http://schemas.openxmlformats.org/officeDocument/2006/relationships/customXml" Target="../ink/ink1071.xml"/><Relationship Id="rId3" Type="http://schemas.openxmlformats.org/officeDocument/2006/relationships/image" Target="../media/image19.png"/><Relationship Id="rId25" Type="http://schemas.openxmlformats.org/officeDocument/2006/relationships/customXml" Target="../ink/ink933.xml"/><Relationship Id="rId46" Type="http://schemas.openxmlformats.org/officeDocument/2006/relationships/customXml" Target="../ink/ink954.xml"/><Relationship Id="rId67" Type="http://schemas.openxmlformats.org/officeDocument/2006/relationships/customXml" Target="../ink/ink975.xml"/><Relationship Id="rId116" Type="http://schemas.openxmlformats.org/officeDocument/2006/relationships/customXml" Target="../ink/ink1024.xml"/><Relationship Id="rId137" Type="http://schemas.openxmlformats.org/officeDocument/2006/relationships/customXml" Target="../ink/ink1045.xml"/><Relationship Id="rId158" Type="http://schemas.openxmlformats.org/officeDocument/2006/relationships/customXml" Target="../ink/ink1066.xml"/><Relationship Id="rId20" Type="http://schemas.openxmlformats.org/officeDocument/2006/relationships/customXml" Target="../ink/ink928.xml"/><Relationship Id="rId41" Type="http://schemas.openxmlformats.org/officeDocument/2006/relationships/customXml" Target="../ink/ink949.xml"/><Relationship Id="rId62" Type="http://schemas.openxmlformats.org/officeDocument/2006/relationships/customXml" Target="../ink/ink970.xml"/><Relationship Id="rId83" Type="http://schemas.openxmlformats.org/officeDocument/2006/relationships/customXml" Target="../ink/ink991.xml"/><Relationship Id="rId88" Type="http://schemas.openxmlformats.org/officeDocument/2006/relationships/customXml" Target="../ink/ink996.xml"/><Relationship Id="rId111" Type="http://schemas.openxmlformats.org/officeDocument/2006/relationships/customXml" Target="../ink/ink1019.xml"/><Relationship Id="rId132" Type="http://schemas.openxmlformats.org/officeDocument/2006/relationships/customXml" Target="../ink/ink1040.xml"/><Relationship Id="rId153" Type="http://schemas.openxmlformats.org/officeDocument/2006/relationships/customXml" Target="../ink/ink1061.xml"/><Relationship Id="rId174" Type="http://schemas.openxmlformats.org/officeDocument/2006/relationships/customXml" Target="../ink/ink1082.xml"/><Relationship Id="rId179" Type="http://schemas.openxmlformats.org/officeDocument/2006/relationships/customXml" Target="../ink/ink1087.xml"/><Relationship Id="rId15" Type="http://schemas.openxmlformats.org/officeDocument/2006/relationships/customXml" Target="../ink/ink923.xml"/><Relationship Id="rId36" Type="http://schemas.openxmlformats.org/officeDocument/2006/relationships/customXml" Target="../ink/ink944.xml"/><Relationship Id="rId57" Type="http://schemas.openxmlformats.org/officeDocument/2006/relationships/customXml" Target="../ink/ink965.xml"/><Relationship Id="rId106" Type="http://schemas.openxmlformats.org/officeDocument/2006/relationships/customXml" Target="../ink/ink1014.xml"/><Relationship Id="rId127" Type="http://schemas.openxmlformats.org/officeDocument/2006/relationships/customXml" Target="../ink/ink1035.xml"/><Relationship Id="rId10" Type="http://schemas.openxmlformats.org/officeDocument/2006/relationships/customXml" Target="../ink/ink918.xml"/><Relationship Id="rId31" Type="http://schemas.openxmlformats.org/officeDocument/2006/relationships/customXml" Target="../ink/ink939.xml"/><Relationship Id="rId52" Type="http://schemas.openxmlformats.org/officeDocument/2006/relationships/customXml" Target="../ink/ink960.xml"/><Relationship Id="rId73" Type="http://schemas.openxmlformats.org/officeDocument/2006/relationships/customXml" Target="../ink/ink981.xml"/><Relationship Id="rId78" Type="http://schemas.openxmlformats.org/officeDocument/2006/relationships/customXml" Target="../ink/ink986.xml"/><Relationship Id="rId94" Type="http://schemas.openxmlformats.org/officeDocument/2006/relationships/customXml" Target="../ink/ink1002.xml"/><Relationship Id="rId99" Type="http://schemas.openxmlformats.org/officeDocument/2006/relationships/customXml" Target="../ink/ink1007.xml"/><Relationship Id="rId101" Type="http://schemas.openxmlformats.org/officeDocument/2006/relationships/customXml" Target="../ink/ink1009.xml"/><Relationship Id="rId122" Type="http://schemas.openxmlformats.org/officeDocument/2006/relationships/customXml" Target="../ink/ink1030.xml"/><Relationship Id="rId143" Type="http://schemas.openxmlformats.org/officeDocument/2006/relationships/customXml" Target="../ink/ink1051.xml"/><Relationship Id="rId148" Type="http://schemas.openxmlformats.org/officeDocument/2006/relationships/customXml" Target="../ink/ink1056.xml"/><Relationship Id="rId164" Type="http://schemas.openxmlformats.org/officeDocument/2006/relationships/customXml" Target="../ink/ink1072.xml"/><Relationship Id="rId169" Type="http://schemas.openxmlformats.org/officeDocument/2006/relationships/customXml" Target="../ink/ink1077.xml"/><Relationship Id="rId4" Type="http://schemas.openxmlformats.org/officeDocument/2006/relationships/image" Target="../media/image20.png"/><Relationship Id="rId9" Type="http://schemas.openxmlformats.org/officeDocument/2006/relationships/customXml" Target="../ink/ink917.xml"/><Relationship Id="rId180" Type="http://schemas.openxmlformats.org/officeDocument/2006/relationships/customXml" Target="../ink/ink1088.xml"/><Relationship Id="rId26" Type="http://schemas.openxmlformats.org/officeDocument/2006/relationships/customXml" Target="../ink/ink934.xml"/><Relationship Id="rId47" Type="http://schemas.openxmlformats.org/officeDocument/2006/relationships/customXml" Target="../ink/ink955.xml"/><Relationship Id="rId68" Type="http://schemas.openxmlformats.org/officeDocument/2006/relationships/customXml" Target="../ink/ink976.xml"/><Relationship Id="rId89" Type="http://schemas.openxmlformats.org/officeDocument/2006/relationships/customXml" Target="../ink/ink997.xml"/><Relationship Id="rId112" Type="http://schemas.openxmlformats.org/officeDocument/2006/relationships/customXml" Target="../ink/ink1020.xml"/><Relationship Id="rId133" Type="http://schemas.openxmlformats.org/officeDocument/2006/relationships/customXml" Target="../ink/ink1041.xml"/><Relationship Id="rId154" Type="http://schemas.openxmlformats.org/officeDocument/2006/relationships/customXml" Target="../ink/ink1062.xml"/><Relationship Id="rId175" Type="http://schemas.openxmlformats.org/officeDocument/2006/relationships/customXml" Target="../ink/ink1083.xml"/><Relationship Id="rId16" Type="http://schemas.openxmlformats.org/officeDocument/2006/relationships/customXml" Target="../ink/ink924.xml"/><Relationship Id="rId37" Type="http://schemas.openxmlformats.org/officeDocument/2006/relationships/customXml" Target="../ink/ink945.xml"/><Relationship Id="rId58" Type="http://schemas.openxmlformats.org/officeDocument/2006/relationships/customXml" Target="../ink/ink966.xml"/><Relationship Id="rId79" Type="http://schemas.openxmlformats.org/officeDocument/2006/relationships/customXml" Target="../ink/ink987.xml"/><Relationship Id="rId102" Type="http://schemas.openxmlformats.org/officeDocument/2006/relationships/customXml" Target="../ink/ink1010.xml"/><Relationship Id="rId123" Type="http://schemas.openxmlformats.org/officeDocument/2006/relationships/customXml" Target="../ink/ink1031.xml"/><Relationship Id="rId144" Type="http://schemas.openxmlformats.org/officeDocument/2006/relationships/customXml" Target="../ink/ink1052.xml"/><Relationship Id="rId90" Type="http://schemas.openxmlformats.org/officeDocument/2006/relationships/customXml" Target="../ink/ink998.xml"/><Relationship Id="rId165" Type="http://schemas.openxmlformats.org/officeDocument/2006/relationships/customXml" Target="../ink/ink1073.xml"/><Relationship Id="rId27" Type="http://schemas.openxmlformats.org/officeDocument/2006/relationships/customXml" Target="../ink/ink935.xml"/><Relationship Id="rId48" Type="http://schemas.openxmlformats.org/officeDocument/2006/relationships/customXml" Target="../ink/ink956.xml"/><Relationship Id="rId69" Type="http://schemas.openxmlformats.org/officeDocument/2006/relationships/customXml" Target="../ink/ink977.xml"/><Relationship Id="rId113" Type="http://schemas.openxmlformats.org/officeDocument/2006/relationships/customXml" Target="../ink/ink1021.xml"/><Relationship Id="rId134" Type="http://schemas.openxmlformats.org/officeDocument/2006/relationships/customXml" Target="../ink/ink1042.xml"/><Relationship Id="rId80" Type="http://schemas.openxmlformats.org/officeDocument/2006/relationships/customXml" Target="../ink/ink988.xml"/><Relationship Id="rId155" Type="http://schemas.openxmlformats.org/officeDocument/2006/relationships/customXml" Target="../ink/ink1063.xml"/><Relationship Id="rId176" Type="http://schemas.openxmlformats.org/officeDocument/2006/relationships/customXml" Target="../ink/ink1084.xml"/><Relationship Id="rId17" Type="http://schemas.openxmlformats.org/officeDocument/2006/relationships/customXml" Target="../ink/ink925.xml"/><Relationship Id="rId38" Type="http://schemas.openxmlformats.org/officeDocument/2006/relationships/customXml" Target="../ink/ink946.xml"/><Relationship Id="rId59" Type="http://schemas.openxmlformats.org/officeDocument/2006/relationships/customXml" Target="../ink/ink967.xml"/><Relationship Id="rId103" Type="http://schemas.openxmlformats.org/officeDocument/2006/relationships/customXml" Target="../ink/ink1011.xml"/><Relationship Id="rId124" Type="http://schemas.openxmlformats.org/officeDocument/2006/relationships/customXml" Target="../ink/ink1032.xml"/><Relationship Id="rId70" Type="http://schemas.openxmlformats.org/officeDocument/2006/relationships/customXml" Target="../ink/ink978.xml"/><Relationship Id="rId91" Type="http://schemas.openxmlformats.org/officeDocument/2006/relationships/customXml" Target="../ink/ink999.xml"/><Relationship Id="rId145" Type="http://schemas.openxmlformats.org/officeDocument/2006/relationships/customXml" Target="../ink/ink1053.xml"/><Relationship Id="rId166" Type="http://schemas.openxmlformats.org/officeDocument/2006/relationships/customXml" Target="../ink/ink1074.xml"/><Relationship Id="rId1" Type="http://schemas.openxmlformats.org/officeDocument/2006/relationships/tags" Target="../tags/tag79.xml"/><Relationship Id="rId28" Type="http://schemas.openxmlformats.org/officeDocument/2006/relationships/customXml" Target="../ink/ink936.xml"/><Relationship Id="rId49" Type="http://schemas.openxmlformats.org/officeDocument/2006/relationships/customXml" Target="../ink/ink957.xml"/><Relationship Id="rId114" Type="http://schemas.openxmlformats.org/officeDocument/2006/relationships/customXml" Target="../ink/ink102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0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202.xml"/><Relationship Id="rId21" Type="http://schemas.openxmlformats.org/officeDocument/2006/relationships/customXml" Target="../ink/ink1106.xml"/><Relationship Id="rId63" Type="http://schemas.openxmlformats.org/officeDocument/2006/relationships/customXml" Target="../ink/ink1148.xml"/><Relationship Id="rId159" Type="http://schemas.openxmlformats.org/officeDocument/2006/relationships/customXml" Target="../ink/ink1244.xml"/><Relationship Id="rId170" Type="http://schemas.openxmlformats.org/officeDocument/2006/relationships/customXml" Target="../ink/ink1255.xml"/><Relationship Id="rId226" Type="http://schemas.openxmlformats.org/officeDocument/2006/relationships/customXml" Target="../ink/ink1311.xml"/><Relationship Id="rId268" Type="http://schemas.openxmlformats.org/officeDocument/2006/relationships/customXml" Target="../ink/ink1353.xml"/><Relationship Id="rId32" Type="http://schemas.openxmlformats.org/officeDocument/2006/relationships/customXml" Target="../ink/ink1117.xml"/><Relationship Id="rId74" Type="http://schemas.openxmlformats.org/officeDocument/2006/relationships/customXml" Target="../ink/ink1159.xml"/><Relationship Id="rId128" Type="http://schemas.openxmlformats.org/officeDocument/2006/relationships/customXml" Target="../ink/ink1213.xml"/><Relationship Id="rId5" Type="http://schemas.openxmlformats.org/officeDocument/2006/relationships/customXml" Target="../ink/ink1090.xml"/><Relationship Id="rId181" Type="http://schemas.openxmlformats.org/officeDocument/2006/relationships/customXml" Target="../ink/ink1266.xml"/><Relationship Id="rId237" Type="http://schemas.openxmlformats.org/officeDocument/2006/relationships/customXml" Target="../ink/ink1322.xml"/><Relationship Id="rId279" Type="http://schemas.openxmlformats.org/officeDocument/2006/relationships/customXml" Target="../ink/ink1364.xml"/><Relationship Id="rId22" Type="http://schemas.openxmlformats.org/officeDocument/2006/relationships/customXml" Target="../ink/ink1107.xml"/><Relationship Id="rId43" Type="http://schemas.openxmlformats.org/officeDocument/2006/relationships/customXml" Target="../ink/ink1128.xml"/><Relationship Id="rId64" Type="http://schemas.openxmlformats.org/officeDocument/2006/relationships/customXml" Target="../ink/ink1149.xml"/><Relationship Id="rId118" Type="http://schemas.openxmlformats.org/officeDocument/2006/relationships/customXml" Target="../ink/ink1203.xml"/><Relationship Id="rId139" Type="http://schemas.openxmlformats.org/officeDocument/2006/relationships/customXml" Target="../ink/ink1224.xml"/><Relationship Id="rId85" Type="http://schemas.openxmlformats.org/officeDocument/2006/relationships/customXml" Target="../ink/ink1170.xml"/><Relationship Id="rId150" Type="http://schemas.openxmlformats.org/officeDocument/2006/relationships/customXml" Target="../ink/ink1235.xml"/><Relationship Id="rId171" Type="http://schemas.openxmlformats.org/officeDocument/2006/relationships/customXml" Target="../ink/ink1256.xml"/><Relationship Id="rId192" Type="http://schemas.openxmlformats.org/officeDocument/2006/relationships/customXml" Target="../ink/ink1277.xml"/><Relationship Id="rId206" Type="http://schemas.openxmlformats.org/officeDocument/2006/relationships/customXml" Target="../ink/ink1291.xml"/><Relationship Id="rId227" Type="http://schemas.openxmlformats.org/officeDocument/2006/relationships/customXml" Target="../ink/ink1312.xml"/><Relationship Id="rId248" Type="http://schemas.openxmlformats.org/officeDocument/2006/relationships/customXml" Target="../ink/ink1333.xml"/><Relationship Id="rId269" Type="http://schemas.openxmlformats.org/officeDocument/2006/relationships/customXml" Target="../ink/ink1354.xml"/><Relationship Id="rId12" Type="http://schemas.openxmlformats.org/officeDocument/2006/relationships/customXml" Target="../ink/ink1097.xml"/><Relationship Id="rId33" Type="http://schemas.openxmlformats.org/officeDocument/2006/relationships/customXml" Target="../ink/ink1118.xml"/><Relationship Id="rId108" Type="http://schemas.openxmlformats.org/officeDocument/2006/relationships/customXml" Target="../ink/ink1193.xml"/><Relationship Id="rId129" Type="http://schemas.openxmlformats.org/officeDocument/2006/relationships/customXml" Target="../ink/ink1214.xml"/><Relationship Id="rId280" Type="http://schemas.openxmlformats.org/officeDocument/2006/relationships/customXml" Target="../ink/ink1365.xml"/><Relationship Id="rId54" Type="http://schemas.openxmlformats.org/officeDocument/2006/relationships/customXml" Target="../ink/ink1139.xml"/><Relationship Id="rId75" Type="http://schemas.openxmlformats.org/officeDocument/2006/relationships/customXml" Target="../ink/ink1160.xml"/><Relationship Id="rId96" Type="http://schemas.openxmlformats.org/officeDocument/2006/relationships/customXml" Target="../ink/ink1181.xml"/><Relationship Id="rId140" Type="http://schemas.openxmlformats.org/officeDocument/2006/relationships/customXml" Target="../ink/ink1225.xml"/><Relationship Id="rId161" Type="http://schemas.openxmlformats.org/officeDocument/2006/relationships/customXml" Target="../ink/ink1246.xml"/><Relationship Id="rId182" Type="http://schemas.openxmlformats.org/officeDocument/2006/relationships/customXml" Target="../ink/ink1267.xml"/><Relationship Id="rId217" Type="http://schemas.openxmlformats.org/officeDocument/2006/relationships/customXml" Target="../ink/ink1302.xml"/><Relationship Id="rId6" Type="http://schemas.openxmlformats.org/officeDocument/2006/relationships/customXml" Target="../ink/ink1091.xml"/><Relationship Id="rId238" Type="http://schemas.openxmlformats.org/officeDocument/2006/relationships/customXml" Target="../ink/ink1323.xml"/><Relationship Id="rId259" Type="http://schemas.openxmlformats.org/officeDocument/2006/relationships/customXml" Target="../ink/ink1344.xml"/><Relationship Id="rId23" Type="http://schemas.openxmlformats.org/officeDocument/2006/relationships/customXml" Target="../ink/ink1108.xml"/><Relationship Id="rId119" Type="http://schemas.openxmlformats.org/officeDocument/2006/relationships/customXml" Target="../ink/ink1204.xml"/><Relationship Id="rId270" Type="http://schemas.openxmlformats.org/officeDocument/2006/relationships/customXml" Target="../ink/ink1355.xml"/><Relationship Id="rId44" Type="http://schemas.openxmlformats.org/officeDocument/2006/relationships/customXml" Target="../ink/ink1129.xml"/><Relationship Id="rId65" Type="http://schemas.openxmlformats.org/officeDocument/2006/relationships/customXml" Target="../ink/ink1150.xml"/><Relationship Id="rId86" Type="http://schemas.openxmlformats.org/officeDocument/2006/relationships/customXml" Target="../ink/ink1171.xml"/><Relationship Id="rId130" Type="http://schemas.openxmlformats.org/officeDocument/2006/relationships/customXml" Target="../ink/ink1215.xml"/><Relationship Id="rId151" Type="http://schemas.openxmlformats.org/officeDocument/2006/relationships/customXml" Target="../ink/ink1236.xml"/><Relationship Id="rId172" Type="http://schemas.openxmlformats.org/officeDocument/2006/relationships/customXml" Target="../ink/ink1257.xml"/><Relationship Id="rId193" Type="http://schemas.openxmlformats.org/officeDocument/2006/relationships/customXml" Target="../ink/ink1278.xml"/><Relationship Id="rId207" Type="http://schemas.openxmlformats.org/officeDocument/2006/relationships/customXml" Target="../ink/ink1292.xml"/><Relationship Id="rId228" Type="http://schemas.openxmlformats.org/officeDocument/2006/relationships/customXml" Target="../ink/ink1313.xml"/><Relationship Id="rId249" Type="http://schemas.openxmlformats.org/officeDocument/2006/relationships/customXml" Target="../ink/ink1334.xml"/><Relationship Id="rId13" Type="http://schemas.openxmlformats.org/officeDocument/2006/relationships/customXml" Target="../ink/ink1098.xml"/><Relationship Id="rId109" Type="http://schemas.openxmlformats.org/officeDocument/2006/relationships/customXml" Target="../ink/ink1194.xml"/><Relationship Id="rId260" Type="http://schemas.openxmlformats.org/officeDocument/2006/relationships/customXml" Target="../ink/ink1345.xml"/><Relationship Id="rId281" Type="http://schemas.openxmlformats.org/officeDocument/2006/relationships/customXml" Target="../ink/ink1366.xml"/><Relationship Id="rId34" Type="http://schemas.openxmlformats.org/officeDocument/2006/relationships/customXml" Target="../ink/ink1119.xml"/><Relationship Id="rId55" Type="http://schemas.openxmlformats.org/officeDocument/2006/relationships/customXml" Target="../ink/ink1140.xml"/><Relationship Id="rId76" Type="http://schemas.openxmlformats.org/officeDocument/2006/relationships/customXml" Target="../ink/ink1161.xml"/><Relationship Id="rId97" Type="http://schemas.openxmlformats.org/officeDocument/2006/relationships/customXml" Target="../ink/ink1182.xml"/><Relationship Id="rId120" Type="http://schemas.openxmlformats.org/officeDocument/2006/relationships/customXml" Target="../ink/ink1205.xml"/><Relationship Id="rId141" Type="http://schemas.openxmlformats.org/officeDocument/2006/relationships/customXml" Target="../ink/ink1226.xml"/><Relationship Id="rId7" Type="http://schemas.openxmlformats.org/officeDocument/2006/relationships/customXml" Target="../ink/ink1092.xml"/><Relationship Id="rId162" Type="http://schemas.openxmlformats.org/officeDocument/2006/relationships/customXml" Target="../ink/ink1247.xml"/><Relationship Id="rId183" Type="http://schemas.openxmlformats.org/officeDocument/2006/relationships/customXml" Target="../ink/ink1268.xml"/><Relationship Id="rId218" Type="http://schemas.openxmlformats.org/officeDocument/2006/relationships/customXml" Target="../ink/ink1303.xml"/><Relationship Id="rId239" Type="http://schemas.openxmlformats.org/officeDocument/2006/relationships/customXml" Target="../ink/ink1324.xml"/><Relationship Id="rId250" Type="http://schemas.openxmlformats.org/officeDocument/2006/relationships/customXml" Target="../ink/ink1335.xml"/><Relationship Id="rId271" Type="http://schemas.openxmlformats.org/officeDocument/2006/relationships/customXml" Target="../ink/ink1356.xml"/><Relationship Id="rId24" Type="http://schemas.openxmlformats.org/officeDocument/2006/relationships/customXml" Target="../ink/ink1109.xml"/><Relationship Id="rId45" Type="http://schemas.openxmlformats.org/officeDocument/2006/relationships/customXml" Target="../ink/ink1130.xml"/><Relationship Id="rId66" Type="http://schemas.openxmlformats.org/officeDocument/2006/relationships/customXml" Target="../ink/ink1151.xml"/><Relationship Id="rId87" Type="http://schemas.openxmlformats.org/officeDocument/2006/relationships/customXml" Target="../ink/ink1172.xml"/><Relationship Id="rId110" Type="http://schemas.openxmlformats.org/officeDocument/2006/relationships/customXml" Target="../ink/ink1195.xml"/><Relationship Id="rId131" Type="http://schemas.openxmlformats.org/officeDocument/2006/relationships/customXml" Target="../ink/ink1216.xml"/><Relationship Id="rId152" Type="http://schemas.openxmlformats.org/officeDocument/2006/relationships/customXml" Target="../ink/ink1237.xml"/><Relationship Id="rId173" Type="http://schemas.openxmlformats.org/officeDocument/2006/relationships/customXml" Target="../ink/ink1258.xml"/><Relationship Id="rId194" Type="http://schemas.openxmlformats.org/officeDocument/2006/relationships/customXml" Target="../ink/ink1279.xml"/><Relationship Id="rId208" Type="http://schemas.openxmlformats.org/officeDocument/2006/relationships/customXml" Target="../ink/ink1293.xml"/><Relationship Id="rId229" Type="http://schemas.openxmlformats.org/officeDocument/2006/relationships/customXml" Target="../ink/ink1314.xml"/><Relationship Id="rId240" Type="http://schemas.openxmlformats.org/officeDocument/2006/relationships/customXml" Target="../ink/ink1325.xml"/><Relationship Id="rId261" Type="http://schemas.openxmlformats.org/officeDocument/2006/relationships/customXml" Target="../ink/ink1346.xml"/><Relationship Id="rId14" Type="http://schemas.openxmlformats.org/officeDocument/2006/relationships/customXml" Target="../ink/ink1099.xml"/><Relationship Id="rId35" Type="http://schemas.openxmlformats.org/officeDocument/2006/relationships/customXml" Target="../ink/ink1120.xml"/><Relationship Id="rId56" Type="http://schemas.openxmlformats.org/officeDocument/2006/relationships/customXml" Target="../ink/ink1141.xml"/><Relationship Id="rId77" Type="http://schemas.openxmlformats.org/officeDocument/2006/relationships/customXml" Target="../ink/ink1162.xml"/><Relationship Id="rId100" Type="http://schemas.openxmlformats.org/officeDocument/2006/relationships/customXml" Target="../ink/ink1185.xml"/><Relationship Id="rId282" Type="http://schemas.openxmlformats.org/officeDocument/2006/relationships/customXml" Target="../ink/ink1367.xml"/><Relationship Id="rId8" Type="http://schemas.openxmlformats.org/officeDocument/2006/relationships/customXml" Target="../ink/ink1093.xml"/><Relationship Id="rId98" Type="http://schemas.openxmlformats.org/officeDocument/2006/relationships/customXml" Target="../ink/ink1183.xml"/><Relationship Id="rId121" Type="http://schemas.openxmlformats.org/officeDocument/2006/relationships/customXml" Target="../ink/ink1206.xml"/><Relationship Id="rId142" Type="http://schemas.openxmlformats.org/officeDocument/2006/relationships/customXml" Target="../ink/ink1227.xml"/><Relationship Id="rId163" Type="http://schemas.openxmlformats.org/officeDocument/2006/relationships/customXml" Target="../ink/ink1248.xml"/><Relationship Id="rId184" Type="http://schemas.openxmlformats.org/officeDocument/2006/relationships/customXml" Target="../ink/ink1269.xml"/><Relationship Id="rId219" Type="http://schemas.openxmlformats.org/officeDocument/2006/relationships/customXml" Target="../ink/ink1304.xml"/><Relationship Id="rId230" Type="http://schemas.openxmlformats.org/officeDocument/2006/relationships/customXml" Target="../ink/ink1315.xml"/><Relationship Id="rId251" Type="http://schemas.openxmlformats.org/officeDocument/2006/relationships/customXml" Target="../ink/ink1336.xml"/><Relationship Id="rId25" Type="http://schemas.openxmlformats.org/officeDocument/2006/relationships/customXml" Target="../ink/ink1110.xml"/><Relationship Id="rId46" Type="http://schemas.openxmlformats.org/officeDocument/2006/relationships/customXml" Target="../ink/ink1131.xml"/><Relationship Id="rId67" Type="http://schemas.openxmlformats.org/officeDocument/2006/relationships/customXml" Target="../ink/ink1152.xml"/><Relationship Id="rId272" Type="http://schemas.openxmlformats.org/officeDocument/2006/relationships/customXml" Target="../ink/ink1357.xml"/><Relationship Id="rId88" Type="http://schemas.openxmlformats.org/officeDocument/2006/relationships/customXml" Target="../ink/ink1173.xml"/><Relationship Id="rId111" Type="http://schemas.openxmlformats.org/officeDocument/2006/relationships/customXml" Target="../ink/ink1196.xml"/><Relationship Id="rId132" Type="http://schemas.openxmlformats.org/officeDocument/2006/relationships/customXml" Target="../ink/ink1217.xml"/><Relationship Id="rId153" Type="http://schemas.openxmlformats.org/officeDocument/2006/relationships/customXml" Target="../ink/ink1238.xml"/><Relationship Id="rId174" Type="http://schemas.openxmlformats.org/officeDocument/2006/relationships/customXml" Target="../ink/ink1259.xml"/><Relationship Id="rId195" Type="http://schemas.openxmlformats.org/officeDocument/2006/relationships/customXml" Target="../ink/ink1280.xml"/><Relationship Id="rId209" Type="http://schemas.openxmlformats.org/officeDocument/2006/relationships/customXml" Target="../ink/ink1294.xml"/><Relationship Id="rId220" Type="http://schemas.openxmlformats.org/officeDocument/2006/relationships/customXml" Target="../ink/ink1305.xml"/><Relationship Id="rId241" Type="http://schemas.openxmlformats.org/officeDocument/2006/relationships/customXml" Target="../ink/ink1326.xml"/><Relationship Id="rId15" Type="http://schemas.openxmlformats.org/officeDocument/2006/relationships/customXml" Target="../ink/ink1100.xml"/><Relationship Id="rId36" Type="http://schemas.openxmlformats.org/officeDocument/2006/relationships/customXml" Target="../ink/ink1121.xml"/><Relationship Id="rId57" Type="http://schemas.openxmlformats.org/officeDocument/2006/relationships/customXml" Target="../ink/ink1142.xml"/><Relationship Id="rId262" Type="http://schemas.openxmlformats.org/officeDocument/2006/relationships/customXml" Target="../ink/ink1347.xml"/><Relationship Id="rId283" Type="http://schemas.openxmlformats.org/officeDocument/2006/relationships/customXml" Target="../ink/ink1368.xml"/><Relationship Id="rId78" Type="http://schemas.openxmlformats.org/officeDocument/2006/relationships/customXml" Target="../ink/ink1163.xml"/><Relationship Id="rId99" Type="http://schemas.openxmlformats.org/officeDocument/2006/relationships/customXml" Target="../ink/ink1184.xml"/><Relationship Id="rId101" Type="http://schemas.openxmlformats.org/officeDocument/2006/relationships/customXml" Target="../ink/ink1186.xml"/><Relationship Id="rId122" Type="http://schemas.openxmlformats.org/officeDocument/2006/relationships/customXml" Target="../ink/ink1207.xml"/><Relationship Id="rId143" Type="http://schemas.openxmlformats.org/officeDocument/2006/relationships/customXml" Target="../ink/ink1228.xml"/><Relationship Id="rId164" Type="http://schemas.openxmlformats.org/officeDocument/2006/relationships/customXml" Target="../ink/ink1249.xml"/><Relationship Id="rId185" Type="http://schemas.openxmlformats.org/officeDocument/2006/relationships/customXml" Target="../ink/ink1270.xml"/><Relationship Id="rId9" Type="http://schemas.openxmlformats.org/officeDocument/2006/relationships/customXml" Target="../ink/ink1094.xml"/><Relationship Id="rId210" Type="http://schemas.openxmlformats.org/officeDocument/2006/relationships/customXml" Target="../ink/ink1295.xml"/><Relationship Id="rId26" Type="http://schemas.openxmlformats.org/officeDocument/2006/relationships/customXml" Target="../ink/ink1111.xml"/><Relationship Id="rId231" Type="http://schemas.openxmlformats.org/officeDocument/2006/relationships/customXml" Target="../ink/ink1316.xml"/><Relationship Id="rId252" Type="http://schemas.openxmlformats.org/officeDocument/2006/relationships/customXml" Target="../ink/ink1337.xml"/><Relationship Id="rId273" Type="http://schemas.openxmlformats.org/officeDocument/2006/relationships/customXml" Target="../ink/ink1358.xml"/><Relationship Id="rId47" Type="http://schemas.openxmlformats.org/officeDocument/2006/relationships/customXml" Target="../ink/ink1132.xml"/><Relationship Id="rId68" Type="http://schemas.openxmlformats.org/officeDocument/2006/relationships/customXml" Target="../ink/ink1153.xml"/><Relationship Id="rId89" Type="http://schemas.openxmlformats.org/officeDocument/2006/relationships/customXml" Target="../ink/ink1174.xml"/><Relationship Id="rId112" Type="http://schemas.openxmlformats.org/officeDocument/2006/relationships/customXml" Target="../ink/ink1197.xml"/><Relationship Id="rId133" Type="http://schemas.openxmlformats.org/officeDocument/2006/relationships/customXml" Target="../ink/ink1218.xml"/><Relationship Id="rId154" Type="http://schemas.openxmlformats.org/officeDocument/2006/relationships/customXml" Target="../ink/ink1239.xml"/><Relationship Id="rId175" Type="http://schemas.openxmlformats.org/officeDocument/2006/relationships/customXml" Target="../ink/ink1260.xml"/><Relationship Id="rId196" Type="http://schemas.openxmlformats.org/officeDocument/2006/relationships/customXml" Target="../ink/ink1281.xml"/><Relationship Id="rId200" Type="http://schemas.openxmlformats.org/officeDocument/2006/relationships/customXml" Target="../ink/ink1285.xml"/><Relationship Id="rId16" Type="http://schemas.openxmlformats.org/officeDocument/2006/relationships/customXml" Target="../ink/ink1101.xml"/><Relationship Id="rId221" Type="http://schemas.openxmlformats.org/officeDocument/2006/relationships/customXml" Target="../ink/ink1306.xml"/><Relationship Id="rId242" Type="http://schemas.openxmlformats.org/officeDocument/2006/relationships/customXml" Target="../ink/ink1327.xml"/><Relationship Id="rId263" Type="http://schemas.openxmlformats.org/officeDocument/2006/relationships/customXml" Target="../ink/ink1348.xml"/><Relationship Id="rId284" Type="http://schemas.openxmlformats.org/officeDocument/2006/relationships/customXml" Target="../ink/ink1369.xml"/><Relationship Id="rId37" Type="http://schemas.openxmlformats.org/officeDocument/2006/relationships/customXml" Target="../ink/ink1122.xml"/><Relationship Id="rId58" Type="http://schemas.openxmlformats.org/officeDocument/2006/relationships/customXml" Target="../ink/ink1143.xml"/><Relationship Id="rId79" Type="http://schemas.openxmlformats.org/officeDocument/2006/relationships/customXml" Target="../ink/ink1164.xml"/><Relationship Id="rId102" Type="http://schemas.openxmlformats.org/officeDocument/2006/relationships/customXml" Target="../ink/ink1187.xml"/><Relationship Id="rId123" Type="http://schemas.openxmlformats.org/officeDocument/2006/relationships/customXml" Target="../ink/ink1208.xml"/><Relationship Id="rId144" Type="http://schemas.openxmlformats.org/officeDocument/2006/relationships/customXml" Target="../ink/ink1229.xml"/><Relationship Id="rId90" Type="http://schemas.openxmlformats.org/officeDocument/2006/relationships/customXml" Target="../ink/ink1175.xml"/><Relationship Id="rId165" Type="http://schemas.openxmlformats.org/officeDocument/2006/relationships/customXml" Target="../ink/ink1250.xml"/><Relationship Id="rId186" Type="http://schemas.openxmlformats.org/officeDocument/2006/relationships/customXml" Target="../ink/ink1271.xml"/><Relationship Id="rId211" Type="http://schemas.openxmlformats.org/officeDocument/2006/relationships/customXml" Target="../ink/ink1296.xml"/><Relationship Id="rId232" Type="http://schemas.openxmlformats.org/officeDocument/2006/relationships/customXml" Target="../ink/ink1317.xml"/><Relationship Id="rId253" Type="http://schemas.openxmlformats.org/officeDocument/2006/relationships/customXml" Target="../ink/ink1338.xml"/><Relationship Id="rId274" Type="http://schemas.openxmlformats.org/officeDocument/2006/relationships/customXml" Target="../ink/ink1359.xml"/><Relationship Id="rId27" Type="http://schemas.openxmlformats.org/officeDocument/2006/relationships/customXml" Target="../ink/ink1112.xml"/><Relationship Id="rId48" Type="http://schemas.openxmlformats.org/officeDocument/2006/relationships/customXml" Target="../ink/ink1133.xml"/><Relationship Id="rId69" Type="http://schemas.openxmlformats.org/officeDocument/2006/relationships/customXml" Target="../ink/ink1154.xml"/><Relationship Id="rId113" Type="http://schemas.openxmlformats.org/officeDocument/2006/relationships/customXml" Target="../ink/ink1198.xml"/><Relationship Id="rId134" Type="http://schemas.openxmlformats.org/officeDocument/2006/relationships/customXml" Target="../ink/ink1219.xml"/><Relationship Id="rId80" Type="http://schemas.openxmlformats.org/officeDocument/2006/relationships/customXml" Target="../ink/ink1165.xml"/><Relationship Id="rId155" Type="http://schemas.openxmlformats.org/officeDocument/2006/relationships/customXml" Target="../ink/ink1240.xml"/><Relationship Id="rId176" Type="http://schemas.openxmlformats.org/officeDocument/2006/relationships/customXml" Target="../ink/ink1261.xml"/><Relationship Id="rId197" Type="http://schemas.openxmlformats.org/officeDocument/2006/relationships/customXml" Target="../ink/ink1282.xml"/><Relationship Id="rId201" Type="http://schemas.openxmlformats.org/officeDocument/2006/relationships/customXml" Target="../ink/ink1286.xml"/><Relationship Id="rId222" Type="http://schemas.openxmlformats.org/officeDocument/2006/relationships/customXml" Target="../ink/ink1307.xml"/><Relationship Id="rId243" Type="http://schemas.openxmlformats.org/officeDocument/2006/relationships/customXml" Target="../ink/ink1328.xml"/><Relationship Id="rId264" Type="http://schemas.openxmlformats.org/officeDocument/2006/relationships/customXml" Target="../ink/ink1349.xml"/><Relationship Id="rId17" Type="http://schemas.openxmlformats.org/officeDocument/2006/relationships/customXml" Target="../ink/ink1102.xml"/><Relationship Id="rId38" Type="http://schemas.openxmlformats.org/officeDocument/2006/relationships/customXml" Target="../ink/ink1123.xml"/><Relationship Id="rId59" Type="http://schemas.openxmlformats.org/officeDocument/2006/relationships/customXml" Target="../ink/ink1144.xml"/><Relationship Id="rId103" Type="http://schemas.openxmlformats.org/officeDocument/2006/relationships/customXml" Target="../ink/ink1188.xml"/><Relationship Id="rId124" Type="http://schemas.openxmlformats.org/officeDocument/2006/relationships/customXml" Target="../ink/ink1209.xml"/><Relationship Id="rId70" Type="http://schemas.openxmlformats.org/officeDocument/2006/relationships/customXml" Target="../ink/ink1155.xml"/><Relationship Id="rId91" Type="http://schemas.openxmlformats.org/officeDocument/2006/relationships/customXml" Target="../ink/ink1176.xml"/><Relationship Id="rId145" Type="http://schemas.openxmlformats.org/officeDocument/2006/relationships/customXml" Target="../ink/ink1230.xml"/><Relationship Id="rId166" Type="http://schemas.openxmlformats.org/officeDocument/2006/relationships/customXml" Target="../ink/ink1251.xml"/><Relationship Id="rId187" Type="http://schemas.openxmlformats.org/officeDocument/2006/relationships/customXml" Target="../ink/ink1272.xml"/><Relationship Id="rId1" Type="http://schemas.openxmlformats.org/officeDocument/2006/relationships/tags" Target="../tags/tag81.xml"/><Relationship Id="rId212" Type="http://schemas.openxmlformats.org/officeDocument/2006/relationships/customXml" Target="../ink/ink1297.xml"/><Relationship Id="rId233" Type="http://schemas.openxmlformats.org/officeDocument/2006/relationships/customXml" Target="../ink/ink1318.xml"/><Relationship Id="rId254" Type="http://schemas.openxmlformats.org/officeDocument/2006/relationships/customXml" Target="../ink/ink1339.xml"/><Relationship Id="rId28" Type="http://schemas.openxmlformats.org/officeDocument/2006/relationships/customXml" Target="../ink/ink1113.xml"/><Relationship Id="rId49" Type="http://schemas.openxmlformats.org/officeDocument/2006/relationships/customXml" Target="../ink/ink1134.xml"/><Relationship Id="rId114" Type="http://schemas.openxmlformats.org/officeDocument/2006/relationships/customXml" Target="../ink/ink1199.xml"/><Relationship Id="rId275" Type="http://schemas.openxmlformats.org/officeDocument/2006/relationships/customXml" Target="../ink/ink1360.xml"/><Relationship Id="rId60" Type="http://schemas.openxmlformats.org/officeDocument/2006/relationships/customXml" Target="../ink/ink1145.xml"/><Relationship Id="rId81" Type="http://schemas.openxmlformats.org/officeDocument/2006/relationships/customXml" Target="../ink/ink1166.xml"/><Relationship Id="rId135" Type="http://schemas.openxmlformats.org/officeDocument/2006/relationships/customXml" Target="../ink/ink1220.xml"/><Relationship Id="rId156" Type="http://schemas.openxmlformats.org/officeDocument/2006/relationships/customXml" Target="../ink/ink1241.xml"/><Relationship Id="rId177" Type="http://schemas.openxmlformats.org/officeDocument/2006/relationships/customXml" Target="../ink/ink1262.xml"/><Relationship Id="rId198" Type="http://schemas.openxmlformats.org/officeDocument/2006/relationships/customXml" Target="../ink/ink1283.xml"/><Relationship Id="rId202" Type="http://schemas.openxmlformats.org/officeDocument/2006/relationships/customXml" Target="../ink/ink1287.xml"/><Relationship Id="rId223" Type="http://schemas.openxmlformats.org/officeDocument/2006/relationships/customXml" Target="../ink/ink1308.xml"/><Relationship Id="rId244" Type="http://schemas.openxmlformats.org/officeDocument/2006/relationships/customXml" Target="../ink/ink1329.xml"/><Relationship Id="rId18" Type="http://schemas.openxmlformats.org/officeDocument/2006/relationships/customXml" Target="../ink/ink1103.xml"/><Relationship Id="rId39" Type="http://schemas.openxmlformats.org/officeDocument/2006/relationships/customXml" Target="../ink/ink1124.xml"/><Relationship Id="rId265" Type="http://schemas.openxmlformats.org/officeDocument/2006/relationships/customXml" Target="../ink/ink1350.xml"/><Relationship Id="rId50" Type="http://schemas.openxmlformats.org/officeDocument/2006/relationships/customXml" Target="../ink/ink1135.xml"/><Relationship Id="rId104" Type="http://schemas.openxmlformats.org/officeDocument/2006/relationships/customXml" Target="../ink/ink1189.xml"/><Relationship Id="rId125" Type="http://schemas.openxmlformats.org/officeDocument/2006/relationships/customXml" Target="../ink/ink1210.xml"/><Relationship Id="rId146" Type="http://schemas.openxmlformats.org/officeDocument/2006/relationships/customXml" Target="../ink/ink1231.xml"/><Relationship Id="rId167" Type="http://schemas.openxmlformats.org/officeDocument/2006/relationships/customXml" Target="../ink/ink1252.xml"/><Relationship Id="rId188" Type="http://schemas.openxmlformats.org/officeDocument/2006/relationships/customXml" Target="../ink/ink1273.xml"/><Relationship Id="rId71" Type="http://schemas.openxmlformats.org/officeDocument/2006/relationships/customXml" Target="../ink/ink1156.xml"/><Relationship Id="rId92" Type="http://schemas.openxmlformats.org/officeDocument/2006/relationships/customXml" Target="../ink/ink1177.xml"/><Relationship Id="rId213" Type="http://schemas.openxmlformats.org/officeDocument/2006/relationships/customXml" Target="../ink/ink1298.xml"/><Relationship Id="rId234" Type="http://schemas.openxmlformats.org/officeDocument/2006/relationships/customXml" Target="../ink/ink1319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1114.xml"/><Relationship Id="rId255" Type="http://schemas.openxmlformats.org/officeDocument/2006/relationships/customXml" Target="../ink/ink1340.xml"/><Relationship Id="rId276" Type="http://schemas.openxmlformats.org/officeDocument/2006/relationships/customXml" Target="../ink/ink1361.xml"/><Relationship Id="rId40" Type="http://schemas.openxmlformats.org/officeDocument/2006/relationships/customXml" Target="../ink/ink1125.xml"/><Relationship Id="rId115" Type="http://schemas.openxmlformats.org/officeDocument/2006/relationships/customXml" Target="../ink/ink1200.xml"/><Relationship Id="rId136" Type="http://schemas.openxmlformats.org/officeDocument/2006/relationships/customXml" Target="../ink/ink1221.xml"/><Relationship Id="rId157" Type="http://schemas.openxmlformats.org/officeDocument/2006/relationships/customXml" Target="../ink/ink1242.xml"/><Relationship Id="rId178" Type="http://schemas.openxmlformats.org/officeDocument/2006/relationships/customXml" Target="../ink/ink1263.xml"/><Relationship Id="rId61" Type="http://schemas.openxmlformats.org/officeDocument/2006/relationships/customXml" Target="../ink/ink1146.xml"/><Relationship Id="rId82" Type="http://schemas.openxmlformats.org/officeDocument/2006/relationships/customXml" Target="../ink/ink1167.xml"/><Relationship Id="rId199" Type="http://schemas.openxmlformats.org/officeDocument/2006/relationships/customXml" Target="../ink/ink1284.xml"/><Relationship Id="rId203" Type="http://schemas.openxmlformats.org/officeDocument/2006/relationships/customXml" Target="../ink/ink1288.xml"/><Relationship Id="rId19" Type="http://schemas.openxmlformats.org/officeDocument/2006/relationships/customXml" Target="../ink/ink1104.xml"/><Relationship Id="rId224" Type="http://schemas.openxmlformats.org/officeDocument/2006/relationships/customXml" Target="../ink/ink1309.xml"/><Relationship Id="rId245" Type="http://schemas.openxmlformats.org/officeDocument/2006/relationships/customXml" Target="../ink/ink1330.xml"/><Relationship Id="rId266" Type="http://schemas.openxmlformats.org/officeDocument/2006/relationships/customXml" Target="../ink/ink1351.xml"/><Relationship Id="rId30" Type="http://schemas.openxmlformats.org/officeDocument/2006/relationships/customXml" Target="../ink/ink1115.xml"/><Relationship Id="rId105" Type="http://schemas.openxmlformats.org/officeDocument/2006/relationships/customXml" Target="../ink/ink1190.xml"/><Relationship Id="rId126" Type="http://schemas.openxmlformats.org/officeDocument/2006/relationships/customXml" Target="../ink/ink1211.xml"/><Relationship Id="rId147" Type="http://schemas.openxmlformats.org/officeDocument/2006/relationships/customXml" Target="../ink/ink1232.xml"/><Relationship Id="rId168" Type="http://schemas.openxmlformats.org/officeDocument/2006/relationships/customXml" Target="../ink/ink1253.xml"/><Relationship Id="rId51" Type="http://schemas.openxmlformats.org/officeDocument/2006/relationships/customXml" Target="../ink/ink1136.xml"/><Relationship Id="rId72" Type="http://schemas.openxmlformats.org/officeDocument/2006/relationships/customXml" Target="../ink/ink1157.xml"/><Relationship Id="rId93" Type="http://schemas.openxmlformats.org/officeDocument/2006/relationships/customXml" Target="../ink/ink1178.xml"/><Relationship Id="rId189" Type="http://schemas.openxmlformats.org/officeDocument/2006/relationships/customXml" Target="../ink/ink1274.xml"/><Relationship Id="rId3" Type="http://schemas.openxmlformats.org/officeDocument/2006/relationships/image" Target="../media/image21.png"/><Relationship Id="rId214" Type="http://schemas.openxmlformats.org/officeDocument/2006/relationships/customXml" Target="../ink/ink1299.xml"/><Relationship Id="rId235" Type="http://schemas.openxmlformats.org/officeDocument/2006/relationships/customXml" Target="../ink/ink1320.xml"/><Relationship Id="rId256" Type="http://schemas.openxmlformats.org/officeDocument/2006/relationships/customXml" Target="../ink/ink1341.xml"/><Relationship Id="rId277" Type="http://schemas.openxmlformats.org/officeDocument/2006/relationships/customXml" Target="../ink/ink1362.xml"/><Relationship Id="rId116" Type="http://schemas.openxmlformats.org/officeDocument/2006/relationships/customXml" Target="../ink/ink1201.xml"/><Relationship Id="rId137" Type="http://schemas.openxmlformats.org/officeDocument/2006/relationships/customXml" Target="../ink/ink1222.xml"/><Relationship Id="rId158" Type="http://schemas.openxmlformats.org/officeDocument/2006/relationships/customXml" Target="../ink/ink1243.xml"/><Relationship Id="rId20" Type="http://schemas.openxmlformats.org/officeDocument/2006/relationships/customXml" Target="../ink/ink1105.xml"/><Relationship Id="rId41" Type="http://schemas.openxmlformats.org/officeDocument/2006/relationships/customXml" Target="../ink/ink1126.xml"/><Relationship Id="rId62" Type="http://schemas.openxmlformats.org/officeDocument/2006/relationships/customXml" Target="../ink/ink1147.xml"/><Relationship Id="rId83" Type="http://schemas.openxmlformats.org/officeDocument/2006/relationships/customXml" Target="../ink/ink1168.xml"/><Relationship Id="rId179" Type="http://schemas.openxmlformats.org/officeDocument/2006/relationships/customXml" Target="../ink/ink1264.xml"/><Relationship Id="rId190" Type="http://schemas.openxmlformats.org/officeDocument/2006/relationships/customXml" Target="../ink/ink1275.xml"/><Relationship Id="rId204" Type="http://schemas.openxmlformats.org/officeDocument/2006/relationships/customXml" Target="../ink/ink1289.xml"/><Relationship Id="rId225" Type="http://schemas.openxmlformats.org/officeDocument/2006/relationships/customXml" Target="../ink/ink1310.xml"/><Relationship Id="rId246" Type="http://schemas.openxmlformats.org/officeDocument/2006/relationships/customXml" Target="../ink/ink1331.xml"/><Relationship Id="rId267" Type="http://schemas.openxmlformats.org/officeDocument/2006/relationships/customXml" Target="../ink/ink1352.xml"/><Relationship Id="rId106" Type="http://schemas.openxmlformats.org/officeDocument/2006/relationships/customXml" Target="../ink/ink1191.xml"/><Relationship Id="rId127" Type="http://schemas.openxmlformats.org/officeDocument/2006/relationships/customXml" Target="../ink/ink1212.xml"/><Relationship Id="rId10" Type="http://schemas.openxmlformats.org/officeDocument/2006/relationships/customXml" Target="../ink/ink1095.xml"/><Relationship Id="rId31" Type="http://schemas.openxmlformats.org/officeDocument/2006/relationships/customXml" Target="../ink/ink1116.xml"/><Relationship Id="rId52" Type="http://schemas.openxmlformats.org/officeDocument/2006/relationships/customXml" Target="../ink/ink1137.xml"/><Relationship Id="rId73" Type="http://schemas.openxmlformats.org/officeDocument/2006/relationships/customXml" Target="../ink/ink1158.xml"/><Relationship Id="rId94" Type="http://schemas.openxmlformats.org/officeDocument/2006/relationships/customXml" Target="../ink/ink1179.xml"/><Relationship Id="rId148" Type="http://schemas.openxmlformats.org/officeDocument/2006/relationships/customXml" Target="../ink/ink1233.xml"/><Relationship Id="rId169" Type="http://schemas.openxmlformats.org/officeDocument/2006/relationships/customXml" Target="../ink/ink1254.xml"/><Relationship Id="rId4" Type="http://schemas.openxmlformats.org/officeDocument/2006/relationships/image" Target="../media/image22.png"/><Relationship Id="rId180" Type="http://schemas.openxmlformats.org/officeDocument/2006/relationships/customXml" Target="../ink/ink1265.xml"/><Relationship Id="rId215" Type="http://schemas.openxmlformats.org/officeDocument/2006/relationships/customXml" Target="../ink/ink1300.xml"/><Relationship Id="rId236" Type="http://schemas.openxmlformats.org/officeDocument/2006/relationships/customXml" Target="../ink/ink1321.xml"/><Relationship Id="rId257" Type="http://schemas.openxmlformats.org/officeDocument/2006/relationships/customXml" Target="../ink/ink1342.xml"/><Relationship Id="rId278" Type="http://schemas.openxmlformats.org/officeDocument/2006/relationships/customXml" Target="../ink/ink1363.xml"/><Relationship Id="rId42" Type="http://schemas.openxmlformats.org/officeDocument/2006/relationships/customXml" Target="../ink/ink1127.xml"/><Relationship Id="rId84" Type="http://schemas.openxmlformats.org/officeDocument/2006/relationships/customXml" Target="../ink/ink1169.xml"/><Relationship Id="rId138" Type="http://schemas.openxmlformats.org/officeDocument/2006/relationships/customXml" Target="../ink/ink1223.xml"/><Relationship Id="rId191" Type="http://schemas.openxmlformats.org/officeDocument/2006/relationships/customXml" Target="../ink/ink1276.xml"/><Relationship Id="rId205" Type="http://schemas.openxmlformats.org/officeDocument/2006/relationships/customXml" Target="../ink/ink1290.xml"/><Relationship Id="rId247" Type="http://schemas.openxmlformats.org/officeDocument/2006/relationships/customXml" Target="../ink/ink1332.xml"/><Relationship Id="rId107" Type="http://schemas.openxmlformats.org/officeDocument/2006/relationships/customXml" Target="../ink/ink1192.xml"/><Relationship Id="rId11" Type="http://schemas.openxmlformats.org/officeDocument/2006/relationships/customXml" Target="../ink/ink1096.xml"/><Relationship Id="rId53" Type="http://schemas.openxmlformats.org/officeDocument/2006/relationships/customXml" Target="../ink/ink1138.xml"/><Relationship Id="rId149" Type="http://schemas.openxmlformats.org/officeDocument/2006/relationships/customXml" Target="../ink/ink1234.xml"/><Relationship Id="rId95" Type="http://schemas.openxmlformats.org/officeDocument/2006/relationships/customXml" Target="../ink/ink1180.xml"/><Relationship Id="rId160" Type="http://schemas.openxmlformats.org/officeDocument/2006/relationships/customXml" Target="../ink/ink1245.xml"/><Relationship Id="rId216" Type="http://schemas.openxmlformats.org/officeDocument/2006/relationships/customXml" Target="../ink/ink1301.xml"/><Relationship Id="rId258" Type="http://schemas.openxmlformats.org/officeDocument/2006/relationships/customXml" Target="../ink/ink134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5" Type="http://schemas.openxmlformats.org/officeDocument/2006/relationships/customXml" Target="../ink/ink1371.xml"/><Relationship Id="rId4" Type="http://schemas.openxmlformats.org/officeDocument/2006/relationships/customXml" Target="../ink/ink137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485.xml"/><Relationship Id="rId21" Type="http://schemas.openxmlformats.org/officeDocument/2006/relationships/customXml" Target="../ink/ink1389.xml"/><Relationship Id="rId42" Type="http://schemas.openxmlformats.org/officeDocument/2006/relationships/customXml" Target="../ink/ink1410.xml"/><Relationship Id="rId63" Type="http://schemas.openxmlformats.org/officeDocument/2006/relationships/customXml" Target="../ink/ink1431.xml"/><Relationship Id="rId84" Type="http://schemas.openxmlformats.org/officeDocument/2006/relationships/customXml" Target="../ink/ink1452.xml"/><Relationship Id="rId138" Type="http://schemas.openxmlformats.org/officeDocument/2006/relationships/customXml" Target="../ink/ink1506.xml"/><Relationship Id="rId159" Type="http://schemas.openxmlformats.org/officeDocument/2006/relationships/image" Target="../media/image32.png"/><Relationship Id="rId107" Type="http://schemas.openxmlformats.org/officeDocument/2006/relationships/customXml" Target="../ink/ink1475.xml"/><Relationship Id="rId11" Type="http://schemas.openxmlformats.org/officeDocument/2006/relationships/customXml" Target="../ink/ink1379.xml"/><Relationship Id="rId32" Type="http://schemas.openxmlformats.org/officeDocument/2006/relationships/customXml" Target="../ink/ink1400.xml"/><Relationship Id="rId53" Type="http://schemas.openxmlformats.org/officeDocument/2006/relationships/customXml" Target="../ink/ink1421.xml"/><Relationship Id="rId74" Type="http://schemas.openxmlformats.org/officeDocument/2006/relationships/customXml" Target="../ink/ink1442.xml"/><Relationship Id="rId128" Type="http://schemas.openxmlformats.org/officeDocument/2006/relationships/customXml" Target="../ink/ink1496.xml"/><Relationship Id="rId149" Type="http://schemas.openxmlformats.org/officeDocument/2006/relationships/customXml" Target="../ink/ink1517.xml"/><Relationship Id="rId5" Type="http://schemas.openxmlformats.org/officeDocument/2006/relationships/customXml" Target="../ink/ink1373.xml"/><Relationship Id="rId95" Type="http://schemas.openxmlformats.org/officeDocument/2006/relationships/customXml" Target="../ink/ink1463.xml"/><Relationship Id="rId22" Type="http://schemas.openxmlformats.org/officeDocument/2006/relationships/customXml" Target="../ink/ink1390.xml"/><Relationship Id="rId43" Type="http://schemas.openxmlformats.org/officeDocument/2006/relationships/customXml" Target="../ink/ink1411.xml"/><Relationship Id="rId64" Type="http://schemas.openxmlformats.org/officeDocument/2006/relationships/customXml" Target="../ink/ink1432.xml"/><Relationship Id="rId118" Type="http://schemas.openxmlformats.org/officeDocument/2006/relationships/customXml" Target="../ink/ink1486.xml"/><Relationship Id="rId139" Type="http://schemas.openxmlformats.org/officeDocument/2006/relationships/customXml" Target="../ink/ink1507.xml"/><Relationship Id="rId80" Type="http://schemas.openxmlformats.org/officeDocument/2006/relationships/customXml" Target="../ink/ink1448.xml"/><Relationship Id="rId85" Type="http://schemas.openxmlformats.org/officeDocument/2006/relationships/customXml" Target="../ink/ink1453.xml"/><Relationship Id="rId150" Type="http://schemas.openxmlformats.org/officeDocument/2006/relationships/customXml" Target="../ink/ink1518.xml"/><Relationship Id="rId155" Type="http://schemas.openxmlformats.org/officeDocument/2006/relationships/customXml" Target="../ink/ink1523.xml"/><Relationship Id="rId12" Type="http://schemas.openxmlformats.org/officeDocument/2006/relationships/customXml" Target="../ink/ink1380.xml"/><Relationship Id="rId17" Type="http://schemas.openxmlformats.org/officeDocument/2006/relationships/customXml" Target="../ink/ink1385.xml"/><Relationship Id="rId33" Type="http://schemas.openxmlformats.org/officeDocument/2006/relationships/customXml" Target="../ink/ink1401.xml"/><Relationship Id="rId38" Type="http://schemas.openxmlformats.org/officeDocument/2006/relationships/customXml" Target="../ink/ink1406.xml"/><Relationship Id="rId59" Type="http://schemas.openxmlformats.org/officeDocument/2006/relationships/customXml" Target="../ink/ink1427.xml"/><Relationship Id="rId103" Type="http://schemas.openxmlformats.org/officeDocument/2006/relationships/customXml" Target="../ink/ink1471.xml"/><Relationship Id="rId108" Type="http://schemas.openxmlformats.org/officeDocument/2006/relationships/customXml" Target="../ink/ink1476.xml"/><Relationship Id="rId124" Type="http://schemas.openxmlformats.org/officeDocument/2006/relationships/customXml" Target="../ink/ink1492.xml"/><Relationship Id="rId129" Type="http://schemas.openxmlformats.org/officeDocument/2006/relationships/customXml" Target="../ink/ink1497.xml"/><Relationship Id="rId54" Type="http://schemas.openxmlformats.org/officeDocument/2006/relationships/customXml" Target="../ink/ink1422.xml"/><Relationship Id="rId70" Type="http://schemas.openxmlformats.org/officeDocument/2006/relationships/customXml" Target="../ink/ink1438.xml"/><Relationship Id="rId75" Type="http://schemas.openxmlformats.org/officeDocument/2006/relationships/customXml" Target="../ink/ink1443.xml"/><Relationship Id="rId91" Type="http://schemas.openxmlformats.org/officeDocument/2006/relationships/customXml" Target="../ink/ink1459.xml"/><Relationship Id="rId96" Type="http://schemas.openxmlformats.org/officeDocument/2006/relationships/customXml" Target="../ink/ink1464.xml"/><Relationship Id="rId140" Type="http://schemas.openxmlformats.org/officeDocument/2006/relationships/customXml" Target="../ink/ink1508.xml"/><Relationship Id="rId145" Type="http://schemas.openxmlformats.org/officeDocument/2006/relationships/customXml" Target="../ink/ink1513.xml"/><Relationship Id="rId1" Type="http://schemas.openxmlformats.org/officeDocument/2006/relationships/tags" Target="../tags/tag82.xml"/><Relationship Id="rId6" Type="http://schemas.openxmlformats.org/officeDocument/2006/relationships/customXml" Target="../ink/ink1374.xml"/><Relationship Id="rId23" Type="http://schemas.openxmlformats.org/officeDocument/2006/relationships/customXml" Target="../ink/ink1391.xml"/><Relationship Id="rId28" Type="http://schemas.openxmlformats.org/officeDocument/2006/relationships/customXml" Target="../ink/ink1396.xml"/><Relationship Id="rId49" Type="http://schemas.openxmlformats.org/officeDocument/2006/relationships/customXml" Target="../ink/ink1417.xml"/><Relationship Id="rId114" Type="http://schemas.openxmlformats.org/officeDocument/2006/relationships/customXml" Target="../ink/ink1482.xml"/><Relationship Id="rId119" Type="http://schemas.openxmlformats.org/officeDocument/2006/relationships/customXml" Target="../ink/ink1487.xml"/><Relationship Id="rId44" Type="http://schemas.openxmlformats.org/officeDocument/2006/relationships/customXml" Target="../ink/ink1412.xml"/><Relationship Id="rId60" Type="http://schemas.openxmlformats.org/officeDocument/2006/relationships/customXml" Target="../ink/ink1428.xml"/><Relationship Id="rId65" Type="http://schemas.openxmlformats.org/officeDocument/2006/relationships/customXml" Target="../ink/ink1433.xml"/><Relationship Id="rId81" Type="http://schemas.openxmlformats.org/officeDocument/2006/relationships/customXml" Target="../ink/ink1449.xml"/><Relationship Id="rId86" Type="http://schemas.openxmlformats.org/officeDocument/2006/relationships/customXml" Target="../ink/ink1454.xml"/><Relationship Id="rId130" Type="http://schemas.openxmlformats.org/officeDocument/2006/relationships/customXml" Target="../ink/ink1498.xml"/><Relationship Id="rId135" Type="http://schemas.openxmlformats.org/officeDocument/2006/relationships/customXml" Target="../ink/ink1503.xml"/><Relationship Id="rId151" Type="http://schemas.openxmlformats.org/officeDocument/2006/relationships/customXml" Target="../ink/ink1519.xml"/><Relationship Id="rId156" Type="http://schemas.openxmlformats.org/officeDocument/2006/relationships/customXml" Target="../ink/ink1524.xml"/><Relationship Id="rId13" Type="http://schemas.openxmlformats.org/officeDocument/2006/relationships/customXml" Target="../ink/ink1381.xml"/><Relationship Id="rId18" Type="http://schemas.openxmlformats.org/officeDocument/2006/relationships/customXml" Target="../ink/ink1386.xml"/><Relationship Id="rId39" Type="http://schemas.openxmlformats.org/officeDocument/2006/relationships/customXml" Target="../ink/ink1407.xml"/><Relationship Id="rId109" Type="http://schemas.openxmlformats.org/officeDocument/2006/relationships/customXml" Target="../ink/ink1477.xml"/><Relationship Id="rId34" Type="http://schemas.openxmlformats.org/officeDocument/2006/relationships/customXml" Target="../ink/ink1402.xml"/><Relationship Id="rId50" Type="http://schemas.openxmlformats.org/officeDocument/2006/relationships/customXml" Target="../ink/ink1418.xml"/><Relationship Id="rId55" Type="http://schemas.openxmlformats.org/officeDocument/2006/relationships/customXml" Target="../ink/ink1423.xml"/><Relationship Id="rId76" Type="http://schemas.openxmlformats.org/officeDocument/2006/relationships/customXml" Target="../ink/ink1444.xml"/><Relationship Id="rId97" Type="http://schemas.openxmlformats.org/officeDocument/2006/relationships/customXml" Target="../ink/ink1465.xml"/><Relationship Id="rId104" Type="http://schemas.openxmlformats.org/officeDocument/2006/relationships/customXml" Target="../ink/ink1472.xml"/><Relationship Id="rId120" Type="http://schemas.openxmlformats.org/officeDocument/2006/relationships/customXml" Target="../ink/ink1488.xml"/><Relationship Id="rId125" Type="http://schemas.openxmlformats.org/officeDocument/2006/relationships/customXml" Target="../ink/ink1493.xml"/><Relationship Id="rId141" Type="http://schemas.openxmlformats.org/officeDocument/2006/relationships/customXml" Target="../ink/ink1509.xml"/><Relationship Id="rId146" Type="http://schemas.openxmlformats.org/officeDocument/2006/relationships/customXml" Target="../ink/ink1514.xml"/><Relationship Id="rId7" Type="http://schemas.openxmlformats.org/officeDocument/2006/relationships/customXml" Target="../ink/ink1375.xml"/><Relationship Id="rId71" Type="http://schemas.openxmlformats.org/officeDocument/2006/relationships/customXml" Target="../ink/ink1439.xml"/><Relationship Id="rId92" Type="http://schemas.openxmlformats.org/officeDocument/2006/relationships/customXml" Target="../ink/ink1460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1397.xml"/><Relationship Id="rId24" Type="http://schemas.openxmlformats.org/officeDocument/2006/relationships/customXml" Target="../ink/ink1392.xml"/><Relationship Id="rId40" Type="http://schemas.openxmlformats.org/officeDocument/2006/relationships/customXml" Target="../ink/ink1408.xml"/><Relationship Id="rId45" Type="http://schemas.openxmlformats.org/officeDocument/2006/relationships/customXml" Target="../ink/ink1413.xml"/><Relationship Id="rId66" Type="http://schemas.openxmlformats.org/officeDocument/2006/relationships/customXml" Target="../ink/ink1434.xml"/><Relationship Id="rId87" Type="http://schemas.openxmlformats.org/officeDocument/2006/relationships/customXml" Target="../ink/ink1455.xml"/><Relationship Id="rId110" Type="http://schemas.openxmlformats.org/officeDocument/2006/relationships/customXml" Target="../ink/ink1478.xml"/><Relationship Id="rId115" Type="http://schemas.openxmlformats.org/officeDocument/2006/relationships/customXml" Target="../ink/ink1483.xml"/><Relationship Id="rId131" Type="http://schemas.openxmlformats.org/officeDocument/2006/relationships/customXml" Target="../ink/ink1499.xml"/><Relationship Id="rId136" Type="http://schemas.openxmlformats.org/officeDocument/2006/relationships/customXml" Target="../ink/ink1504.xml"/><Relationship Id="rId157" Type="http://schemas.openxmlformats.org/officeDocument/2006/relationships/customXml" Target="../ink/ink1525.xml"/><Relationship Id="rId61" Type="http://schemas.openxmlformats.org/officeDocument/2006/relationships/customXml" Target="../ink/ink1429.xml"/><Relationship Id="rId82" Type="http://schemas.openxmlformats.org/officeDocument/2006/relationships/customXml" Target="../ink/ink1450.xml"/><Relationship Id="rId152" Type="http://schemas.openxmlformats.org/officeDocument/2006/relationships/customXml" Target="../ink/ink1520.xml"/><Relationship Id="rId19" Type="http://schemas.openxmlformats.org/officeDocument/2006/relationships/customXml" Target="../ink/ink1387.xml"/><Relationship Id="rId14" Type="http://schemas.openxmlformats.org/officeDocument/2006/relationships/customXml" Target="../ink/ink1382.xml"/><Relationship Id="rId30" Type="http://schemas.openxmlformats.org/officeDocument/2006/relationships/customXml" Target="../ink/ink1398.xml"/><Relationship Id="rId35" Type="http://schemas.openxmlformats.org/officeDocument/2006/relationships/customXml" Target="../ink/ink1403.xml"/><Relationship Id="rId56" Type="http://schemas.openxmlformats.org/officeDocument/2006/relationships/customXml" Target="../ink/ink1424.xml"/><Relationship Id="rId77" Type="http://schemas.openxmlformats.org/officeDocument/2006/relationships/customXml" Target="../ink/ink1445.xml"/><Relationship Id="rId100" Type="http://schemas.openxmlformats.org/officeDocument/2006/relationships/customXml" Target="../ink/ink1468.xml"/><Relationship Id="rId105" Type="http://schemas.openxmlformats.org/officeDocument/2006/relationships/customXml" Target="../ink/ink1473.xml"/><Relationship Id="rId126" Type="http://schemas.openxmlformats.org/officeDocument/2006/relationships/customXml" Target="../ink/ink1494.xml"/><Relationship Id="rId147" Type="http://schemas.openxmlformats.org/officeDocument/2006/relationships/customXml" Target="../ink/ink1515.xml"/><Relationship Id="rId8" Type="http://schemas.openxmlformats.org/officeDocument/2006/relationships/customXml" Target="../ink/ink1376.xml"/><Relationship Id="rId51" Type="http://schemas.openxmlformats.org/officeDocument/2006/relationships/customXml" Target="../ink/ink1419.xml"/><Relationship Id="rId72" Type="http://schemas.openxmlformats.org/officeDocument/2006/relationships/customXml" Target="../ink/ink1440.xml"/><Relationship Id="rId93" Type="http://schemas.openxmlformats.org/officeDocument/2006/relationships/customXml" Target="../ink/ink1461.xml"/><Relationship Id="rId98" Type="http://schemas.openxmlformats.org/officeDocument/2006/relationships/customXml" Target="../ink/ink1466.xml"/><Relationship Id="rId121" Type="http://schemas.openxmlformats.org/officeDocument/2006/relationships/customXml" Target="../ink/ink1489.xml"/><Relationship Id="rId142" Type="http://schemas.openxmlformats.org/officeDocument/2006/relationships/customXml" Target="../ink/ink1510.xml"/><Relationship Id="rId3" Type="http://schemas.openxmlformats.org/officeDocument/2006/relationships/image" Target="../media/image31.png"/><Relationship Id="rId25" Type="http://schemas.openxmlformats.org/officeDocument/2006/relationships/customXml" Target="../ink/ink1393.xml"/><Relationship Id="rId46" Type="http://schemas.openxmlformats.org/officeDocument/2006/relationships/customXml" Target="../ink/ink1414.xml"/><Relationship Id="rId67" Type="http://schemas.openxmlformats.org/officeDocument/2006/relationships/customXml" Target="../ink/ink1435.xml"/><Relationship Id="rId116" Type="http://schemas.openxmlformats.org/officeDocument/2006/relationships/customXml" Target="../ink/ink1484.xml"/><Relationship Id="rId137" Type="http://schemas.openxmlformats.org/officeDocument/2006/relationships/customXml" Target="../ink/ink1505.xml"/><Relationship Id="rId158" Type="http://schemas.openxmlformats.org/officeDocument/2006/relationships/customXml" Target="../ink/ink1526.xml"/><Relationship Id="rId20" Type="http://schemas.openxmlformats.org/officeDocument/2006/relationships/customXml" Target="../ink/ink1388.xml"/><Relationship Id="rId41" Type="http://schemas.openxmlformats.org/officeDocument/2006/relationships/customXml" Target="../ink/ink1409.xml"/><Relationship Id="rId62" Type="http://schemas.openxmlformats.org/officeDocument/2006/relationships/customXml" Target="../ink/ink1430.xml"/><Relationship Id="rId83" Type="http://schemas.openxmlformats.org/officeDocument/2006/relationships/customXml" Target="../ink/ink1451.xml"/><Relationship Id="rId88" Type="http://schemas.openxmlformats.org/officeDocument/2006/relationships/customXml" Target="../ink/ink1456.xml"/><Relationship Id="rId111" Type="http://schemas.openxmlformats.org/officeDocument/2006/relationships/customXml" Target="../ink/ink1479.xml"/><Relationship Id="rId132" Type="http://schemas.openxmlformats.org/officeDocument/2006/relationships/customXml" Target="../ink/ink1500.xml"/><Relationship Id="rId153" Type="http://schemas.openxmlformats.org/officeDocument/2006/relationships/customXml" Target="../ink/ink1521.xml"/><Relationship Id="rId15" Type="http://schemas.openxmlformats.org/officeDocument/2006/relationships/customXml" Target="../ink/ink1383.xml"/><Relationship Id="rId36" Type="http://schemas.openxmlformats.org/officeDocument/2006/relationships/customXml" Target="../ink/ink1404.xml"/><Relationship Id="rId57" Type="http://schemas.openxmlformats.org/officeDocument/2006/relationships/customXml" Target="../ink/ink1425.xml"/><Relationship Id="rId106" Type="http://schemas.openxmlformats.org/officeDocument/2006/relationships/customXml" Target="../ink/ink1474.xml"/><Relationship Id="rId127" Type="http://schemas.openxmlformats.org/officeDocument/2006/relationships/customXml" Target="../ink/ink1495.xml"/><Relationship Id="rId10" Type="http://schemas.openxmlformats.org/officeDocument/2006/relationships/customXml" Target="../ink/ink1378.xml"/><Relationship Id="rId31" Type="http://schemas.openxmlformats.org/officeDocument/2006/relationships/customXml" Target="../ink/ink1399.xml"/><Relationship Id="rId52" Type="http://schemas.openxmlformats.org/officeDocument/2006/relationships/customXml" Target="../ink/ink1420.xml"/><Relationship Id="rId73" Type="http://schemas.openxmlformats.org/officeDocument/2006/relationships/customXml" Target="../ink/ink1441.xml"/><Relationship Id="rId78" Type="http://schemas.openxmlformats.org/officeDocument/2006/relationships/customXml" Target="../ink/ink1446.xml"/><Relationship Id="rId94" Type="http://schemas.openxmlformats.org/officeDocument/2006/relationships/customXml" Target="../ink/ink1462.xml"/><Relationship Id="rId99" Type="http://schemas.openxmlformats.org/officeDocument/2006/relationships/customXml" Target="../ink/ink1467.xml"/><Relationship Id="rId101" Type="http://schemas.openxmlformats.org/officeDocument/2006/relationships/customXml" Target="../ink/ink1469.xml"/><Relationship Id="rId122" Type="http://schemas.openxmlformats.org/officeDocument/2006/relationships/customXml" Target="../ink/ink1490.xml"/><Relationship Id="rId143" Type="http://schemas.openxmlformats.org/officeDocument/2006/relationships/customXml" Target="../ink/ink1511.xml"/><Relationship Id="rId148" Type="http://schemas.openxmlformats.org/officeDocument/2006/relationships/customXml" Target="../ink/ink1516.xml"/><Relationship Id="rId4" Type="http://schemas.openxmlformats.org/officeDocument/2006/relationships/customXml" Target="../ink/ink1372.xml"/><Relationship Id="rId9" Type="http://schemas.openxmlformats.org/officeDocument/2006/relationships/customXml" Target="../ink/ink1377.xml"/><Relationship Id="rId26" Type="http://schemas.openxmlformats.org/officeDocument/2006/relationships/customXml" Target="../ink/ink1394.xml"/><Relationship Id="rId47" Type="http://schemas.openxmlformats.org/officeDocument/2006/relationships/customXml" Target="../ink/ink1415.xml"/><Relationship Id="rId68" Type="http://schemas.openxmlformats.org/officeDocument/2006/relationships/customXml" Target="../ink/ink1436.xml"/><Relationship Id="rId89" Type="http://schemas.openxmlformats.org/officeDocument/2006/relationships/customXml" Target="../ink/ink1457.xml"/><Relationship Id="rId112" Type="http://schemas.openxmlformats.org/officeDocument/2006/relationships/customXml" Target="../ink/ink1480.xml"/><Relationship Id="rId133" Type="http://schemas.openxmlformats.org/officeDocument/2006/relationships/customXml" Target="../ink/ink1501.xml"/><Relationship Id="rId154" Type="http://schemas.openxmlformats.org/officeDocument/2006/relationships/customXml" Target="../ink/ink1522.xml"/><Relationship Id="rId16" Type="http://schemas.openxmlformats.org/officeDocument/2006/relationships/customXml" Target="../ink/ink1384.xml"/><Relationship Id="rId37" Type="http://schemas.openxmlformats.org/officeDocument/2006/relationships/customXml" Target="../ink/ink1405.xml"/><Relationship Id="rId58" Type="http://schemas.openxmlformats.org/officeDocument/2006/relationships/customXml" Target="../ink/ink1426.xml"/><Relationship Id="rId79" Type="http://schemas.openxmlformats.org/officeDocument/2006/relationships/customXml" Target="../ink/ink1447.xml"/><Relationship Id="rId102" Type="http://schemas.openxmlformats.org/officeDocument/2006/relationships/customXml" Target="../ink/ink1470.xml"/><Relationship Id="rId123" Type="http://schemas.openxmlformats.org/officeDocument/2006/relationships/customXml" Target="../ink/ink1491.xml"/><Relationship Id="rId144" Type="http://schemas.openxmlformats.org/officeDocument/2006/relationships/customXml" Target="../ink/ink1512.xml"/><Relationship Id="rId90" Type="http://schemas.openxmlformats.org/officeDocument/2006/relationships/customXml" Target="../ink/ink1458.xml"/><Relationship Id="rId27" Type="http://schemas.openxmlformats.org/officeDocument/2006/relationships/customXml" Target="../ink/ink1395.xml"/><Relationship Id="rId48" Type="http://schemas.openxmlformats.org/officeDocument/2006/relationships/customXml" Target="../ink/ink1416.xml"/><Relationship Id="rId69" Type="http://schemas.openxmlformats.org/officeDocument/2006/relationships/customXml" Target="../ink/ink1437.xml"/><Relationship Id="rId113" Type="http://schemas.openxmlformats.org/officeDocument/2006/relationships/customXml" Target="../ink/ink1481.xml"/><Relationship Id="rId134" Type="http://schemas.openxmlformats.org/officeDocument/2006/relationships/customXml" Target="../ink/ink150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3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2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639.xml"/><Relationship Id="rId21" Type="http://schemas.openxmlformats.org/officeDocument/2006/relationships/customXml" Target="../ink/ink1543.xml"/><Relationship Id="rId42" Type="http://schemas.openxmlformats.org/officeDocument/2006/relationships/customXml" Target="../ink/ink1564.xml"/><Relationship Id="rId63" Type="http://schemas.openxmlformats.org/officeDocument/2006/relationships/customXml" Target="../ink/ink1585.xml"/><Relationship Id="rId84" Type="http://schemas.openxmlformats.org/officeDocument/2006/relationships/customXml" Target="../ink/ink1606.xml"/><Relationship Id="rId138" Type="http://schemas.openxmlformats.org/officeDocument/2006/relationships/customXml" Target="../ink/ink1660.xml"/><Relationship Id="rId159" Type="http://schemas.openxmlformats.org/officeDocument/2006/relationships/customXml" Target="../ink/ink1681.xml"/><Relationship Id="rId170" Type="http://schemas.openxmlformats.org/officeDocument/2006/relationships/customXml" Target="../ink/ink1692.xml"/><Relationship Id="rId107" Type="http://schemas.openxmlformats.org/officeDocument/2006/relationships/customXml" Target="../ink/ink1629.xml"/><Relationship Id="rId11" Type="http://schemas.openxmlformats.org/officeDocument/2006/relationships/customXml" Target="../ink/ink1533.xml"/><Relationship Id="rId32" Type="http://schemas.openxmlformats.org/officeDocument/2006/relationships/customXml" Target="../ink/ink1554.xml"/><Relationship Id="rId53" Type="http://schemas.openxmlformats.org/officeDocument/2006/relationships/customXml" Target="../ink/ink1575.xml"/><Relationship Id="rId74" Type="http://schemas.openxmlformats.org/officeDocument/2006/relationships/customXml" Target="../ink/ink1596.xml"/><Relationship Id="rId128" Type="http://schemas.openxmlformats.org/officeDocument/2006/relationships/customXml" Target="../ink/ink1650.xml"/><Relationship Id="rId149" Type="http://schemas.openxmlformats.org/officeDocument/2006/relationships/customXml" Target="../ink/ink1671.xml"/><Relationship Id="rId5" Type="http://schemas.openxmlformats.org/officeDocument/2006/relationships/customXml" Target="../ink/ink1527.xml"/><Relationship Id="rId95" Type="http://schemas.openxmlformats.org/officeDocument/2006/relationships/customXml" Target="../ink/ink1617.xml"/><Relationship Id="rId160" Type="http://schemas.openxmlformats.org/officeDocument/2006/relationships/customXml" Target="../ink/ink1682.xml"/><Relationship Id="rId22" Type="http://schemas.openxmlformats.org/officeDocument/2006/relationships/customXml" Target="../ink/ink1544.xml"/><Relationship Id="rId43" Type="http://schemas.openxmlformats.org/officeDocument/2006/relationships/customXml" Target="../ink/ink1565.xml"/><Relationship Id="rId64" Type="http://schemas.openxmlformats.org/officeDocument/2006/relationships/customXml" Target="../ink/ink1586.xml"/><Relationship Id="rId118" Type="http://schemas.openxmlformats.org/officeDocument/2006/relationships/customXml" Target="../ink/ink1640.xml"/><Relationship Id="rId139" Type="http://schemas.openxmlformats.org/officeDocument/2006/relationships/customXml" Target="../ink/ink1661.xml"/><Relationship Id="rId85" Type="http://schemas.openxmlformats.org/officeDocument/2006/relationships/customXml" Target="../ink/ink1607.xml"/><Relationship Id="rId150" Type="http://schemas.openxmlformats.org/officeDocument/2006/relationships/customXml" Target="../ink/ink1672.xml"/><Relationship Id="rId171" Type="http://schemas.openxmlformats.org/officeDocument/2006/relationships/customXml" Target="../ink/ink1693.xml"/><Relationship Id="rId12" Type="http://schemas.openxmlformats.org/officeDocument/2006/relationships/customXml" Target="../ink/ink1534.xml"/><Relationship Id="rId33" Type="http://schemas.openxmlformats.org/officeDocument/2006/relationships/customXml" Target="../ink/ink1555.xml"/><Relationship Id="rId108" Type="http://schemas.openxmlformats.org/officeDocument/2006/relationships/customXml" Target="../ink/ink1630.xml"/><Relationship Id="rId129" Type="http://schemas.openxmlformats.org/officeDocument/2006/relationships/customXml" Target="../ink/ink1651.xml"/><Relationship Id="rId54" Type="http://schemas.openxmlformats.org/officeDocument/2006/relationships/customXml" Target="../ink/ink1576.xml"/><Relationship Id="rId70" Type="http://schemas.openxmlformats.org/officeDocument/2006/relationships/customXml" Target="../ink/ink1592.xml"/><Relationship Id="rId75" Type="http://schemas.openxmlformats.org/officeDocument/2006/relationships/customXml" Target="../ink/ink1597.xml"/><Relationship Id="rId91" Type="http://schemas.openxmlformats.org/officeDocument/2006/relationships/customXml" Target="../ink/ink1613.xml"/><Relationship Id="rId96" Type="http://schemas.openxmlformats.org/officeDocument/2006/relationships/customXml" Target="../ink/ink1618.xml"/><Relationship Id="rId140" Type="http://schemas.openxmlformats.org/officeDocument/2006/relationships/customXml" Target="../ink/ink1662.xml"/><Relationship Id="rId145" Type="http://schemas.openxmlformats.org/officeDocument/2006/relationships/customXml" Target="../ink/ink1667.xml"/><Relationship Id="rId161" Type="http://schemas.openxmlformats.org/officeDocument/2006/relationships/customXml" Target="../ink/ink1683.xml"/><Relationship Id="rId166" Type="http://schemas.openxmlformats.org/officeDocument/2006/relationships/customXml" Target="../ink/ink1688.xml"/><Relationship Id="rId1" Type="http://schemas.openxmlformats.org/officeDocument/2006/relationships/tags" Target="../tags/tag84.xml"/><Relationship Id="rId6" Type="http://schemas.openxmlformats.org/officeDocument/2006/relationships/customXml" Target="../ink/ink1528.xml"/><Relationship Id="rId23" Type="http://schemas.openxmlformats.org/officeDocument/2006/relationships/customXml" Target="../ink/ink1545.xml"/><Relationship Id="rId28" Type="http://schemas.openxmlformats.org/officeDocument/2006/relationships/customXml" Target="../ink/ink1550.xml"/><Relationship Id="rId49" Type="http://schemas.openxmlformats.org/officeDocument/2006/relationships/customXml" Target="../ink/ink1571.xml"/><Relationship Id="rId114" Type="http://schemas.openxmlformats.org/officeDocument/2006/relationships/customXml" Target="../ink/ink1636.xml"/><Relationship Id="rId119" Type="http://schemas.openxmlformats.org/officeDocument/2006/relationships/customXml" Target="../ink/ink1641.xml"/><Relationship Id="rId44" Type="http://schemas.openxmlformats.org/officeDocument/2006/relationships/customXml" Target="../ink/ink1566.xml"/><Relationship Id="rId60" Type="http://schemas.openxmlformats.org/officeDocument/2006/relationships/customXml" Target="../ink/ink1582.xml"/><Relationship Id="rId65" Type="http://schemas.openxmlformats.org/officeDocument/2006/relationships/customXml" Target="../ink/ink1587.xml"/><Relationship Id="rId81" Type="http://schemas.openxmlformats.org/officeDocument/2006/relationships/customXml" Target="../ink/ink1603.xml"/><Relationship Id="rId86" Type="http://schemas.openxmlformats.org/officeDocument/2006/relationships/customXml" Target="../ink/ink1608.xml"/><Relationship Id="rId130" Type="http://schemas.openxmlformats.org/officeDocument/2006/relationships/customXml" Target="../ink/ink1652.xml"/><Relationship Id="rId135" Type="http://schemas.openxmlformats.org/officeDocument/2006/relationships/customXml" Target="../ink/ink1657.xml"/><Relationship Id="rId151" Type="http://schemas.openxmlformats.org/officeDocument/2006/relationships/customXml" Target="../ink/ink1673.xml"/><Relationship Id="rId156" Type="http://schemas.openxmlformats.org/officeDocument/2006/relationships/customXml" Target="../ink/ink1678.xml"/><Relationship Id="rId172" Type="http://schemas.openxmlformats.org/officeDocument/2006/relationships/customXml" Target="../ink/ink1694.xml"/><Relationship Id="rId13" Type="http://schemas.openxmlformats.org/officeDocument/2006/relationships/customXml" Target="../ink/ink1535.xml"/><Relationship Id="rId18" Type="http://schemas.openxmlformats.org/officeDocument/2006/relationships/customXml" Target="../ink/ink1540.xml"/><Relationship Id="rId39" Type="http://schemas.openxmlformats.org/officeDocument/2006/relationships/customXml" Target="../ink/ink1561.xml"/><Relationship Id="rId109" Type="http://schemas.openxmlformats.org/officeDocument/2006/relationships/customXml" Target="../ink/ink1631.xml"/><Relationship Id="rId34" Type="http://schemas.openxmlformats.org/officeDocument/2006/relationships/customXml" Target="../ink/ink1556.xml"/><Relationship Id="rId50" Type="http://schemas.openxmlformats.org/officeDocument/2006/relationships/customXml" Target="../ink/ink1572.xml"/><Relationship Id="rId55" Type="http://schemas.openxmlformats.org/officeDocument/2006/relationships/customXml" Target="../ink/ink1577.xml"/><Relationship Id="rId76" Type="http://schemas.openxmlformats.org/officeDocument/2006/relationships/customXml" Target="../ink/ink1598.xml"/><Relationship Id="rId97" Type="http://schemas.openxmlformats.org/officeDocument/2006/relationships/customXml" Target="../ink/ink1619.xml"/><Relationship Id="rId104" Type="http://schemas.openxmlformats.org/officeDocument/2006/relationships/customXml" Target="../ink/ink1626.xml"/><Relationship Id="rId120" Type="http://schemas.openxmlformats.org/officeDocument/2006/relationships/customXml" Target="../ink/ink1642.xml"/><Relationship Id="rId125" Type="http://schemas.openxmlformats.org/officeDocument/2006/relationships/customXml" Target="../ink/ink1647.xml"/><Relationship Id="rId141" Type="http://schemas.openxmlformats.org/officeDocument/2006/relationships/customXml" Target="../ink/ink1663.xml"/><Relationship Id="rId146" Type="http://schemas.openxmlformats.org/officeDocument/2006/relationships/customXml" Target="../ink/ink1668.xml"/><Relationship Id="rId167" Type="http://schemas.openxmlformats.org/officeDocument/2006/relationships/customXml" Target="../ink/ink1689.xml"/><Relationship Id="rId7" Type="http://schemas.openxmlformats.org/officeDocument/2006/relationships/customXml" Target="../ink/ink1529.xml"/><Relationship Id="rId71" Type="http://schemas.openxmlformats.org/officeDocument/2006/relationships/customXml" Target="../ink/ink1593.xml"/><Relationship Id="rId92" Type="http://schemas.openxmlformats.org/officeDocument/2006/relationships/customXml" Target="../ink/ink1614.xml"/><Relationship Id="rId162" Type="http://schemas.openxmlformats.org/officeDocument/2006/relationships/customXml" Target="../ink/ink1684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1551.xml"/><Relationship Id="rId24" Type="http://schemas.openxmlformats.org/officeDocument/2006/relationships/customXml" Target="../ink/ink1546.xml"/><Relationship Id="rId40" Type="http://schemas.openxmlformats.org/officeDocument/2006/relationships/customXml" Target="../ink/ink1562.xml"/><Relationship Id="rId45" Type="http://schemas.openxmlformats.org/officeDocument/2006/relationships/customXml" Target="../ink/ink1567.xml"/><Relationship Id="rId66" Type="http://schemas.openxmlformats.org/officeDocument/2006/relationships/customXml" Target="../ink/ink1588.xml"/><Relationship Id="rId87" Type="http://schemas.openxmlformats.org/officeDocument/2006/relationships/customXml" Target="../ink/ink1609.xml"/><Relationship Id="rId110" Type="http://schemas.openxmlformats.org/officeDocument/2006/relationships/customXml" Target="../ink/ink1632.xml"/><Relationship Id="rId115" Type="http://schemas.openxmlformats.org/officeDocument/2006/relationships/customXml" Target="../ink/ink1637.xml"/><Relationship Id="rId131" Type="http://schemas.openxmlformats.org/officeDocument/2006/relationships/customXml" Target="../ink/ink1653.xml"/><Relationship Id="rId136" Type="http://schemas.openxmlformats.org/officeDocument/2006/relationships/customXml" Target="../ink/ink1658.xml"/><Relationship Id="rId157" Type="http://schemas.openxmlformats.org/officeDocument/2006/relationships/customXml" Target="../ink/ink1679.xml"/><Relationship Id="rId61" Type="http://schemas.openxmlformats.org/officeDocument/2006/relationships/customXml" Target="../ink/ink1583.xml"/><Relationship Id="rId82" Type="http://schemas.openxmlformats.org/officeDocument/2006/relationships/customXml" Target="../ink/ink1604.xml"/><Relationship Id="rId152" Type="http://schemas.openxmlformats.org/officeDocument/2006/relationships/customXml" Target="../ink/ink1674.xml"/><Relationship Id="rId19" Type="http://schemas.openxmlformats.org/officeDocument/2006/relationships/customXml" Target="../ink/ink1541.xml"/><Relationship Id="rId14" Type="http://schemas.openxmlformats.org/officeDocument/2006/relationships/customXml" Target="../ink/ink1536.xml"/><Relationship Id="rId30" Type="http://schemas.openxmlformats.org/officeDocument/2006/relationships/customXml" Target="../ink/ink1552.xml"/><Relationship Id="rId35" Type="http://schemas.openxmlformats.org/officeDocument/2006/relationships/customXml" Target="../ink/ink1557.xml"/><Relationship Id="rId56" Type="http://schemas.openxmlformats.org/officeDocument/2006/relationships/customXml" Target="../ink/ink1578.xml"/><Relationship Id="rId77" Type="http://schemas.openxmlformats.org/officeDocument/2006/relationships/customXml" Target="../ink/ink1599.xml"/><Relationship Id="rId100" Type="http://schemas.openxmlformats.org/officeDocument/2006/relationships/customXml" Target="../ink/ink1622.xml"/><Relationship Id="rId105" Type="http://schemas.openxmlformats.org/officeDocument/2006/relationships/customXml" Target="../ink/ink1627.xml"/><Relationship Id="rId126" Type="http://schemas.openxmlformats.org/officeDocument/2006/relationships/customXml" Target="../ink/ink1648.xml"/><Relationship Id="rId147" Type="http://schemas.openxmlformats.org/officeDocument/2006/relationships/customXml" Target="../ink/ink1669.xml"/><Relationship Id="rId168" Type="http://schemas.openxmlformats.org/officeDocument/2006/relationships/customXml" Target="../ink/ink1690.xml"/><Relationship Id="rId8" Type="http://schemas.openxmlformats.org/officeDocument/2006/relationships/customXml" Target="../ink/ink1530.xml"/><Relationship Id="rId51" Type="http://schemas.openxmlformats.org/officeDocument/2006/relationships/customXml" Target="../ink/ink1573.xml"/><Relationship Id="rId72" Type="http://schemas.openxmlformats.org/officeDocument/2006/relationships/customXml" Target="../ink/ink1594.xml"/><Relationship Id="rId93" Type="http://schemas.openxmlformats.org/officeDocument/2006/relationships/customXml" Target="../ink/ink1615.xml"/><Relationship Id="rId98" Type="http://schemas.openxmlformats.org/officeDocument/2006/relationships/customXml" Target="../ink/ink1620.xml"/><Relationship Id="rId121" Type="http://schemas.openxmlformats.org/officeDocument/2006/relationships/customXml" Target="../ink/ink1643.xml"/><Relationship Id="rId142" Type="http://schemas.openxmlformats.org/officeDocument/2006/relationships/customXml" Target="../ink/ink1664.xml"/><Relationship Id="rId163" Type="http://schemas.openxmlformats.org/officeDocument/2006/relationships/customXml" Target="../ink/ink1685.xml"/><Relationship Id="rId3" Type="http://schemas.openxmlformats.org/officeDocument/2006/relationships/image" Target="../media/image33.png"/><Relationship Id="rId25" Type="http://schemas.openxmlformats.org/officeDocument/2006/relationships/customXml" Target="../ink/ink1547.xml"/><Relationship Id="rId46" Type="http://schemas.openxmlformats.org/officeDocument/2006/relationships/customXml" Target="../ink/ink1568.xml"/><Relationship Id="rId67" Type="http://schemas.openxmlformats.org/officeDocument/2006/relationships/customXml" Target="../ink/ink1589.xml"/><Relationship Id="rId116" Type="http://schemas.openxmlformats.org/officeDocument/2006/relationships/customXml" Target="../ink/ink1638.xml"/><Relationship Id="rId137" Type="http://schemas.openxmlformats.org/officeDocument/2006/relationships/customXml" Target="../ink/ink1659.xml"/><Relationship Id="rId158" Type="http://schemas.openxmlformats.org/officeDocument/2006/relationships/customXml" Target="../ink/ink1680.xml"/><Relationship Id="rId20" Type="http://schemas.openxmlformats.org/officeDocument/2006/relationships/customXml" Target="../ink/ink1542.xml"/><Relationship Id="rId41" Type="http://schemas.openxmlformats.org/officeDocument/2006/relationships/customXml" Target="../ink/ink1563.xml"/><Relationship Id="rId62" Type="http://schemas.openxmlformats.org/officeDocument/2006/relationships/customXml" Target="../ink/ink1584.xml"/><Relationship Id="rId83" Type="http://schemas.openxmlformats.org/officeDocument/2006/relationships/customXml" Target="../ink/ink1605.xml"/><Relationship Id="rId88" Type="http://schemas.openxmlformats.org/officeDocument/2006/relationships/customXml" Target="../ink/ink1610.xml"/><Relationship Id="rId111" Type="http://schemas.openxmlformats.org/officeDocument/2006/relationships/customXml" Target="../ink/ink1633.xml"/><Relationship Id="rId132" Type="http://schemas.openxmlformats.org/officeDocument/2006/relationships/customXml" Target="../ink/ink1654.xml"/><Relationship Id="rId153" Type="http://schemas.openxmlformats.org/officeDocument/2006/relationships/customXml" Target="../ink/ink1675.xml"/><Relationship Id="rId15" Type="http://schemas.openxmlformats.org/officeDocument/2006/relationships/customXml" Target="../ink/ink1537.xml"/><Relationship Id="rId36" Type="http://schemas.openxmlformats.org/officeDocument/2006/relationships/customXml" Target="../ink/ink1558.xml"/><Relationship Id="rId57" Type="http://schemas.openxmlformats.org/officeDocument/2006/relationships/customXml" Target="../ink/ink1579.xml"/><Relationship Id="rId106" Type="http://schemas.openxmlformats.org/officeDocument/2006/relationships/customXml" Target="../ink/ink1628.xml"/><Relationship Id="rId127" Type="http://schemas.openxmlformats.org/officeDocument/2006/relationships/customXml" Target="../ink/ink1649.xml"/><Relationship Id="rId10" Type="http://schemas.openxmlformats.org/officeDocument/2006/relationships/customXml" Target="../ink/ink1532.xml"/><Relationship Id="rId31" Type="http://schemas.openxmlformats.org/officeDocument/2006/relationships/customXml" Target="../ink/ink1553.xml"/><Relationship Id="rId52" Type="http://schemas.openxmlformats.org/officeDocument/2006/relationships/customXml" Target="../ink/ink1574.xml"/><Relationship Id="rId73" Type="http://schemas.openxmlformats.org/officeDocument/2006/relationships/customXml" Target="../ink/ink1595.xml"/><Relationship Id="rId78" Type="http://schemas.openxmlformats.org/officeDocument/2006/relationships/customXml" Target="../ink/ink1600.xml"/><Relationship Id="rId94" Type="http://schemas.openxmlformats.org/officeDocument/2006/relationships/customXml" Target="../ink/ink1616.xml"/><Relationship Id="rId99" Type="http://schemas.openxmlformats.org/officeDocument/2006/relationships/customXml" Target="../ink/ink1621.xml"/><Relationship Id="rId101" Type="http://schemas.openxmlformats.org/officeDocument/2006/relationships/customXml" Target="../ink/ink1623.xml"/><Relationship Id="rId122" Type="http://schemas.openxmlformats.org/officeDocument/2006/relationships/customXml" Target="../ink/ink1644.xml"/><Relationship Id="rId143" Type="http://schemas.openxmlformats.org/officeDocument/2006/relationships/customXml" Target="../ink/ink1665.xml"/><Relationship Id="rId148" Type="http://schemas.openxmlformats.org/officeDocument/2006/relationships/customXml" Target="../ink/ink1670.xml"/><Relationship Id="rId164" Type="http://schemas.openxmlformats.org/officeDocument/2006/relationships/customXml" Target="../ink/ink1686.xml"/><Relationship Id="rId169" Type="http://schemas.openxmlformats.org/officeDocument/2006/relationships/customXml" Target="../ink/ink1691.xml"/><Relationship Id="rId4" Type="http://schemas.openxmlformats.org/officeDocument/2006/relationships/image" Target="../media/image34.png"/><Relationship Id="rId9" Type="http://schemas.openxmlformats.org/officeDocument/2006/relationships/customXml" Target="../ink/ink1531.xml"/><Relationship Id="rId26" Type="http://schemas.openxmlformats.org/officeDocument/2006/relationships/customXml" Target="../ink/ink1548.xml"/><Relationship Id="rId47" Type="http://schemas.openxmlformats.org/officeDocument/2006/relationships/customXml" Target="../ink/ink1569.xml"/><Relationship Id="rId68" Type="http://schemas.openxmlformats.org/officeDocument/2006/relationships/customXml" Target="../ink/ink1590.xml"/><Relationship Id="rId89" Type="http://schemas.openxmlformats.org/officeDocument/2006/relationships/customXml" Target="../ink/ink1611.xml"/><Relationship Id="rId112" Type="http://schemas.openxmlformats.org/officeDocument/2006/relationships/customXml" Target="../ink/ink1634.xml"/><Relationship Id="rId133" Type="http://schemas.openxmlformats.org/officeDocument/2006/relationships/customXml" Target="../ink/ink1655.xml"/><Relationship Id="rId154" Type="http://schemas.openxmlformats.org/officeDocument/2006/relationships/customXml" Target="../ink/ink1676.xml"/><Relationship Id="rId16" Type="http://schemas.openxmlformats.org/officeDocument/2006/relationships/customXml" Target="../ink/ink1538.xml"/><Relationship Id="rId37" Type="http://schemas.openxmlformats.org/officeDocument/2006/relationships/customXml" Target="../ink/ink1559.xml"/><Relationship Id="rId58" Type="http://schemas.openxmlformats.org/officeDocument/2006/relationships/customXml" Target="../ink/ink1580.xml"/><Relationship Id="rId79" Type="http://schemas.openxmlformats.org/officeDocument/2006/relationships/customXml" Target="../ink/ink1601.xml"/><Relationship Id="rId102" Type="http://schemas.openxmlformats.org/officeDocument/2006/relationships/customXml" Target="../ink/ink1624.xml"/><Relationship Id="rId123" Type="http://schemas.openxmlformats.org/officeDocument/2006/relationships/customXml" Target="../ink/ink1645.xml"/><Relationship Id="rId144" Type="http://schemas.openxmlformats.org/officeDocument/2006/relationships/customXml" Target="../ink/ink1666.xml"/><Relationship Id="rId90" Type="http://schemas.openxmlformats.org/officeDocument/2006/relationships/customXml" Target="../ink/ink1612.xml"/><Relationship Id="rId165" Type="http://schemas.openxmlformats.org/officeDocument/2006/relationships/customXml" Target="../ink/ink1687.xml"/><Relationship Id="rId27" Type="http://schemas.openxmlformats.org/officeDocument/2006/relationships/customXml" Target="../ink/ink1549.xml"/><Relationship Id="rId48" Type="http://schemas.openxmlformats.org/officeDocument/2006/relationships/customXml" Target="../ink/ink1570.xml"/><Relationship Id="rId69" Type="http://schemas.openxmlformats.org/officeDocument/2006/relationships/customXml" Target="../ink/ink1591.xml"/><Relationship Id="rId113" Type="http://schemas.openxmlformats.org/officeDocument/2006/relationships/customXml" Target="../ink/ink1635.xml"/><Relationship Id="rId134" Type="http://schemas.openxmlformats.org/officeDocument/2006/relationships/customXml" Target="../ink/ink1656.xml"/><Relationship Id="rId80" Type="http://schemas.openxmlformats.org/officeDocument/2006/relationships/customXml" Target="../ink/ink1602.xml"/><Relationship Id="rId155" Type="http://schemas.openxmlformats.org/officeDocument/2006/relationships/customXml" Target="../ink/ink1677.xml"/><Relationship Id="rId17" Type="http://schemas.openxmlformats.org/officeDocument/2006/relationships/customXml" Target="../ink/ink1539.xml"/><Relationship Id="rId38" Type="http://schemas.openxmlformats.org/officeDocument/2006/relationships/customXml" Target="../ink/ink1560.xml"/><Relationship Id="rId59" Type="http://schemas.openxmlformats.org/officeDocument/2006/relationships/customXml" Target="../ink/ink1581.xml"/><Relationship Id="rId103" Type="http://schemas.openxmlformats.org/officeDocument/2006/relationships/customXml" Target="../ink/ink1625.xml"/><Relationship Id="rId124" Type="http://schemas.openxmlformats.org/officeDocument/2006/relationships/customXml" Target="../ink/ink1646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168.xml"/><Relationship Id="rId21" Type="http://schemas.openxmlformats.org/officeDocument/2006/relationships/customXml" Target="../ink/ink163.xml"/><Relationship Id="rId42" Type="http://schemas.openxmlformats.org/officeDocument/2006/relationships/customXml" Target="../ink/ink184.xml"/><Relationship Id="rId47" Type="http://schemas.openxmlformats.org/officeDocument/2006/relationships/customXml" Target="../ink/ink189.xml"/><Relationship Id="rId63" Type="http://schemas.openxmlformats.org/officeDocument/2006/relationships/customXml" Target="../ink/ink205.xml"/><Relationship Id="rId68" Type="http://schemas.openxmlformats.org/officeDocument/2006/relationships/customXml" Target="../ink/ink210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158.xml"/><Relationship Id="rId29" Type="http://schemas.openxmlformats.org/officeDocument/2006/relationships/customXml" Target="../ink/ink171.xml"/><Relationship Id="rId11" Type="http://schemas.openxmlformats.org/officeDocument/2006/relationships/customXml" Target="../ink/ink153.xml"/><Relationship Id="rId24" Type="http://schemas.openxmlformats.org/officeDocument/2006/relationships/customXml" Target="../ink/ink166.xml"/><Relationship Id="rId32" Type="http://schemas.openxmlformats.org/officeDocument/2006/relationships/customXml" Target="../ink/ink174.xml"/><Relationship Id="rId37" Type="http://schemas.openxmlformats.org/officeDocument/2006/relationships/customXml" Target="../ink/ink179.xml"/><Relationship Id="rId40" Type="http://schemas.openxmlformats.org/officeDocument/2006/relationships/customXml" Target="../ink/ink182.xml"/><Relationship Id="rId45" Type="http://schemas.openxmlformats.org/officeDocument/2006/relationships/customXml" Target="../ink/ink187.xml"/><Relationship Id="rId53" Type="http://schemas.openxmlformats.org/officeDocument/2006/relationships/customXml" Target="../ink/ink195.xml"/><Relationship Id="rId58" Type="http://schemas.openxmlformats.org/officeDocument/2006/relationships/customXml" Target="../ink/ink200.xml"/><Relationship Id="rId66" Type="http://schemas.openxmlformats.org/officeDocument/2006/relationships/customXml" Target="../ink/ink208.xml"/><Relationship Id="rId74" Type="http://schemas.openxmlformats.org/officeDocument/2006/relationships/customXml" Target="../ink/ink216.xml"/><Relationship Id="rId5" Type="http://schemas.openxmlformats.org/officeDocument/2006/relationships/customXml" Target="../ink/ink147.xml"/><Relationship Id="rId61" Type="http://schemas.openxmlformats.org/officeDocument/2006/relationships/customXml" Target="../ink/ink203.xml"/><Relationship Id="rId19" Type="http://schemas.openxmlformats.org/officeDocument/2006/relationships/customXml" Target="../ink/ink161.xml"/><Relationship Id="rId14" Type="http://schemas.openxmlformats.org/officeDocument/2006/relationships/customXml" Target="../ink/ink156.xml"/><Relationship Id="rId22" Type="http://schemas.openxmlformats.org/officeDocument/2006/relationships/customXml" Target="../ink/ink164.xml"/><Relationship Id="rId27" Type="http://schemas.openxmlformats.org/officeDocument/2006/relationships/customXml" Target="../ink/ink169.xml"/><Relationship Id="rId30" Type="http://schemas.openxmlformats.org/officeDocument/2006/relationships/customXml" Target="../ink/ink172.xml"/><Relationship Id="rId35" Type="http://schemas.openxmlformats.org/officeDocument/2006/relationships/customXml" Target="../ink/ink177.xml"/><Relationship Id="rId43" Type="http://schemas.openxmlformats.org/officeDocument/2006/relationships/customXml" Target="../ink/ink185.xml"/><Relationship Id="rId48" Type="http://schemas.openxmlformats.org/officeDocument/2006/relationships/customXml" Target="../ink/ink190.xml"/><Relationship Id="rId56" Type="http://schemas.openxmlformats.org/officeDocument/2006/relationships/customXml" Target="../ink/ink198.xml"/><Relationship Id="rId64" Type="http://schemas.openxmlformats.org/officeDocument/2006/relationships/customXml" Target="../ink/ink206.xml"/><Relationship Id="rId69" Type="http://schemas.openxmlformats.org/officeDocument/2006/relationships/customXml" Target="../ink/ink211.xml"/><Relationship Id="rId8" Type="http://schemas.openxmlformats.org/officeDocument/2006/relationships/customXml" Target="../ink/ink150.xml"/><Relationship Id="rId51" Type="http://schemas.openxmlformats.org/officeDocument/2006/relationships/customXml" Target="../ink/ink193.xml"/><Relationship Id="rId72" Type="http://schemas.openxmlformats.org/officeDocument/2006/relationships/customXml" Target="../ink/ink214.xml"/><Relationship Id="rId3" Type="http://schemas.openxmlformats.org/officeDocument/2006/relationships/image" Target="../media/image3.png"/><Relationship Id="rId12" Type="http://schemas.openxmlformats.org/officeDocument/2006/relationships/customXml" Target="../ink/ink154.xml"/><Relationship Id="rId17" Type="http://schemas.openxmlformats.org/officeDocument/2006/relationships/customXml" Target="../ink/ink159.xml"/><Relationship Id="rId25" Type="http://schemas.openxmlformats.org/officeDocument/2006/relationships/customXml" Target="../ink/ink167.xml"/><Relationship Id="rId33" Type="http://schemas.openxmlformats.org/officeDocument/2006/relationships/customXml" Target="../ink/ink175.xml"/><Relationship Id="rId38" Type="http://schemas.openxmlformats.org/officeDocument/2006/relationships/customXml" Target="../ink/ink180.xml"/><Relationship Id="rId46" Type="http://schemas.openxmlformats.org/officeDocument/2006/relationships/customXml" Target="../ink/ink188.xml"/><Relationship Id="rId59" Type="http://schemas.openxmlformats.org/officeDocument/2006/relationships/customXml" Target="../ink/ink201.xml"/><Relationship Id="rId67" Type="http://schemas.openxmlformats.org/officeDocument/2006/relationships/customXml" Target="../ink/ink209.xml"/><Relationship Id="rId20" Type="http://schemas.openxmlformats.org/officeDocument/2006/relationships/customXml" Target="../ink/ink162.xml"/><Relationship Id="rId41" Type="http://schemas.openxmlformats.org/officeDocument/2006/relationships/customXml" Target="../ink/ink183.xml"/><Relationship Id="rId54" Type="http://schemas.openxmlformats.org/officeDocument/2006/relationships/customXml" Target="../ink/ink196.xml"/><Relationship Id="rId62" Type="http://schemas.openxmlformats.org/officeDocument/2006/relationships/customXml" Target="../ink/ink204.xml"/><Relationship Id="rId70" Type="http://schemas.openxmlformats.org/officeDocument/2006/relationships/customXml" Target="../ink/ink212.xml"/><Relationship Id="rId1" Type="http://schemas.openxmlformats.org/officeDocument/2006/relationships/tags" Target="../tags/tag64.xml"/><Relationship Id="rId6" Type="http://schemas.openxmlformats.org/officeDocument/2006/relationships/customXml" Target="../ink/ink148.xml"/><Relationship Id="rId15" Type="http://schemas.openxmlformats.org/officeDocument/2006/relationships/customXml" Target="../ink/ink157.xml"/><Relationship Id="rId23" Type="http://schemas.openxmlformats.org/officeDocument/2006/relationships/customXml" Target="../ink/ink165.xml"/><Relationship Id="rId28" Type="http://schemas.openxmlformats.org/officeDocument/2006/relationships/customXml" Target="../ink/ink170.xml"/><Relationship Id="rId36" Type="http://schemas.openxmlformats.org/officeDocument/2006/relationships/customXml" Target="../ink/ink178.xml"/><Relationship Id="rId49" Type="http://schemas.openxmlformats.org/officeDocument/2006/relationships/customXml" Target="../ink/ink191.xml"/><Relationship Id="rId57" Type="http://schemas.openxmlformats.org/officeDocument/2006/relationships/customXml" Target="../ink/ink199.xml"/><Relationship Id="rId10" Type="http://schemas.openxmlformats.org/officeDocument/2006/relationships/customXml" Target="../ink/ink152.xml"/><Relationship Id="rId31" Type="http://schemas.openxmlformats.org/officeDocument/2006/relationships/customXml" Target="../ink/ink173.xml"/><Relationship Id="rId44" Type="http://schemas.openxmlformats.org/officeDocument/2006/relationships/customXml" Target="../ink/ink186.xml"/><Relationship Id="rId52" Type="http://schemas.openxmlformats.org/officeDocument/2006/relationships/customXml" Target="../ink/ink194.xml"/><Relationship Id="rId60" Type="http://schemas.openxmlformats.org/officeDocument/2006/relationships/customXml" Target="../ink/ink202.xml"/><Relationship Id="rId65" Type="http://schemas.openxmlformats.org/officeDocument/2006/relationships/customXml" Target="../ink/ink207.xml"/><Relationship Id="rId73" Type="http://schemas.openxmlformats.org/officeDocument/2006/relationships/customXml" Target="../ink/ink215.xml"/><Relationship Id="rId4" Type="http://schemas.openxmlformats.org/officeDocument/2006/relationships/customXml" Target="../ink/ink146.xml"/><Relationship Id="rId9" Type="http://schemas.openxmlformats.org/officeDocument/2006/relationships/customXml" Target="../ink/ink151.xml"/><Relationship Id="rId13" Type="http://schemas.openxmlformats.org/officeDocument/2006/relationships/customXml" Target="../ink/ink155.xml"/><Relationship Id="rId18" Type="http://schemas.openxmlformats.org/officeDocument/2006/relationships/customXml" Target="../ink/ink160.xml"/><Relationship Id="rId39" Type="http://schemas.openxmlformats.org/officeDocument/2006/relationships/customXml" Target="../ink/ink181.xml"/><Relationship Id="rId34" Type="http://schemas.openxmlformats.org/officeDocument/2006/relationships/customXml" Target="../ink/ink176.xml"/><Relationship Id="rId50" Type="http://schemas.openxmlformats.org/officeDocument/2006/relationships/customXml" Target="../ink/ink192.xml"/><Relationship Id="rId55" Type="http://schemas.openxmlformats.org/officeDocument/2006/relationships/customXml" Target="../ink/ink197.xml"/><Relationship Id="rId7" Type="http://schemas.openxmlformats.org/officeDocument/2006/relationships/customXml" Target="../ink/ink149.xml"/><Relationship Id="rId71" Type="http://schemas.openxmlformats.org/officeDocument/2006/relationships/customXml" Target="../ink/ink2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5.xml"/><Relationship Id="rId4" Type="http://schemas.openxmlformats.org/officeDocument/2006/relationships/image" Target="../media/image40.png"/></Relationships>
</file>

<file path=ppt/slides/_rels/slide33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1807.xml"/><Relationship Id="rId21" Type="http://schemas.openxmlformats.org/officeDocument/2006/relationships/customXml" Target="../ink/ink1711.xml"/><Relationship Id="rId42" Type="http://schemas.openxmlformats.org/officeDocument/2006/relationships/customXml" Target="../ink/ink1732.xml"/><Relationship Id="rId63" Type="http://schemas.openxmlformats.org/officeDocument/2006/relationships/customXml" Target="../ink/ink1753.xml"/><Relationship Id="rId84" Type="http://schemas.openxmlformats.org/officeDocument/2006/relationships/customXml" Target="../ink/ink1774.xml"/><Relationship Id="rId138" Type="http://schemas.openxmlformats.org/officeDocument/2006/relationships/customXml" Target="../ink/ink1828.xml"/><Relationship Id="rId159" Type="http://schemas.openxmlformats.org/officeDocument/2006/relationships/customXml" Target="../ink/ink1849.xml"/><Relationship Id="rId170" Type="http://schemas.openxmlformats.org/officeDocument/2006/relationships/customXml" Target="../ink/ink1860.xml"/><Relationship Id="rId191" Type="http://schemas.openxmlformats.org/officeDocument/2006/relationships/customXml" Target="../ink/ink1881.xml"/><Relationship Id="rId107" Type="http://schemas.openxmlformats.org/officeDocument/2006/relationships/customXml" Target="../ink/ink1797.xml"/><Relationship Id="rId11" Type="http://schemas.openxmlformats.org/officeDocument/2006/relationships/customXml" Target="../ink/ink1701.xml"/><Relationship Id="rId32" Type="http://schemas.openxmlformats.org/officeDocument/2006/relationships/customXml" Target="../ink/ink1722.xml"/><Relationship Id="rId53" Type="http://schemas.openxmlformats.org/officeDocument/2006/relationships/customXml" Target="../ink/ink1743.xml"/><Relationship Id="rId74" Type="http://schemas.openxmlformats.org/officeDocument/2006/relationships/customXml" Target="../ink/ink1764.xml"/><Relationship Id="rId128" Type="http://schemas.openxmlformats.org/officeDocument/2006/relationships/customXml" Target="../ink/ink1818.xml"/><Relationship Id="rId149" Type="http://schemas.openxmlformats.org/officeDocument/2006/relationships/customXml" Target="../ink/ink1839.xml"/><Relationship Id="rId5" Type="http://schemas.openxmlformats.org/officeDocument/2006/relationships/customXml" Target="../ink/ink1695.xml"/><Relationship Id="rId95" Type="http://schemas.openxmlformats.org/officeDocument/2006/relationships/customXml" Target="../ink/ink1785.xml"/><Relationship Id="rId160" Type="http://schemas.openxmlformats.org/officeDocument/2006/relationships/customXml" Target="../ink/ink1850.xml"/><Relationship Id="rId181" Type="http://schemas.openxmlformats.org/officeDocument/2006/relationships/customXml" Target="../ink/ink1871.xml"/><Relationship Id="rId22" Type="http://schemas.openxmlformats.org/officeDocument/2006/relationships/customXml" Target="../ink/ink1712.xml"/><Relationship Id="rId43" Type="http://schemas.openxmlformats.org/officeDocument/2006/relationships/customXml" Target="../ink/ink1733.xml"/><Relationship Id="rId64" Type="http://schemas.openxmlformats.org/officeDocument/2006/relationships/customXml" Target="../ink/ink1754.xml"/><Relationship Id="rId118" Type="http://schemas.openxmlformats.org/officeDocument/2006/relationships/customXml" Target="../ink/ink1808.xml"/><Relationship Id="rId139" Type="http://schemas.openxmlformats.org/officeDocument/2006/relationships/customXml" Target="../ink/ink1829.xml"/><Relationship Id="rId85" Type="http://schemas.openxmlformats.org/officeDocument/2006/relationships/customXml" Target="../ink/ink1775.xml"/><Relationship Id="rId150" Type="http://schemas.openxmlformats.org/officeDocument/2006/relationships/customXml" Target="../ink/ink1840.xml"/><Relationship Id="rId171" Type="http://schemas.openxmlformats.org/officeDocument/2006/relationships/customXml" Target="../ink/ink1861.xml"/><Relationship Id="rId192" Type="http://schemas.openxmlformats.org/officeDocument/2006/relationships/customXml" Target="../ink/ink1882.xml"/><Relationship Id="rId12" Type="http://schemas.openxmlformats.org/officeDocument/2006/relationships/customXml" Target="../ink/ink1702.xml"/><Relationship Id="rId33" Type="http://schemas.openxmlformats.org/officeDocument/2006/relationships/customXml" Target="../ink/ink1723.xml"/><Relationship Id="rId108" Type="http://schemas.openxmlformats.org/officeDocument/2006/relationships/customXml" Target="../ink/ink1798.xml"/><Relationship Id="rId129" Type="http://schemas.openxmlformats.org/officeDocument/2006/relationships/customXml" Target="../ink/ink1819.xml"/><Relationship Id="rId54" Type="http://schemas.openxmlformats.org/officeDocument/2006/relationships/customXml" Target="../ink/ink1744.xml"/><Relationship Id="rId75" Type="http://schemas.openxmlformats.org/officeDocument/2006/relationships/customXml" Target="../ink/ink1765.xml"/><Relationship Id="rId96" Type="http://schemas.openxmlformats.org/officeDocument/2006/relationships/customXml" Target="../ink/ink1786.xml"/><Relationship Id="rId140" Type="http://schemas.openxmlformats.org/officeDocument/2006/relationships/customXml" Target="../ink/ink1830.xml"/><Relationship Id="rId161" Type="http://schemas.openxmlformats.org/officeDocument/2006/relationships/customXml" Target="../ink/ink1851.xml"/><Relationship Id="rId182" Type="http://schemas.openxmlformats.org/officeDocument/2006/relationships/customXml" Target="../ink/ink1872.xml"/><Relationship Id="rId6" Type="http://schemas.openxmlformats.org/officeDocument/2006/relationships/customXml" Target="../ink/ink1696.xml"/><Relationship Id="rId23" Type="http://schemas.openxmlformats.org/officeDocument/2006/relationships/customXml" Target="../ink/ink1713.xml"/><Relationship Id="rId119" Type="http://schemas.openxmlformats.org/officeDocument/2006/relationships/customXml" Target="../ink/ink1809.xml"/><Relationship Id="rId44" Type="http://schemas.openxmlformats.org/officeDocument/2006/relationships/customXml" Target="../ink/ink1734.xml"/><Relationship Id="rId65" Type="http://schemas.openxmlformats.org/officeDocument/2006/relationships/customXml" Target="../ink/ink1755.xml"/><Relationship Id="rId86" Type="http://schemas.openxmlformats.org/officeDocument/2006/relationships/customXml" Target="../ink/ink1776.xml"/><Relationship Id="rId130" Type="http://schemas.openxmlformats.org/officeDocument/2006/relationships/customXml" Target="../ink/ink1820.xml"/><Relationship Id="rId151" Type="http://schemas.openxmlformats.org/officeDocument/2006/relationships/customXml" Target="../ink/ink1841.xml"/><Relationship Id="rId172" Type="http://schemas.openxmlformats.org/officeDocument/2006/relationships/customXml" Target="../ink/ink1862.xml"/><Relationship Id="rId193" Type="http://schemas.openxmlformats.org/officeDocument/2006/relationships/customXml" Target="../ink/ink1883.xml"/><Relationship Id="rId13" Type="http://schemas.openxmlformats.org/officeDocument/2006/relationships/customXml" Target="../ink/ink1703.xml"/><Relationship Id="rId109" Type="http://schemas.openxmlformats.org/officeDocument/2006/relationships/customXml" Target="../ink/ink1799.xml"/><Relationship Id="rId34" Type="http://schemas.openxmlformats.org/officeDocument/2006/relationships/customXml" Target="../ink/ink1724.xml"/><Relationship Id="rId50" Type="http://schemas.openxmlformats.org/officeDocument/2006/relationships/customXml" Target="../ink/ink1740.xml"/><Relationship Id="rId55" Type="http://schemas.openxmlformats.org/officeDocument/2006/relationships/customXml" Target="../ink/ink1745.xml"/><Relationship Id="rId76" Type="http://schemas.openxmlformats.org/officeDocument/2006/relationships/customXml" Target="../ink/ink1766.xml"/><Relationship Id="rId97" Type="http://schemas.openxmlformats.org/officeDocument/2006/relationships/customXml" Target="../ink/ink1787.xml"/><Relationship Id="rId104" Type="http://schemas.openxmlformats.org/officeDocument/2006/relationships/customXml" Target="../ink/ink1794.xml"/><Relationship Id="rId120" Type="http://schemas.openxmlformats.org/officeDocument/2006/relationships/customXml" Target="../ink/ink1810.xml"/><Relationship Id="rId125" Type="http://schemas.openxmlformats.org/officeDocument/2006/relationships/customXml" Target="../ink/ink1815.xml"/><Relationship Id="rId141" Type="http://schemas.openxmlformats.org/officeDocument/2006/relationships/customXml" Target="../ink/ink1831.xml"/><Relationship Id="rId146" Type="http://schemas.openxmlformats.org/officeDocument/2006/relationships/customXml" Target="../ink/ink1836.xml"/><Relationship Id="rId167" Type="http://schemas.openxmlformats.org/officeDocument/2006/relationships/customXml" Target="../ink/ink1857.xml"/><Relationship Id="rId188" Type="http://schemas.openxmlformats.org/officeDocument/2006/relationships/customXml" Target="../ink/ink1878.xml"/><Relationship Id="rId7" Type="http://schemas.openxmlformats.org/officeDocument/2006/relationships/customXml" Target="../ink/ink1697.xml"/><Relationship Id="rId71" Type="http://schemas.openxmlformats.org/officeDocument/2006/relationships/customXml" Target="../ink/ink1761.xml"/><Relationship Id="rId92" Type="http://schemas.openxmlformats.org/officeDocument/2006/relationships/customXml" Target="../ink/ink1782.xml"/><Relationship Id="rId162" Type="http://schemas.openxmlformats.org/officeDocument/2006/relationships/customXml" Target="../ink/ink1852.xml"/><Relationship Id="rId183" Type="http://schemas.openxmlformats.org/officeDocument/2006/relationships/customXml" Target="../ink/ink1873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1719.xml"/><Relationship Id="rId24" Type="http://schemas.openxmlformats.org/officeDocument/2006/relationships/customXml" Target="../ink/ink1714.xml"/><Relationship Id="rId40" Type="http://schemas.openxmlformats.org/officeDocument/2006/relationships/customXml" Target="../ink/ink1730.xml"/><Relationship Id="rId45" Type="http://schemas.openxmlformats.org/officeDocument/2006/relationships/customXml" Target="../ink/ink1735.xml"/><Relationship Id="rId66" Type="http://schemas.openxmlformats.org/officeDocument/2006/relationships/customXml" Target="../ink/ink1756.xml"/><Relationship Id="rId87" Type="http://schemas.openxmlformats.org/officeDocument/2006/relationships/customXml" Target="../ink/ink1777.xml"/><Relationship Id="rId110" Type="http://schemas.openxmlformats.org/officeDocument/2006/relationships/customXml" Target="../ink/ink1800.xml"/><Relationship Id="rId115" Type="http://schemas.openxmlformats.org/officeDocument/2006/relationships/customXml" Target="../ink/ink1805.xml"/><Relationship Id="rId131" Type="http://schemas.openxmlformats.org/officeDocument/2006/relationships/customXml" Target="../ink/ink1821.xml"/><Relationship Id="rId136" Type="http://schemas.openxmlformats.org/officeDocument/2006/relationships/customXml" Target="../ink/ink1826.xml"/><Relationship Id="rId157" Type="http://schemas.openxmlformats.org/officeDocument/2006/relationships/customXml" Target="../ink/ink1847.xml"/><Relationship Id="rId178" Type="http://schemas.openxmlformats.org/officeDocument/2006/relationships/customXml" Target="../ink/ink1868.xml"/><Relationship Id="rId61" Type="http://schemas.openxmlformats.org/officeDocument/2006/relationships/customXml" Target="../ink/ink1751.xml"/><Relationship Id="rId82" Type="http://schemas.openxmlformats.org/officeDocument/2006/relationships/customXml" Target="../ink/ink1772.xml"/><Relationship Id="rId152" Type="http://schemas.openxmlformats.org/officeDocument/2006/relationships/customXml" Target="../ink/ink1842.xml"/><Relationship Id="rId173" Type="http://schemas.openxmlformats.org/officeDocument/2006/relationships/customXml" Target="../ink/ink1863.xml"/><Relationship Id="rId194" Type="http://schemas.openxmlformats.org/officeDocument/2006/relationships/customXml" Target="../ink/ink1884.xml"/><Relationship Id="rId19" Type="http://schemas.openxmlformats.org/officeDocument/2006/relationships/customXml" Target="../ink/ink1709.xml"/><Relationship Id="rId14" Type="http://schemas.openxmlformats.org/officeDocument/2006/relationships/customXml" Target="../ink/ink1704.xml"/><Relationship Id="rId30" Type="http://schemas.openxmlformats.org/officeDocument/2006/relationships/customXml" Target="../ink/ink1720.xml"/><Relationship Id="rId35" Type="http://schemas.openxmlformats.org/officeDocument/2006/relationships/customXml" Target="../ink/ink1725.xml"/><Relationship Id="rId56" Type="http://schemas.openxmlformats.org/officeDocument/2006/relationships/customXml" Target="../ink/ink1746.xml"/><Relationship Id="rId77" Type="http://schemas.openxmlformats.org/officeDocument/2006/relationships/customXml" Target="../ink/ink1767.xml"/><Relationship Id="rId100" Type="http://schemas.openxmlformats.org/officeDocument/2006/relationships/customXml" Target="../ink/ink1790.xml"/><Relationship Id="rId105" Type="http://schemas.openxmlformats.org/officeDocument/2006/relationships/customXml" Target="../ink/ink1795.xml"/><Relationship Id="rId126" Type="http://schemas.openxmlformats.org/officeDocument/2006/relationships/customXml" Target="../ink/ink1816.xml"/><Relationship Id="rId147" Type="http://schemas.openxmlformats.org/officeDocument/2006/relationships/customXml" Target="../ink/ink1837.xml"/><Relationship Id="rId168" Type="http://schemas.openxmlformats.org/officeDocument/2006/relationships/customXml" Target="../ink/ink1858.xml"/><Relationship Id="rId8" Type="http://schemas.openxmlformats.org/officeDocument/2006/relationships/customXml" Target="../ink/ink1698.xml"/><Relationship Id="rId51" Type="http://schemas.openxmlformats.org/officeDocument/2006/relationships/customXml" Target="../ink/ink1741.xml"/><Relationship Id="rId72" Type="http://schemas.openxmlformats.org/officeDocument/2006/relationships/customXml" Target="../ink/ink1762.xml"/><Relationship Id="rId93" Type="http://schemas.openxmlformats.org/officeDocument/2006/relationships/customXml" Target="../ink/ink1783.xml"/><Relationship Id="rId98" Type="http://schemas.openxmlformats.org/officeDocument/2006/relationships/customXml" Target="../ink/ink1788.xml"/><Relationship Id="rId121" Type="http://schemas.openxmlformats.org/officeDocument/2006/relationships/customXml" Target="../ink/ink1811.xml"/><Relationship Id="rId142" Type="http://schemas.openxmlformats.org/officeDocument/2006/relationships/customXml" Target="../ink/ink1832.xml"/><Relationship Id="rId163" Type="http://schemas.openxmlformats.org/officeDocument/2006/relationships/customXml" Target="../ink/ink1853.xml"/><Relationship Id="rId184" Type="http://schemas.openxmlformats.org/officeDocument/2006/relationships/customXml" Target="../ink/ink1874.xml"/><Relationship Id="rId189" Type="http://schemas.openxmlformats.org/officeDocument/2006/relationships/customXml" Target="../ink/ink1879.xml"/><Relationship Id="rId3" Type="http://schemas.openxmlformats.org/officeDocument/2006/relationships/image" Target="../media/image39.png"/><Relationship Id="rId25" Type="http://schemas.openxmlformats.org/officeDocument/2006/relationships/customXml" Target="../ink/ink1715.xml"/><Relationship Id="rId46" Type="http://schemas.openxmlformats.org/officeDocument/2006/relationships/customXml" Target="../ink/ink1736.xml"/><Relationship Id="rId67" Type="http://schemas.openxmlformats.org/officeDocument/2006/relationships/customXml" Target="../ink/ink1757.xml"/><Relationship Id="rId116" Type="http://schemas.openxmlformats.org/officeDocument/2006/relationships/customXml" Target="../ink/ink1806.xml"/><Relationship Id="rId137" Type="http://schemas.openxmlformats.org/officeDocument/2006/relationships/customXml" Target="../ink/ink1827.xml"/><Relationship Id="rId158" Type="http://schemas.openxmlformats.org/officeDocument/2006/relationships/customXml" Target="../ink/ink1848.xml"/><Relationship Id="rId20" Type="http://schemas.openxmlformats.org/officeDocument/2006/relationships/customXml" Target="../ink/ink1710.xml"/><Relationship Id="rId41" Type="http://schemas.openxmlformats.org/officeDocument/2006/relationships/customXml" Target="../ink/ink1731.xml"/><Relationship Id="rId62" Type="http://schemas.openxmlformats.org/officeDocument/2006/relationships/customXml" Target="../ink/ink1752.xml"/><Relationship Id="rId83" Type="http://schemas.openxmlformats.org/officeDocument/2006/relationships/customXml" Target="../ink/ink1773.xml"/><Relationship Id="rId88" Type="http://schemas.openxmlformats.org/officeDocument/2006/relationships/customXml" Target="../ink/ink1778.xml"/><Relationship Id="rId111" Type="http://schemas.openxmlformats.org/officeDocument/2006/relationships/customXml" Target="../ink/ink1801.xml"/><Relationship Id="rId132" Type="http://schemas.openxmlformats.org/officeDocument/2006/relationships/customXml" Target="../ink/ink1822.xml"/><Relationship Id="rId153" Type="http://schemas.openxmlformats.org/officeDocument/2006/relationships/customXml" Target="../ink/ink1843.xml"/><Relationship Id="rId174" Type="http://schemas.openxmlformats.org/officeDocument/2006/relationships/customXml" Target="../ink/ink1864.xml"/><Relationship Id="rId179" Type="http://schemas.openxmlformats.org/officeDocument/2006/relationships/customXml" Target="../ink/ink1869.xml"/><Relationship Id="rId195" Type="http://schemas.openxmlformats.org/officeDocument/2006/relationships/customXml" Target="../ink/ink1885.xml"/><Relationship Id="rId190" Type="http://schemas.openxmlformats.org/officeDocument/2006/relationships/customXml" Target="../ink/ink1880.xml"/><Relationship Id="rId15" Type="http://schemas.openxmlformats.org/officeDocument/2006/relationships/customXml" Target="../ink/ink1705.xml"/><Relationship Id="rId36" Type="http://schemas.openxmlformats.org/officeDocument/2006/relationships/customXml" Target="../ink/ink1726.xml"/><Relationship Id="rId57" Type="http://schemas.openxmlformats.org/officeDocument/2006/relationships/customXml" Target="../ink/ink1747.xml"/><Relationship Id="rId106" Type="http://schemas.openxmlformats.org/officeDocument/2006/relationships/customXml" Target="../ink/ink1796.xml"/><Relationship Id="rId127" Type="http://schemas.openxmlformats.org/officeDocument/2006/relationships/customXml" Target="../ink/ink1817.xml"/><Relationship Id="rId10" Type="http://schemas.openxmlformats.org/officeDocument/2006/relationships/customXml" Target="../ink/ink1700.xml"/><Relationship Id="rId31" Type="http://schemas.openxmlformats.org/officeDocument/2006/relationships/customXml" Target="../ink/ink1721.xml"/><Relationship Id="rId52" Type="http://schemas.openxmlformats.org/officeDocument/2006/relationships/customXml" Target="../ink/ink1742.xml"/><Relationship Id="rId73" Type="http://schemas.openxmlformats.org/officeDocument/2006/relationships/customXml" Target="../ink/ink1763.xml"/><Relationship Id="rId78" Type="http://schemas.openxmlformats.org/officeDocument/2006/relationships/customXml" Target="../ink/ink1768.xml"/><Relationship Id="rId94" Type="http://schemas.openxmlformats.org/officeDocument/2006/relationships/customXml" Target="../ink/ink1784.xml"/><Relationship Id="rId99" Type="http://schemas.openxmlformats.org/officeDocument/2006/relationships/customXml" Target="../ink/ink1789.xml"/><Relationship Id="rId101" Type="http://schemas.openxmlformats.org/officeDocument/2006/relationships/customXml" Target="../ink/ink1791.xml"/><Relationship Id="rId122" Type="http://schemas.openxmlformats.org/officeDocument/2006/relationships/customXml" Target="../ink/ink1812.xml"/><Relationship Id="rId143" Type="http://schemas.openxmlformats.org/officeDocument/2006/relationships/customXml" Target="../ink/ink1833.xml"/><Relationship Id="rId148" Type="http://schemas.openxmlformats.org/officeDocument/2006/relationships/customXml" Target="../ink/ink1838.xml"/><Relationship Id="rId164" Type="http://schemas.openxmlformats.org/officeDocument/2006/relationships/customXml" Target="../ink/ink1854.xml"/><Relationship Id="rId169" Type="http://schemas.openxmlformats.org/officeDocument/2006/relationships/customXml" Target="../ink/ink1859.xml"/><Relationship Id="rId185" Type="http://schemas.openxmlformats.org/officeDocument/2006/relationships/customXml" Target="../ink/ink1875.xml"/><Relationship Id="rId4" Type="http://schemas.openxmlformats.org/officeDocument/2006/relationships/image" Target="../media/image40.png"/><Relationship Id="rId9" Type="http://schemas.openxmlformats.org/officeDocument/2006/relationships/customXml" Target="../ink/ink1699.xml"/><Relationship Id="rId180" Type="http://schemas.openxmlformats.org/officeDocument/2006/relationships/customXml" Target="../ink/ink1870.xml"/><Relationship Id="rId26" Type="http://schemas.openxmlformats.org/officeDocument/2006/relationships/customXml" Target="../ink/ink1716.xml"/><Relationship Id="rId47" Type="http://schemas.openxmlformats.org/officeDocument/2006/relationships/customXml" Target="../ink/ink1737.xml"/><Relationship Id="rId68" Type="http://schemas.openxmlformats.org/officeDocument/2006/relationships/customXml" Target="../ink/ink1758.xml"/><Relationship Id="rId89" Type="http://schemas.openxmlformats.org/officeDocument/2006/relationships/customXml" Target="../ink/ink1779.xml"/><Relationship Id="rId112" Type="http://schemas.openxmlformats.org/officeDocument/2006/relationships/customXml" Target="../ink/ink1802.xml"/><Relationship Id="rId133" Type="http://schemas.openxmlformats.org/officeDocument/2006/relationships/customXml" Target="../ink/ink1823.xml"/><Relationship Id="rId154" Type="http://schemas.openxmlformats.org/officeDocument/2006/relationships/customXml" Target="../ink/ink1844.xml"/><Relationship Id="rId175" Type="http://schemas.openxmlformats.org/officeDocument/2006/relationships/customXml" Target="../ink/ink1865.xml"/><Relationship Id="rId16" Type="http://schemas.openxmlformats.org/officeDocument/2006/relationships/customXml" Target="../ink/ink1706.xml"/><Relationship Id="rId37" Type="http://schemas.openxmlformats.org/officeDocument/2006/relationships/customXml" Target="../ink/ink1727.xml"/><Relationship Id="rId58" Type="http://schemas.openxmlformats.org/officeDocument/2006/relationships/customXml" Target="../ink/ink1748.xml"/><Relationship Id="rId79" Type="http://schemas.openxmlformats.org/officeDocument/2006/relationships/customXml" Target="../ink/ink1769.xml"/><Relationship Id="rId102" Type="http://schemas.openxmlformats.org/officeDocument/2006/relationships/customXml" Target="../ink/ink1792.xml"/><Relationship Id="rId123" Type="http://schemas.openxmlformats.org/officeDocument/2006/relationships/customXml" Target="../ink/ink1813.xml"/><Relationship Id="rId144" Type="http://schemas.openxmlformats.org/officeDocument/2006/relationships/customXml" Target="../ink/ink1834.xml"/><Relationship Id="rId90" Type="http://schemas.openxmlformats.org/officeDocument/2006/relationships/customXml" Target="../ink/ink1780.xml"/><Relationship Id="rId165" Type="http://schemas.openxmlformats.org/officeDocument/2006/relationships/customXml" Target="../ink/ink1855.xml"/><Relationship Id="rId186" Type="http://schemas.openxmlformats.org/officeDocument/2006/relationships/customXml" Target="../ink/ink1876.xml"/><Relationship Id="rId27" Type="http://schemas.openxmlformats.org/officeDocument/2006/relationships/customXml" Target="../ink/ink1717.xml"/><Relationship Id="rId48" Type="http://schemas.openxmlformats.org/officeDocument/2006/relationships/customXml" Target="../ink/ink1738.xml"/><Relationship Id="rId69" Type="http://schemas.openxmlformats.org/officeDocument/2006/relationships/customXml" Target="../ink/ink1759.xml"/><Relationship Id="rId113" Type="http://schemas.openxmlformats.org/officeDocument/2006/relationships/customXml" Target="../ink/ink1803.xml"/><Relationship Id="rId134" Type="http://schemas.openxmlformats.org/officeDocument/2006/relationships/customXml" Target="../ink/ink1824.xml"/><Relationship Id="rId80" Type="http://schemas.openxmlformats.org/officeDocument/2006/relationships/customXml" Target="../ink/ink1770.xml"/><Relationship Id="rId155" Type="http://schemas.openxmlformats.org/officeDocument/2006/relationships/customXml" Target="../ink/ink1845.xml"/><Relationship Id="rId176" Type="http://schemas.openxmlformats.org/officeDocument/2006/relationships/customXml" Target="../ink/ink1866.xml"/><Relationship Id="rId17" Type="http://schemas.openxmlformats.org/officeDocument/2006/relationships/customXml" Target="../ink/ink1707.xml"/><Relationship Id="rId38" Type="http://schemas.openxmlformats.org/officeDocument/2006/relationships/customXml" Target="../ink/ink1728.xml"/><Relationship Id="rId59" Type="http://schemas.openxmlformats.org/officeDocument/2006/relationships/customXml" Target="../ink/ink1749.xml"/><Relationship Id="rId103" Type="http://schemas.openxmlformats.org/officeDocument/2006/relationships/customXml" Target="../ink/ink1793.xml"/><Relationship Id="rId124" Type="http://schemas.openxmlformats.org/officeDocument/2006/relationships/customXml" Target="../ink/ink1814.xml"/><Relationship Id="rId70" Type="http://schemas.openxmlformats.org/officeDocument/2006/relationships/customXml" Target="../ink/ink1760.xml"/><Relationship Id="rId91" Type="http://schemas.openxmlformats.org/officeDocument/2006/relationships/customXml" Target="../ink/ink1781.xml"/><Relationship Id="rId145" Type="http://schemas.openxmlformats.org/officeDocument/2006/relationships/customXml" Target="../ink/ink1835.xml"/><Relationship Id="rId166" Type="http://schemas.openxmlformats.org/officeDocument/2006/relationships/customXml" Target="../ink/ink1856.xml"/><Relationship Id="rId187" Type="http://schemas.openxmlformats.org/officeDocument/2006/relationships/customXml" Target="../ink/ink1877.xml"/><Relationship Id="rId1" Type="http://schemas.openxmlformats.org/officeDocument/2006/relationships/tags" Target="../tags/tag86.xml"/><Relationship Id="rId28" Type="http://schemas.openxmlformats.org/officeDocument/2006/relationships/customXml" Target="../ink/ink1718.xml"/><Relationship Id="rId49" Type="http://schemas.openxmlformats.org/officeDocument/2006/relationships/customXml" Target="../ink/ink1739.xml"/><Relationship Id="rId114" Type="http://schemas.openxmlformats.org/officeDocument/2006/relationships/customXml" Target="../ink/ink1804.xml"/><Relationship Id="rId60" Type="http://schemas.openxmlformats.org/officeDocument/2006/relationships/customXml" Target="../ink/ink1750.xml"/><Relationship Id="rId81" Type="http://schemas.openxmlformats.org/officeDocument/2006/relationships/customXml" Target="../ink/ink1771.xml"/><Relationship Id="rId135" Type="http://schemas.openxmlformats.org/officeDocument/2006/relationships/customXml" Target="../ink/ink1825.xml"/><Relationship Id="rId156" Type="http://schemas.openxmlformats.org/officeDocument/2006/relationships/customXml" Target="../ink/ink1846.xml"/><Relationship Id="rId177" Type="http://schemas.openxmlformats.org/officeDocument/2006/relationships/customXml" Target="../ink/ink1867.xml"/><Relationship Id="rId18" Type="http://schemas.openxmlformats.org/officeDocument/2006/relationships/customXml" Target="../ink/ink1708.xml"/><Relationship Id="rId39" Type="http://schemas.openxmlformats.org/officeDocument/2006/relationships/customXml" Target="../ink/ink172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7.xml"/><Relationship Id="rId6" Type="http://schemas.openxmlformats.org/officeDocument/2006/relationships/customXml" Target="../ink/ink1888.xml"/><Relationship Id="rId5" Type="http://schemas.openxmlformats.org/officeDocument/2006/relationships/customXml" Target="../ink/ink1887.xml"/><Relationship Id="rId4" Type="http://schemas.openxmlformats.org/officeDocument/2006/relationships/customXml" Target="../ink/ink1886.xml"/></Relationships>
</file>

<file path=ppt/slides/_rels/slide35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2002.xml"/><Relationship Id="rId21" Type="http://schemas.openxmlformats.org/officeDocument/2006/relationships/customXml" Target="../ink/ink1906.xml"/><Relationship Id="rId42" Type="http://schemas.openxmlformats.org/officeDocument/2006/relationships/customXml" Target="../ink/ink1927.xml"/><Relationship Id="rId63" Type="http://schemas.openxmlformats.org/officeDocument/2006/relationships/customXml" Target="../ink/ink1948.xml"/><Relationship Id="rId84" Type="http://schemas.openxmlformats.org/officeDocument/2006/relationships/customXml" Target="../ink/ink1969.xml"/><Relationship Id="rId138" Type="http://schemas.openxmlformats.org/officeDocument/2006/relationships/customXml" Target="../ink/ink2023.xml"/><Relationship Id="rId159" Type="http://schemas.openxmlformats.org/officeDocument/2006/relationships/customXml" Target="../ink/ink2044.xml"/><Relationship Id="rId170" Type="http://schemas.openxmlformats.org/officeDocument/2006/relationships/customXml" Target="../ink/ink2055.xml"/><Relationship Id="rId191" Type="http://schemas.openxmlformats.org/officeDocument/2006/relationships/customXml" Target="../ink/ink2076.xml"/><Relationship Id="rId205" Type="http://schemas.openxmlformats.org/officeDocument/2006/relationships/customXml" Target="../ink/ink2090.xml"/><Relationship Id="rId226" Type="http://schemas.openxmlformats.org/officeDocument/2006/relationships/customXml" Target="../ink/ink2111.xml"/><Relationship Id="rId107" Type="http://schemas.openxmlformats.org/officeDocument/2006/relationships/customXml" Target="../ink/ink1992.xml"/><Relationship Id="rId11" Type="http://schemas.openxmlformats.org/officeDocument/2006/relationships/customXml" Target="../ink/ink1896.xml"/><Relationship Id="rId32" Type="http://schemas.openxmlformats.org/officeDocument/2006/relationships/customXml" Target="../ink/ink1917.xml"/><Relationship Id="rId53" Type="http://schemas.openxmlformats.org/officeDocument/2006/relationships/customXml" Target="../ink/ink1938.xml"/><Relationship Id="rId74" Type="http://schemas.openxmlformats.org/officeDocument/2006/relationships/customXml" Target="../ink/ink1959.xml"/><Relationship Id="rId128" Type="http://schemas.openxmlformats.org/officeDocument/2006/relationships/customXml" Target="../ink/ink2013.xml"/><Relationship Id="rId149" Type="http://schemas.openxmlformats.org/officeDocument/2006/relationships/customXml" Target="../ink/ink2034.xml"/><Relationship Id="rId5" Type="http://schemas.openxmlformats.org/officeDocument/2006/relationships/customXml" Target="../ink/ink1890.xml"/><Relationship Id="rId95" Type="http://schemas.openxmlformats.org/officeDocument/2006/relationships/customXml" Target="../ink/ink1980.xml"/><Relationship Id="rId160" Type="http://schemas.openxmlformats.org/officeDocument/2006/relationships/customXml" Target="../ink/ink2045.xml"/><Relationship Id="rId181" Type="http://schemas.openxmlformats.org/officeDocument/2006/relationships/customXml" Target="../ink/ink2066.xml"/><Relationship Id="rId216" Type="http://schemas.openxmlformats.org/officeDocument/2006/relationships/customXml" Target="../ink/ink2101.xml"/><Relationship Id="rId237" Type="http://schemas.openxmlformats.org/officeDocument/2006/relationships/customXml" Target="../ink/ink2122.xml"/><Relationship Id="rId22" Type="http://schemas.openxmlformats.org/officeDocument/2006/relationships/customXml" Target="../ink/ink1907.xml"/><Relationship Id="rId43" Type="http://schemas.openxmlformats.org/officeDocument/2006/relationships/customXml" Target="../ink/ink1928.xml"/><Relationship Id="rId64" Type="http://schemas.openxmlformats.org/officeDocument/2006/relationships/customXml" Target="../ink/ink1949.xml"/><Relationship Id="rId118" Type="http://schemas.openxmlformats.org/officeDocument/2006/relationships/customXml" Target="../ink/ink2003.xml"/><Relationship Id="rId139" Type="http://schemas.openxmlformats.org/officeDocument/2006/relationships/customXml" Target="../ink/ink2024.xml"/><Relationship Id="rId85" Type="http://schemas.openxmlformats.org/officeDocument/2006/relationships/customXml" Target="../ink/ink1970.xml"/><Relationship Id="rId150" Type="http://schemas.openxmlformats.org/officeDocument/2006/relationships/customXml" Target="../ink/ink2035.xml"/><Relationship Id="rId171" Type="http://schemas.openxmlformats.org/officeDocument/2006/relationships/customXml" Target="../ink/ink2056.xml"/><Relationship Id="rId192" Type="http://schemas.openxmlformats.org/officeDocument/2006/relationships/customXml" Target="../ink/ink2077.xml"/><Relationship Id="rId206" Type="http://schemas.openxmlformats.org/officeDocument/2006/relationships/customXml" Target="../ink/ink2091.xml"/><Relationship Id="rId227" Type="http://schemas.openxmlformats.org/officeDocument/2006/relationships/customXml" Target="../ink/ink2112.xml"/><Relationship Id="rId12" Type="http://schemas.openxmlformats.org/officeDocument/2006/relationships/customXml" Target="../ink/ink1897.xml"/><Relationship Id="rId33" Type="http://schemas.openxmlformats.org/officeDocument/2006/relationships/customXml" Target="../ink/ink1918.xml"/><Relationship Id="rId108" Type="http://schemas.openxmlformats.org/officeDocument/2006/relationships/customXml" Target="../ink/ink1993.xml"/><Relationship Id="rId129" Type="http://schemas.openxmlformats.org/officeDocument/2006/relationships/customXml" Target="../ink/ink2014.xml"/><Relationship Id="rId54" Type="http://schemas.openxmlformats.org/officeDocument/2006/relationships/customXml" Target="../ink/ink1939.xml"/><Relationship Id="rId75" Type="http://schemas.openxmlformats.org/officeDocument/2006/relationships/customXml" Target="../ink/ink1960.xml"/><Relationship Id="rId96" Type="http://schemas.openxmlformats.org/officeDocument/2006/relationships/customXml" Target="../ink/ink1981.xml"/><Relationship Id="rId140" Type="http://schemas.openxmlformats.org/officeDocument/2006/relationships/customXml" Target="../ink/ink2025.xml"/><Relationship Id="rId161" Type="http://schemas.openxmlformats.org/officeDocument/2006/relationships/customXml" Target="../ink/ink2046.xml"/><Relationship Id="rId182" Type="http://schemas.openxmlformats.org/officeDocument/2006/relationships/customXml" Target="../ink/ink2067.xml"/><Relationship Id="rId217" Type="http://schemas.openxmlformats.org/officeDocument/2006/relationships/customXml" Target="../ink/ink2102.xml"/><Relationship Id="rId6" Type="http://schemas.openxmlformats.org/officeDocument/2006/relationships/customXml" Target="../ink/ink1891.xml"/><Relationship Id="rId238" Type="http://schemas.openxmlformats.org/officeDocument/2006/relationships/customXml" Target="../ink/ink2123.xml"/><Relationship Id="rId23" Type="http://schemas.openxmlformats.org/officeDocument/2006/relationships/customXml" Target="../ink/ink1908.xml"/><Relationship Id="rId119" Type="http://schemas.openxmlformats.org/officeDocument/2006/relationships/customXml" Target="../ink/ink2004.xml"/><Relationship Id="rId44" Type="http://schemas.openxmlformats.org/officeDocument/2006/relationships/customXml" Target="../ink/ink1929.xml"/><Relationship Id="rId65" Type="http://schemas.openxmlformats.org/officeDocument/2006/relationships/customXml" Target="../ink/ink1950.xml"/><Relationship Id="rId86" Type="http://schemas.openxmlformats.org/officeDocument/2006/relationships/customXml" Target="../ink/ink1971.xml"/><Relationship Id="rId130" Type="http://schemas.openxmlformats.org/officeDocument/2006/relationships/customXml" Target="../ink/ink2015.xml"/><Relationship Id="rId151" Type="http://schemas.openxmlformats.org/officeDocument/2006/relationships/customXml" Target="../ink/ink2036.xml"/><Relationship Id="rId172" Type="http://schemas.openxmlformats.org/officeDocument/2006/relationships/customXml" Target="../ink/ink2057.xml"/><Relationship Id="rId193" Type="http://schemas.openxmlformats.org/officeDocument/2006/relationships/customXml" Target="../ink/ink2078.xml"/><Relationship Id="rId207" Type="http://schemas.openxmlformats.org/officeDocument/2006/relationships/customXml" Target="../ink/ink2092.xml"/><Relationship Id="rId228" Type="http://schemas.openxmlformats.org/officeDocument/2006/relationships/customXml" Target="../ink/ink2113.xml"/><Relationship Id="rId13" Type="http://schemas.openxmlformats.org/officeDocument/2006/relationships/customXml" Target="../ink/ink1898.xml"/><Relationship Id="rId109" Type="http://schemas.openxmlformats.org/officeDocument/2006/relationships/customXml" Target="../ink/ink1994.xml"/><Relationship Id="rId34" Type="http://schemas.openxmlformats.org/officeDocument/2006/relationships/customXml" Target="../ink/ink1919.xml"/><Relationship Id="rId55" Type="http://schemas.openxmlformats.org/officeDocument/2006/relationships/customXml" Target="../ink/ink1940.xml"/><Relationship Id="rId76" Type="http://schemas.openxmlformats.org/officeDocument/2006/relationships/customXml" Target="../ink/ink1961.xml"/><Relationship Id="rId97" Type="http://schemas.openxmlformats.org/officeDocument/2006/relationships/customXml" Target="../ink/ink1982.xml"/><Relationship Id="rId120" Type="http://schemas.openxmlformats.org/officeDocument/2006/relationships/customXml" Target="../ink/ink2005.xml"/><Relationship Id="rId141" Type="http://schemas.openxmlformats.org/officeDocument/2006/relationships/customXml" Target="../ink/ink2026.xml"/><Relationship Id="rId7" Type="http://schemas.openxmlformats.org/officeDocument/2006/relationships/customXml" Target="../ink/ink1892.xml"/><Relationship Id="rId162" Type="http://schemas.openxmlformats.org/officeDocument/2006/relationships/customXml" Target="../ink/ink2047.xml"/><Relationship Id="rId183" Type="http://schemas.openxmlformats.org/officeDocument/2006/relationships/customXml" Target="../ink/ink2068.xml"/><Relationship Id="rId218" Type="http://schemas.openxmlformats.org/officeDocument/2006/relationships/customXml" Target="../ink/ink2103.xml"/><Relationship Id="rId239" Type="http://schemas.openxmlformats.org/officeDocument/2006/relationships/image" Target="../media/image43.png"/><Relationship Id="rId24" Type="http://schemas.openxmlformats.org/officeDocument/2006/relationships/customXml" Target="../ink/ink1909.xml"/><Relationship Id="rId45" Type="http://schemas.openxmlformats.org/officeDocument/2006/relationships/customXml" Target="../ink/ink1930.xml"/><Relationship Id="rId66" Type="http://schemas.openxmlformats.org/officeDocument/2006/relationships/customXml" Target="../ink/ink1951.xml"/><Relationship Id="rId87" Type="http://schemas.openxmlformats.org/officeDocument/2006/relationships/customXml" Target="../ink/ink1972.xml"/><Relationship Id="rId110" Type="http://schemas.openxmlformats.org/officeDocument/2006/relationships/customXml" Target="../ink/ink1995.xml"/><Relationship Id="rId131" Type="http://schemas.openxmlformats.org/officeDocument/2006/relationships/customXml" Target="../ink/ink2016.xml"/><Relationship Id="rId152" Type="http://schemas.openxmlformats.org/officeDocument/2006/relationships/customXml" Target="../ink/ink2037.xml"/><Relationship Id="rId173" Type="http://schemas.openxmlformats.org/officeDocument/2006/relationships/customXml" Target="../ink/ink2058.xml"/><Relationship Id="rId194" Type="http://schemas.openxmlformats.org/officeDocument/2006/relationships/customXml" Target="../ink/ink2079.xml"/><Relationship Id="rId208" Type="http://schemas.openxmlformats.org/officeDocument/2006/relationships/customXml" Target="../ink/ink2093.xml"/><Relationship Id="rId229" Type="http://schemas.openxmlformats.org/officeDocument/2006/relationships/customXml" Target="../ink/ink2114.xml"/><Relationship Id="rId14" Type="http://schemas.openxmlformats.org/officeDocument/2006/relationships/customXml" Target="../ink/ink1899.xml"/><Relationship Id="rId35" Type="http://schemas.openxmlformats.org/officeDocument/2006/relationships/customXml" Target="../ink/ink1920.xml"/><Relationship Id="rId56" Type="http://schemas.openxmlformats.org/officeDocument/2006/relationships/customXml" Target="../ink/ink1941.xml"/><Relationship Id="rId77" Type="http://schemas.openxmlformats.org/officeDocument/2006/relationships/customXml" Target="../ink/ink1962.xml"/><Relationship Id="rId100" Type="http://schemas.openxmlformats.org/officeDocument/2006/relationships/customXml" Target="../ink/ink1985.xml"/><Relationship Id="rId8" Type="http://schemas.openxmlformats.org/officeDocument/2006/relationships/customXml" Target="../ink/ink1893.xml"/><Relationship Id="rId98" Type="http://schemas.openxmlformats.org/officeDocument/2006/relationships/customXml" Target="../ink/ink1983.xml"/><Relationship Id="rId121" Type="http://schemas.openxmlformats.org/officeDocument/2006/relationships/customXml" Target="../ink/ink2006.xml"/><Relationship Id="rId142" Type="http://schemas.openxmlformats.org/officeDocument/2006/relationships/customXml" Target="../ink/ink2027.xml"/><Relationship Id="rId163" Type="http://schemas.openxmlformats.org/officeDocument/2006/relationships/customXml" Target="../ink/ink2048.xml"/><Relationship Id="rId184" Type="http://schemas.openxmlformats.org/officeDocument/2006/relationships/customXml" Target="../ink/ink2069.xml"/><Relationship Id="rId219" Type="http://schemas.openxmlformats.org/officeDocument/2006/relationships/customXml" Target="../ink/ink2104.xml"/><Relationship Id="rId230" Type="http://schemas.openxmlformats.org/officeDocument/2006/relationships/customXml" Target="../ink/ink2115.xml"/><Relationship Id="rId25" Type="http://schemas.openxmlformats.org/officeDocument/2006/relationships/customXml" Target="../ink/ink1910.xml"/><Relationship Id="rId46" Type="http://schemas.openxmlformats.org/officeDocument/2006/relationships/customXml" Target="../ink/ink1931.xml"/><Relationship Id="rId67" Type="http://schemas.openxmlformats.org/officeDocument/2006/relationships/customXml" Target="../ink/ink1952.xml"/><Relationship Id="rId88" Type="http://schemas.openxmlformats.org/officeDocument/2006/relationships/customXml" Target="../ink/ink1973.xml"/><Relationship Id="rId111" Type="http://schemas.openxmlformats.org/officeDocument/2006/relationships/customXml" Target="../ink/ink1996.xml"/><Relationship Id="rId132" Type="http://schemas.openxmlformats.org/officeDocument/2006/relationships/customXml" Target="../ink/ink2017.xml"/><Relationship Id="rId153" Type="http://schemas.openxmlformats.org/officeDocument/2006/relationships/customXml" Target="../ink/ink2038.xml"/><Relationship Id="rId174" Type="http://schemas.openxmlformats.org/officeDocument/2006/relationships/customXml" Target="../ink/ink2059.xml"/><Relationship Id="rId195" Type="http://schemas.openxmlformats.org/officeDocument/2006/relationships/customXml" Target="../ink/ink2080.xml"/><Relationship Id="rId209" Type="http://schemas.openxmlformats.org/officeDocument/2006/relationships/customXml" Target="../ink/ink2094.xml"/><Relationship Id="rId190" Type="http://schemas.openxmlformats.org/officeDocument/2006/relationships/customXml" Target="../ink/ink2075.xml"/><Relationship Id="rId204" Type="http://schemas.openxmlformats.org/officeDocument/2006/relationships/customXml" Target="../ink/ink2089.xml"/><Relationship Id="rId220" Type="http://schemas.openxmlformats.org/officeDocument/2006/relationships/customXml" Target="../ink/ink2105.xml"/><Relationship Id="rId225" Type="http://schemas.openxmlformats.org/officeDocument/2006/relationships/customXml" Target="../ink/ink2110.xml"/><Relationship Id="rId15" Type="http://schemas.openxmlformats.org/officeDocument/2006/relationships/customXml" Target="../ink/ink1900.xml"/><Relationship Id="rId36" Type="http://schemas.openxmlformats.org/officeDocument/2006/relationships/customXml" Target="../ink/ink1921.xml"/><Relationship Id="rId57" Type="http://schemas.openxmlformats.org/officeDocument/2006/relationships/customXml" Target="../ink/ink1942.xml"/><Relationship Id="rId106" Type="http://schemas.openxmlformats.org/officeDocument/2006/relationships/customXml" Target="../ink/ink1991.xml"/><Relationship Id="rId127" Type="http://schemas.openxmlformats.org/officeDocument/2006/relationships/customXml" Target="../ink/ink2012.xml"/><Relationship Id="rId10" Type="http://schemas.openxmlformats.org/officeDocument/2006/relationships/customXml" Target="../ink/ink1895.xml"/><Relationship Id="rId31" Type="http://schemas.openxmlformats.org/officeDocument/2006/relationships/customXml" Target="../ink/ink1916.xml"/><Relationship Id="rId52" Type="http://schemas.openxmlformats.org/officeDocument/2006/relationships/customXml" Target="../ink/ink1937.xml"/><Relationship Id="rId73" Type="http://schemas.openxmlformats.org/officeDocument/2006/relationships/customXml" Target="../ink/ink1958.xml"/><Relationship Id="rId78" Type="http://schemas.openxmlformats.org/officeDocument/2006/relationships/customXml" Target="../ink/ink1963.xml"/><Relationship Id="rId94" Type="http://schemas.openxmlformats.org/officeDocument/2006/relationships/customXml" Target="../ink/ink1979.xml"/><Relationship Id="rId99" Type="http://schemas.openxmlformats.org/officeDocument/2006/relationships/customXml" Target="../ink/ink1984.xml"/><Relationship Id="rId101" Type="http://schemas.openxmlformats.org/officeDocument/2006/relationships/customXml" Target="../ink/ink1986.xml"/><Relationship Id="rId122" Type="http://schemas.openxmlformats.org/officeDocument/2006/relationships/customXml" Target="../ink/ink2007.xml"/><Relationship Id="rId143" Type="http://schemas.openxmlformats.org/officeDocument/2006/relationships/customXml" Target="../ink/ink2028.xml"/><Relationship Id="rId148" Type="http://schemas.openxmlformats.org/officeDocument/2006/relationships/customXml" Target="../ink/ink2033.xml"/><Relationship Id="rId164" Type="http://schemas.openxmlformats.org/officeDocument/2006/relationships/customXml" Target="../ink/ink2049.xml"/><Relationship Id="rId169" Type="http://schemas.openxmlformats.org/officeDocument/2006/relationships/customXml" Target="../ink/ink2054.xml"/><Relationship Id="rId185" Type="http://schemas.openxmlformats.org/officeDocument/2006/relationships/customXml" Target="../ink/ink2070.xml"/><Relationship Id="rId4" Type="http://schemas.openxmlformats.org/officeDocument/2006/relationships/customXml" Target="../ink/ink1889.xml"/><Relationship Id="rId9" Type="http://schemas.openxmlformats.org/officeDocument/2006/relationships/customXml" Target="../ink/ink1894.xml"/><Relationship Id="rId180" Type="http://schemas.openxmlformats.org/officeDocument/2006/relationships/customXml" Target="../ink/ink2065.xml"/><Relationship Id="rId210" Type="http://schemas.openxmlformats.org/officeDocument/2006/relationships/customXml" Target="../ink/ink2095.xml"/><Relationship Id="rId215" Type="http://schemas.openxmlformats.org/officeDocument/2006/relationships/customXml" Target="../ink/ink2100.xml"/><Relationship Id="rId236" Type="http://schemas.openxmlformats.org/officeDocument/2006/relationships/customXml" Target="../ink/ink2121.xml"/><Relationship Id="rId26" Type="http://schemas.openxmlformats.org/officeDocument/2006/relationships/customXml" Target="../ink/ink1911.xml"/><Relationship Id="rId231" Type="http://schemas.openxmlformats.org/officeDocument/2006/relationships/customXml" Target="../ink/ink2116.xml"/><Relationship Id="rId47" Type="http://schemas.openxmlformats.org/officeDocument/2006/relationships/customXml" Target="../ink/ink1932.xml"/><Relationship Id="rId68" Type="http://schemas.openxmlformats.org/officeDocument/2006/relationships/customXml" Target="../ink/ink1953.xml"/><Relationship Id="rId89" Type="http://schemas.openxmlformats.org/officeDocument/2006/relationships/customXml" Target="../ink/ink1974.xml"/><Relationship Id="rId112" Type="http://schemas.openxmlformats.org/officeDocument/2006/relationships/customXml" Target="../ink/ink1997.xml"/><Relationship Id="rId133" Type="http://schemas.openxmlformats.org/officeDocument/2006/relationships/customXml" Target="../ink/ink2018.xml"/><Relationship Id="rId154" Type="http://schemas.openxmlformats.org/officeDocument/2006/relationships/customXml" Target="../ink/ink2039.xml"/><Relationship Id="rId175" Type="http://schemas.openxmlformats.org/officeDocument/2006/relationships/customXml" Target="../ink/ink2060.xml"/><Relationship Id="rId196" Type="http://schemas.openxmlformats.org/officeDocument/2006/relationships/customXml" Target="../ink/ink2081.xml"/><Relationship Id="rId200" Type="http://schemas.openxmlformats.org/officeDocument/2006/relationships/customXml" Target="../ink/ink2085.xml"/><Relationship Id="rId16" Type="http://schemas.openxmlformats.org/officeDocument/2006/relationships/customXml" Target="../ink/ink1901.xml"/><Relationship Id="rId221" Type="http://schemas.openxmlformats.org/officeDocument/2006/relationships/customXml" Target="../ink/ink2106.xml"/><Relationship Id="rId37" Type="http://schemas.openxmlformats.org/officeDocument/2006/relationships/customXml" Target="../ink/ink1922.xml"/><Relationship Id="rId58" Type="http://schemas.openxmlformats.org/officeDocument/2006/relationships/customXml" Target="../ink/ink1943.xml"/><Relationship Id="rId79" Type="http://schemas.openxmlformats.org/officeDocument/2006/relationships/customXml" Target="../ink/ink1964.xml"/><Relationship Id="rId102" Type="http://schemas.openxmlformats.org/officeDocument/2006/relationships/customXml" Target="../ink/ink1987.xml"/><Relationship Id="rId123" Type="http://schemas.openxmlformats.org/officeDocument/2006/relationships/customXml" Target="../ink/ink2008.xml"/><Relationship Id="rId144" Type="http://schemas.openxmlformats.org/officeDocument/2006/relationships/customXml" Target="../ink/ink2029.xml"/><Relationship Id="rId90" Type="http://schemas.openxmlformats.org/officeDocument/2006/relationships/customXml" Target="../ink/ink1975.xml"/><Relationship Id="rId165" Type="http://schemas.openxmlformats.org/officeDocument/2006/relationships/customXml" Target="../ink/ink2050.xml"/><Relationship Id="rId186" Type="http://schemas.openxmlformats.org/officeDocument/2006/relationships/customXml" Target="../ink/ink2071.xml"/><Relationship Id="rId211" Type="http://schemas.openxmlformats.org/officeDocument/2006/relationships/customXml" Target="../ink/ink2096.xml"/><Relationship Id="rId232" Type="http://schemas.openxmlformats.org/officeDocument/2006/relationships/customXml" Target="../ink/ink2117.xml"/><Relationship Id="rId27" Type="http://schemas.openxmlformats.org/officeDocument/2006/relationships/customXml" Target="../ink/ink1912.xml"/><Relationship Id="rId48" Type="http://schemas.openxmlformats.org/officeDocument/2006/relationships/customXml" Target="../ink/ink1933.xml"/><Relationship Id="rId69" Type="http://schemas.openxmlformats.org/officeDocument/2006/relationships/customXml" Target="../ink/ink1954.xml"/><Relationship Id="rId113" Type="http://schemas.openxmlformats.org/officeDocument/2006/relationships/customXml" Target="../ink/ink1998.xml"/><Relationship Id="rId134" Type="http://schemas.openxmlformats.org/officeDocument/2006/relationships/customXml" Target="../ink/ink2019.xml"/><Relationship Id="rId80" Type="http://schemas.openxmlformats.org/officeDocument/2006/relationships/customXml" Target="../ink/ink1965.xml"/><Relationship Id="rId155" Type="http://schemas.openxmlformats.org/officeDocument/2006/relationships/customXml" Target="../ink/ink2040.xml"/><Relationship Id="rId176" Type="http://schemas.openxmlformats.org/officeDocument/2006/relationships/customXml" Target="../ink/ink2061.xml"/><Relationship Id="rId197" Type="http://schemas.openxmlformats.org/officeDocument/2006/relationships/customXml" Target="../ink/ink2082.xml"/><Relationship Id="rId201" Type="http://schemas.openxmlformats.org/officeDocument/2006/relationships/customXml" Target="../ink/ink2086.xml"/><Relationship Id="rId222" Type="http://schemas.openxmlformats.org/officeDocument/2006/relationships/customXml" Target="../ink/ink2107.xml"/><Relationship Id="rId17" Type="http://schemas.openxmlformats.org/officeDocument/2006/relationships/customXml" Target="../ink/ink1902.xml"/><Relationship Id="rId38" Type="http://schemas.openxmlformats.org/officeDocument/2006/relationships/customXml" Target="../ink/ink1923.xml"/><Relationship Id="rId59" Type="http://schemas.openxmlformats.org/officeDocument/2006/relationships/customXml" Target="../ink/ink1944.xml"/><Relationship Id="rId103" Type="http://schemas.openxmlformats.org/officeDocument/2006/relationships/customXml" Target="../ink/ink1988.xml"/><Relationship Id="rId124" Type="http://schemas.openxmlformats.org/officeDocument/2006/relationships/customXml" Target="../ink/ink2009.xml"/><Relationship Id="rId70" Type="http://schemas.openxmlformats.org/officeDocument/2006/relationships/customXml" Target="../ink/ink1955.xml"/><Relationship Id="rId91" Type="http://schemas.openxmlformats.org/officeDocument/2006/relationships/customXml" Target="../ink/ink1976.xml"/><Relationship Id="rId145" Type="http://schemas.openxmlformats.org/officeDocument/2006/relationships/customXml" Target="../ink/ink2030.xml"/><Relationship Id="rId166" Type="http://schemas.openxmlformats.org/officeDocument/2006/relationships/customXml" Target="../ink/ink2051.xml"/><Relationship Id="rId187" Type="http://schemas.openxmlformats.org/officeDocument/2006/relationships/customXml" Target="../ink/ink2072.xml"/><Relationship Id="rId1" Type="http://schemas.openxmlformats.org/officeDocument/2006/relationships/tags" Target="../tags/tag88.xml"/><Relationship Id="rId212" Type="http://schemas.openxmlformats.org/officeDocument/2006/relationships/customXml" Target="../ink/ink2097.xml"/><Relationship Id="rId233" Type="http://schemas.openxmlformats.org/officeDocument/2006/relationships/customXml" Target="../ink/ink2118.xml"/><Relationship Id="rId28" Type="http://schemas.openxmlformats.org/officeDocument/2006/relationships/customXml" Target="../ink/ink1913.xml"/><Relationship Id="rId49" Type="http://schemas.openxmlformats.org/officeDocument/2006/relationships/customXml" Target="../ink/ink1934.xml"/><Relationship Id="rId114" Type="http://schemas.openxmlformats.org/officeDocument/2006/relationships/customXml" Target="../ink/ink1999.xml"/><Relationship Id="rId60" Type="http://schemas.openxmlformats.org/officeDocument/2006/relationships/customXml" Target="../ink/ink1945.xml"/><Relationship Id="rId81" Type="http://schemas.openxmlformats.org/officeDocument/2006/relationships/customXml" Target="../ink/ink1966.xml"/><Relationship Id="rId135" Type="http://schemas.openxmlformats.org/officeDocument/2006/relationships/customXml" Target="../ink/ink2020.xml"/><Relationship Id="rId156" Type="http://schemas.openxmlformats.org/officeDocument/2006/relationships/customXml" Target="../ink/ink2041.xml"/><Relationship Id="rId177" Type="http://schemas.openxmlformats.org/officeDocument/2006/relationships/customXml" Target="../ink/ink2062.xml"/><Relationship Id="rId198" Type="http://schemas.openxmlformats.org/officeDocument/2006/relationships/customXml" Target="../ink/ink2083.xml"/><Relationship Id="rId202" Type="http://schemas.openxmlformats.org/officeDocument/2006/relationships/customXml" Target="../ink/ink2087.xml"/><Relationship Id="rId223" Type="http://schemas.openxmlformats.org/officeDocument/2006/relationships/customXml" Target="../ink/ink2108.xml"/><Relationship Id="rId18" Type="http://schemas.openxmlformats.org/officeDocument/2006/relationships/customXml" Target="../ink/ink1903.xml"/><Relationship Id="rId39" Type="http://schemas.openxmlformats.org/officeDocument/2006/relationships/customXml" Target="../ink/ink1924.xml"/><Relationship Id="rId50" Type="http://schemas.openxmlformats.org/officeDocument/2006/relationships/customXml" Target="../ink/ink1935.xml"/><Relationship Id="rId104" Type="http://schemas.openxmlformats.org/officeDocument/2006/relationships/customXml" Target="../ink/ink1989.xml"/><Relationship Id="rId125" Type="http://schemas.openxmlformats.org/officeDocument/2006/relationships/customXml" Target="../ink/ink2010.xml"/><Relationship Id="rId146" Type="http://schemas.openxmlformats.org/officeDocument/2006/relationships/customXml" Target="../ink/ink2031.xml"/><Relationship Id="rId167" Type="http://schemas.openxmlformats.org/officeDocument/2006/relationships/customXml" Target="../ink/ink2052.xml"/><Relationship Id="rId188" Type="http://schemas.openxmlformats.org/officeDocument/2006/relationships/customXml" Target="../ink/ink2073.xml"/><Relationship Id="rId71" Type="http://schemas.openxmlformats.org/officeDocument/2006/relationships/customXml" Target="../ink/ink1956.xml"/><Relationship Id="rId92" Type="http://schemas.openxmlformats.org/officeDocument/2006/relationships/customXml" Target="../ink/ink1977.xml"/><Relationship Id="rId213" Type="http://schemas.openxmlformats.org/officeDocument/2006/relationships/customXml" Target="../ink/ink2098.xml"/><Relationship Id="rId234" Type="http://schemas.openxmlformats.org/officeDocument/2006/relationships/customXml" Target="../ink/ink2119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1914.xml"/><Relationship Id="rId40" Type="http://schemas.openxmlformats.org/officeDocument/2006/relationships/customXml" Target="../ink/ink1925.xml"/><Relationship Id="rId115" Type="http://schemas.openxmlformats.org/officeDocument/2006/relationships/customXml" Target="../ink/ink2000.xml"/><Relationship Id="rId136" Type="http://schemas.openxmlformats.org/officeDocument/2006/relationships/customXml" Target="../ink/ink2021.xml"/><Relationship Id="rId157" Type="http://schemas.openxmlformats.org/officeDocument/2006/relationships/customXml" Target="../ink/ink2042.xml"/><Relationship Id="rId178" Type="http://schemas.openxmlformats.org/officeDocument/2006/relationships/customXml" Target="../ink/ink2063.xml"/><Relationship Id="rId61" Type="http://schemas.openxmlformats.org/officeDocument/2006/relationships/customXml" Target="../ink/ink1946.xml"/><Relationship Id="rId82" Type="http://schemas.openxmlformats.org/officeDocument/2006/relationships/customXml" Target="../ink/ink1967.xml"/><Relationship Id="rId199" Type="http://schemas.openxmlformats.org/officeDocument/2006/relationships/customXml" Target="../ink/ink2084.xml"/><Relationship Id="rId203" Type="http://schemas.openxmlformats.org/officeDocument/2006/relationships/customXml" Target="../ink/ink2088.xml"/><Relationship Id="rId19" Type="http://schemas.openxmlformats.org/officeDocument/2006/relationships/customXml" Target="../ink/ink1904.xml"/><Relationship Id="rId224" Type="http://schemas.openxmlformats.org/officeDocument/2006/relationships/customXml" Target="../ink/ink2109.xml"/><Relationship Id="rId30" Type="http://schemas.openxmlformats.org/officeDocument/2006/relationships/customXml" Target="../ink/ink1915.xml"/><Relationship Id="rId105" Type="http://schemas.openxmlformats.org/officeDocument/2006/relationships/customXml" Target="../ink/ink1990.xml"/><Relationship Id="rId126" Type="http://schemas.openxmlformats.org/officeDocument/2006/relationships/customXml" Target="../ink/ink2011.xml"/><Relationship Id="rId147" Type="http://schemas.openxmlformats.org/officeDocument/2006/relationships/customXml" Target="../ink/ink2032.xml"/><Relationship Id="rId168" Type="http://schemas.openxmlformats.org/officeDocument/2006/relationships/customXml" Target="../ink/ink2053.xml"/><Relationship Id="rId51" Type="http://schemas.openxmlformats.org/officeDocument/2006/relationships/customXml" Target="../ink/ink1936.xml"/><Relationship Id="rId72" Type="http://schemas.openxmlformats.org/officeDocument/2006/relationships/customXml" Target="../ink/ink1957.xml"/><Relationship Id="rId93" Type="http://schemas.openxmlformats.org/officeDocument/2006/relationships/customXml" Target="../ink/ink1978.xml"/><Relationship Id="rId189" Type="http://schemas.openxmlformats.org/officeDocument/2006/relationships/customXml" Target="../ink/ink2074.xml"/><Relationship Id="rId3" Type="http://schemas.openxmlformats.org/officeDocument/2006/relationships/image" Target="../media/image41.png"/><Relationship Id="rId214" Type="http://schemas.openxmlformats.org/officeDocument/2006/relationships/customXml" Target="../ink/ink2099.xml"/><Relationship Id="rId235" Type="http://schemas.openxmlformats.org/officeDocument/2006/relationships/customXml" Target="../ink/ink2120.xml"/><Relationship Id="rId116" Type="http://schemas.openxmlformats.org/officeDocument/2006/relationships/customXml" Target="../ink/ink2001.xml"/><Relationship Id="rId137" Type="http://schemas.openxmlformats.org/officeDocument/2006/relationships/customXml" Target="../ink/ink2022.xml"/><Relationship Id="rId158" Type="http://schemas.openxmlformats.org/officeDocument/2006/relationships/customXml" Target="../ink/ink2043.xml"/><Relationship Id="rId20" Type="http://schemas.openxmlformats.org/officeDocument/2006/relationships/customXml" Target="../ink/ink1905.xml"/><Relationship Id="rId41" Type="http://schemas.openxmlformats.org/officeDocument/2006/relationships/customXml" Target="../ink/ink1926.xml"/><Relationship Id="rId62" Type="http://schemas.openxmlformats.org/officeDocument/2006/relationships/customXml" Target="../ink/ink1947.xml"/><Relationship Id="rId83" Type="http://schemas.openxmlformats.org/officeDocument/2006/relationships/customXml" Target="../ink/ink1968.xml"/><Relationship Id="rId179" Type="http://schemas.openxmlformats.org/officeDocument/2006/relationships/customXml" Target="../ink/ink2064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28.xml"/><Relationship Id="rId13" Type="http://schemas.openxmlformats.org/officeDocument/2006/relationships/customXml" Target="../ink/ink2133.xml"/><Relationship Id="rId18" Type="http://schemas.openxmlformats.org/officeDocument/2006/relationships/customXml" Target="../ink/ink2138.xml"/><Relationship Id="rId3" Type="http://schemas.openxmlformats.org/officeDocument/2006/relationships/image" Target="../media/image44.png"/><Relationship Id="rId7" Type="http://schemas.openxmlformats.org/officeDocument/2006/relationships/customXml" Target="../ink/ink2127.xml"/><Relationship Id="rId12" Type="http://schemas.openxmlformats.org/officeDocument/2006/relationships/customXml" Target="../ink/ink2132.xml"/><Relationship Id="rId17" Type="http://schemas.openxmlformats.org/officeDocument/2006/relationships/customXml" Target="../ink/ink2137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2136.xml"/><Relationship Id="rId1" Type="http://schemas.openxmlformats.org/officeDocument/2006/relationships/tags" Target="../tags/tag89.xml"/><Relationship Id="rId6" Type="http://schemas.openxmlformats.org/officeDocument/2006/relationships/customXml" Target="../ink/ink2126.xml"/><Relationship Id="rId11" Type="http://schemas.openxmlformats.org/officeDocument/2006/relationships/customXml" Target="../ink/ink2131.xml"/><Relationship Id="rId5" Type="http://schemas.openxmlformats.org/officeDocument/2006/relationships/customXml" Target="../ink/ink2125.xml"/><Relationship Id="rId15" Type="http://schemas.openxmlformats.org/officeDocument/2006/relationships/customXml" Target="../ink/ink2135.xml"/><Relationship Id="rId10" Type="http://schemas.openxmlformats.org/officeDocument/2006/relationships/customXml" Target="../ink/ink2130.xml"/><Relationship Id="rId4" Type="http://schemas.openxmlformats.org/officeDocument/2006/relationships/customXml" Target="../ink/ink2124.xml"/><Relationship Id="rId9" Type="http://schemas.openxmlformats.org/officeDocument/2006/relationships/customXml" Target="../ink/ink2129.xml"/><Relationship Id="rId14" Type="http://schemas.openxmlformats.org/officeDocument/2006/relationships/customXml" Target="../ink/ink2134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customXml" Target="../ink/ink2142.xml"/><Relationship Id="rId13" Type="http://schemas.openxmlformats.org/officeDocument/2006/relationships/customXml" Target="../ink/ink2147.xml"/><Relationship Id="rId18" Type="http://schemas.openxmlformats.org/officeDocument/2006/relationships/customXml" Target="../ink/ink2152.xml"/><Relationship Id="rId26" Type="http://schemas.openxmlformats.org/officeDocument/2006/relationships/image" Target="../media/image47.png"/><Relationship Id="rId3" Type="http://schemas.openxmlformats.org/officeDocument/2006/relationships/image" Target="../media/image45.png"/><Relationship Id="rId21" Type="http://schemas.openxmlformats.org/officeDocument/2006/relationships/customXml" Target="../ink/ink2155.xml"/><Relationship Id="rId7" Type="http://schemas.openxmlformats.org/officeDocument/2006/relationships/customXml" Target="../ink/ink2141.xml"/><Relationship Id="rId12" Type="http://schemas.openxmlformats.org/officeDocument/2006/relationships/customXml" Target="../ink/ink2146.xml"/><Relationship Id="rId17" Type="http://schemas.openxmlformats.org/officeDocument/2006/relationships/customXml" Target="../ink/ink2151.xml"/><Relationship Id="rId25" Type="http://schemas.openxmlformats.org/officeDocument/2006/relationships/customXml" Target="../ink/ink2159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2150.xml"/><Relationship Id="rId20" Type="http://schemas.openxmlformats.org/officeDocument/2006/relationships/customXml" Target="../ink/ink2154.xml"/><Relationship Id="rId1" Type="http://schemas.openxmlformats.org/officeDocument/2006/relationships/tags" Target="../tags/tag90.xml"/><Relationship Id="rId6" Type="http://schemas.openxmlformats.org/officeDocument/2006/relationships/customXml" Target="../ink/ink2140.xml"/><Relationship Id="rId11" Type="http://schemas.openxmlformats.org/officeDocument/2006/relationships/customXml" Target="../ink/ink2145.xml"/><Relationship Id="rId24" Type="http://schemas.openxmlformats.org/officeDocument/2006/relationships/customXml" Target="../ink/ink2158.xml"/><Relationship Id="rId5" Type="http://schemas.openxmlformats.org/officeDocument/2006/relationships/customXml" Target="../ink/ink2139.xml"/><Relationship Id="rId15" Type="http://schemas.openxmlformats.org/officeDocument/2006/relationships/customXml" Target="../ink/ink2149.xml"/><Relationship Id="rId23" Type="http://schemas.openxmlformats.org/officeDocument/2006/relationships/customXml" Target="../ink/ink2157.xml"/><Relationship Id="rId10" Type="http://schemas.openxmlformats.org/officeDocument/2006/relationships/customXml" Target="../ink/ink2144.xml"/><Relationship Id="rId19" Type="http://schemas.openxmlformats.org/officeDocument/2006/relationships/customXml" Target="../ink/ink2153.xml"/><Relationship Id="rId4" Type="http://schemas.openxmlformats.org/officeDocument/2006/relationships/image" Target="../media/image46.png"/><Relationship Id="rId9" Type="http://schemas.openxmlformats.org/officeDocument/2006/relationships/customXml" Target="../ink/ink2143.xml"/><Relationship Id="rId14" Type="http://schemas.openxmlformats.org/officeDocument/2006/relationships/customXml" Target="../ink/ink2148.xml"/><Relationship Id="rId22" Type="http://schemas.openxmlformats.org/officeDocument/2006/relationships/customXml" Target="../ink/ink2156.xml"/></Relationships>
</file>

<file path=ppt/slides/_rels/slide3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182.xml"/><Relationship Id="rId21" Type="http://schemas.openxmlformats.org/officeDocument/2006/relationships/customXml" Target="../ink/ink2177.xml"/><Relationship Id="rId42" Type="http://schemas.openxmlformats.org/officeDocument/2006/relationships/customXml" Target="../ink/ink2198.xml"/><Relationship Id="rId47" Type="http://schemas.openxmlformats.org/officeDocument/2006/relationships/customXml" Target="../ink/ink2203.xml"/><Relationship Id="rId63" Type="http://schemas.openxmlformats.org/officeDocument/2006/relationships/customXml" Target="../ink/ink2219.xml"/><Relationship Id="rId68" Type="http://schemas.openxmlformats.org/officeDocument/2006/relationships/customXml" Target="../ink/ink2224.xml"/><Relationship Id="rId7" Type="http://schemas.openxmlformats.org/officeDocument/2006/relationships/customXml" Target="../ink/ink2163.xml"/><Relationship Id="rId71" Type="http://schemas.openxmlformats.org/officeDocument/2006/relationships/image" Target="../media/image49.png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2172.xml"/><Relationship Id="rId29" Type="http://schemas.openxmlformats.org/officeDocument/2006/relationships/customXml" Target="../ink/ink2185.xml"/><Relationship Id="rId11" Type="http://schemas.openxmlformats.org/officeDocument/2006/relationships/customXml" Target="../ink/ink2167.xml"/><Relationship Id="rId24" Type="http://schemas.openxmlformats.org/officeDocument/2006/relationships/customXml" Target="../ink/ink2180.xml"/><Relationship Id="rId32" Type="http://schemas.openxmlformats.org/officeDocument/2006/relationships/customXml" Target="../ink/ink2188.xml"/><Relationship Id="rId37" Type="http://schemas.openxmlformats.org/officeDocument/2006/relationships/customXml" Target="../ink/ink2193.xml"/><Relationship Id="rId40" Type="http://schemas.openxmlformats.org/officeDocument/2006/relationships/customXml" Target="../ink/ink2196.xml"/><Relationship Id="rId45" Type="http://schemas.openxmlformats.org/officeDocument/2006/relationships/customXml" Target="../ink/ink2201.xml"/><Relationship Id="rId53" Type="http://schemas.openxmlformats.org/officeDocument/2006/relationships/customXml" Target="../ink/ink2209.xml"/><Relationship Id="rId58" Type="http://schemas.openxmlformats.org/officeDocument/2006/relationships/customXml" Target="../ink/ink2214.xml"/><Relationship Id="rId66" Type="http://schemas.openxmlformats.org/officeDocument/2006/relationships/customXml" Target="../ink/ink2222.xml"/><Relationship Id="rId5" Type="http://schemas.openxmlformats.org/officeDocument/2006/relationships/customXml" Target="../ink/ink2161.xml"/><Relationship Id="rId61" Type="http://schemas.openxmlformats.org/officeDocument/2006/relationships/customXml" Target="../ink/ink2217.xml"/><Relationship Id="rId19" Type="http://schemas.openxmlformats.org/officeDocument/2006/relationships/customXml" Target="../ink/ink2175.xml"/><Relationship Id="rId14" Type="http://schemas.openxmlformats.org/officeDocument/2006/relationships/customXml" Target="../ink/ink2170.xml"/><Relationship Id="rId22" Type="http://schemas.openxmlformats.org/officeDocument/2006/relationships/customXml" Target="../ink/ink2178.xml"/><Relationship Id="rId27" Type="http://schemas.openxmlformats.org/officeDocument/2006/relationships/customXml" Target="../ink/ink2183.xml"/><Relationship Id="rId30" Type="http://schemas.openxmlformats.org/officeDocument/2006/relationships/customXml" Target="../ink/ink2186.xml"/><Relationship Id="rId35" Type="http://schemas.openxmlformats.org/officeDocument/2006/relationships/customXml" Target="../ink/ink2191.xml"/><Relationship Id="rId43" Type="http://schemas.openxmlformats.org/officeDocument/2006/relationships/customXml" Target="../ink/ink2199.xml"/><Relationship Id="rId48" Type="http://schemas.openxmlformats.org/officeDocument/2006/relationships/customXml" Target="../ink/ink2204.xml"/><Relationship Id="rId56" Type="http://schemas.openxmlformats.org/officeDocument/2006/relationships/customXml" Target="../ink/ink2212.xml"/><Relationship Id="rId64" Type="http://schemas.openxmlformats.org/officeDocument/2006/relationships/customXml" Target="../ink/ink2220.xml"/><Relationship Id="rId69" Type="http://schemas.openxmlformats.org/officeDocument/2006/relationships/customXml" Target="../ink/ink2225.xml"/><Relationship Id="rId8" Type="http://schemas.openxmlformats.org/officeDocument/2006/relationships/customXml" Target="../ink/ink2164.xml"/><Relationship Id="rId51" Type="http://schemas.openxmlformats.org/officeDocument/2006/relationships/customXml" Target="../ink/ink2207.xml"/><Relationship Id="rId3" Type="http://schemas.openxmlformats.org/officeDocument/2006/relationships/image" Target="../media/image48.png"/><Relationship Id="rId12" Type="http://schemas.openxmlformats.org/officeDocument/2006/relationships/customXml" Target="../ink/ink2168.xml"/><Relationship Id="rId17" Type="http://schemas.openxmlformats.org/officeDocument/2006/relationships/customXml" Target="../ink/ink2173.xml"/><Relationship Id="rId25" Type="http://schemas.openxmlformats.org/officeDocument/2006/relationships/customXml" Target="../ink/ink2181.xml"/><Relationship Id="rId33" Type="http://schemas.openxmlformats.org/officeDocument/2006/relationships/customXml" Target="../ink/ink2189.xml"/><Relationship Id="rId38" Type="http://schemas.openxmlformats.org/officeDocument/2006/relationships/customXml" Target="../ink/ink2194.xml"/><Relationship Id="rId46" Type="http://schemas.openxmlformats.org/officeDocument/2006/relationships/customXml" Target="../ink/ink2202.xml"/><Relationship Id="rId59" Type="http://schemas.openxmlformats.org/officeDocument/2006/relationships/customXml" Target="../ink/ink2215.xml"/><Relationship Id="rId67" Type="http://schemas.openxmlformats.org/officeDocument/2006/relationships/customXml" Target="../ink/ink2223.xml"/><Relationship Id="rId20" Type="http://schemas.openxmlformats.org/officeDocument/2006/relationships/customXml" Target="../ink/ink2176.xml"/><Relationship Id="rId41" Type="http://schemas.openxmlformats.org/officeDocument/2006/relationships/customXml" Target="../ink/ink2197.xml"/><Relationship Id="rId54" Type="http://schemas.openxmlformats.org/officeDocument/2006/relationships/customXml" Target="../ink/ink2210.xml"/><Relationship Id="rId62" Type="http://schemas.openxmlformats.org/officeDocument/2006/relationships/customXml" Target="../ink/ink2218.xml"/><Relationship Id="rId70" Type="http://schemas.openxmlformats.org/officeDocument/2006/relationships/customXml" Target="../ink/ink2226.xml"/><Relationship Id="rId1" Type="http://schemas.openxmlformats.org/officeDocument/2006/relationships/tags" Target="../tags/tag91.xml"/><Relationship Id="rId6" Type="http://schemas.openxmlformats.org/officeDocument/2006/relationships/customXml" Target="../ink/ink2162.xml"/><Relationship Id="rId15" Type="http://schemas.openxmlformats.org/officeDocument/2006/relationships/customXml" Target="../ink/ink2171.xml"/><Relationship Id="rId23" Type="http://schemas.openxmlformats.org/officeDocument/2006/relationships/customXml" Target="../ink/ink2179.xml"/><Relationship Id="rId28" Type="http://schemas.openxmlformats.org/officeDocument/2006/relationships/customXml" Target="../ink/ink2184.xml"/><Relationship Id="rId36" Type="http://schemas.openxmlformats.org/officeDocument/2006/relationships/customXml" Target="../ink/ink2192.xml"/><Relationship Id="rId49" Type="http://schemas.openxmlformats.org/officeDocument/2006/relationships/customXml" Target="../ink/ink2205.xml"/><Relationship Id="rId57" Type="http://schemas.openxmlformats.org/officeDocument/2006/relationships/customXml" Target="../ink/ink2213.xml"/><Relationship Id="rId10" Type="http://schemas.openxmlformats.org/officeDocument/2006/relationships/customXml" Target="../ink/ink2166.xml"/><Relationship Id="rId31" Type="http://schemas.openxmlformats.org/officeDocument/2006/relationships/customXml" Target="../ink/ink2187.xml"/><Relationship Id="rId44" Type="http://schemas.openxmlformats.org/officeDocument/2006/relationships/customXml" Target="../ink/ink2200.xml"/><Relationship Id="rId52" Type="http://schemas.openxmlformats.org/officeDocument/2006/relationships/customXml" Target="../ink/ink2208.xml"/><Relationship Id="rId60" Type="http://schemas.openxmlformats.org/officeDocument/2006/relationships/customXml" Target="../ink/ink2216.xml"/><Relationship Id="rId65" Type="http://schemas.openxmlformats.org/officeDocument/2006/relationships/customXml" Target="../ink/ink2221.xml"/><Relationship Id="rId4" Type="http://schemas.openxmlformats.org/officeDocument/2006/relationships/customXml" Target="../ink/ink2160.xml"/><Relationship Id="rId9" Type="http://schemas.openxmlformats.org/officeDocument/2006/relationships/customXml" Target="../ink/ink2165.xml"/><Relationship Id="rId13" Type="http://schemas.openxmlformats.org/officeDocument/2006/relationships/customXml" Target="../ink/ink2169.xml"/><Relationship Id="rId18" Type="http://schemas.openxmlformats.org/officeDocument/2006/relationships/customXml" Target="../ink/ink2174.xml"/><Relationship Id="rId39" Type="http://schemas.openxmlformats.org/officeDocument/2006/relationships/customXml" Target="../ink/ink2195.xml"/><Relationship Id="rId34" Type="http://schemas.openxmlformats.org/officeDocument/2006/relationships/customXml" Target="../ink/ink2190.xml"/><Relationship Id="rId50" Type="http://schemas.openxmlformats.org/officeDocument/2006/relationships/customXml" Target="../ink/ink2206.xml"/><Relationship Id="rId55" Type="http://schemas.openxmlformats.org/officeDocument/2006/relationships/customXml" Target="../ink/ink2211.xml"/></Relationships>
</file>

<file path=ppt/slides/_rels/slide3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248.xml"/><Relationship Id="rId21" Type="http://schemas.openxmlformats.org/officeDocument/2006/relationships/customXml" Target="../ink/ink2243.xml"/><Relationship Id="rId42" Type="http://schemas.openxmlformats.org/officeDocument/2006/relationships/customXml" Target="../ink/ink2264.xml"/><Relationship Id="rId47" Type="http://schemas.openxmlformats.org/officeDocument/2006/relationships/customXml" Target="../ink/ink2269.xml"/><Relationship Id="rId63" Type="http://schemas.openxmlformats.org/officeDocument/2006/relationships/customXml" Target="../ink/ink2285.xml"/><Relationship Id="rId68" Type="http://schemas.openxmlformats.org/officeDocument/2006/relationships/customXml" Target="../ink/ink2290.xml"/><Relationship Id="rId84" Type="http://schemas.openxmlformats.org/officeDocument/2006/relationships/customXml" Target="../ink/ink2306.xml"/><Relationship Id="rId89" Type="http://schemas.openxmlformats.org/officeDocument/2006/relationships/customXml" Target="../ink/ink2311.xml"/><Relationship Id="rId112" Type="http://schemas.openxmlformats.org/officeDocument/2006/relationships/customXml" Target="../ink/ink2334.xml"/><Relationship Id="rId16" Type="http://schemas.openxmlformats.org/officeDocument/2006/relationships/customXml" Target="../ink/ink2238.xml"/><Relationship Id="rId107" Type="http://schemas.openxmlformats.org/officeDocument/2006/relationships/customXml" Target="../ink/ink2329.xml"/><Relationship Id="rId11" Type="http://schemas.openxmlformats.org/officeDocument/2006/relationships/customXml" Target="../ink/ink2233.xml"/><Relationship Id="rId32" Type="http://schemas.openxmlformats.org/officeDocument/2006/relationships/customXml" Target="../ink/ink2254.xml"/><Relationship Id="rId37" Type="http://schemas.openxmlformats.org/officeDocument/2006/relationships/customXml" Target="../ink/ink2259.xml"/><Relationship Id="rId53" Type="http://schemas.openxmlformats.org/officeDocument/2006/relationships/customXml" Target="../ink/ink2275.xml"/><Relationship Id="rId58" Type="http://schemas.openxmlformats.org/officeDocument/2006/relationships/customXml" Target="../ink/ink2280.xml"/><Relationship Id="rId74" Type="http://schemas.openxmlformats.org/officeDocument/2006/relationships/customXml" Target="../ink/ink2296.xml"/><Relationship Id="rId79" Type="http://schemas.openxmlformats.org/officeDocument/2006/relationships/customXml" Target="../ink/ink2301.xml"/><Relationship Id="rId102" Type="http://schemas.openxmlformats.org/officeDocument/2006/relationships/customXml" Target="../ink/ink2324.xml"/><Relationship Id="rId5" Type="http://schemas.openxmlformats.org/officeDocument/2006/relationships/customXml" Target="../ink/ink2227.xml"/><Relationship Id="rId90" Type="http://schemas.openxmlformats.org/officeDocument/2006/relationships/customXml" Target="../ink/ink2312.xml"/><Relationship Id="rId95" Type="http://schemas.openxmlformats.org/officeDocument/2006/relationships/customXml" Target="../ink/ink2317.xml"/><Relationship Id="rId22" Type="http://schemas.openxmlformats.org/officeDocument/2006/relationships/customXml" Target="../ink/ink2244.xml"/><Relationship Id="rId27" Type="http://schemas.openxmlformats.org/officeDocument/2006/relationships/customXml" Target="../ink/ink2249.xml"/><Relationship Id="rId43" Type="http://schemas.openxmlformats.org/officeDocument/2006/relationships/customXml" Target="../ink/ink2265.xml"/><Relationship Id="rId48" Type="http://schemas.openxmlformats.org/officeDocument/2006/relationships/customXml" Target="../ink/ink2270.xml"/><Relationship Id="rId64" Type="http://schemas.openxmlformats.org/officeDocument/2006/relationships/customXml" Target="../ink/ink2286.xml"/><Relationship Id="rId69" Type="http://schemas.openxmlformats.org/officeDocument/2006/relationships/customXml" Target="../ink/ink2291.xml"/><Relationship Id="rId113" Type="http://schemas.openxmlformats.org/officeDocument/2006/relationships/customXml" Target="../ink/ink2335.xml"/><Relationship Id="rId80" Type="http://schemas.openxmlformats.org/officeDocument/2006/relationships/customXml" Target="../ink/ink2302.xml"/><Relationship Id="rId85" Type="http://schemas.openxmlformats.org/officeDocument/2006/relationships/customXml" Target="../ink/ink2307.xml"/><Relationship Id="rId12" Type="http://schemas.openxmlformats.org/officeDocument/2006/relationships/customXml" Target="../ink/ink2234.xml"/><Relationship Id="rId17" Type="http://schemas.openxmlformats.org/officeDocument/2006/relationships/customXml" Target="../ink/ink2239.xml"/><Relationship Id="rId33" Type="http://schemas.openxmlformats.org/officeDocument/2006/relationships/customXml" Target="../ink/ink2255.xml"/><Relationship Id="rId38" Type="http://schemas.openxmlformats.org/officeDocument/2006/relationships/customXml" Target="../ink/ink2260.xml"/><Relationship Id="rId59" Type="http://schemas.openxmlformats.org/officeDocument/2006/relationships/customXml" Target="../ink/ink2281.xml"/><Relationship Id="rId103" Type="http://schemas.openxmlformats.org/officeDocument/2006/relationships/customXml" Target="../ink/ink2325.xml"/><Relationship Id="rId108" Type="http://schemas.openxmlformats.org/officeDocument/2006/relationships/customXml" Target="../ink/ink2330.xml"/><Relationship Id="rId54" Type="http://schemas.openxmlformats.org/officeDocument/2006/relationships/customXml" Target="../ink/ink2276.xml"/><Relationship Id="rId70" Type="http://schemas.openxmlformats.org/officeDocument/2006/relationships/customXml" Target="../ink/ink2292.xml"/><Relationship Id="rId75" Type="http://schemas.openxmlformats.org/officeDocument/2006/relationships/customXml" Target="../ink/ink2297.xml"/><Relationship Id="rId91" Type="http://schemas.openxmlformats.org/officeDocument/2006/relationships/customXml" Target="../ink/ink2313.xml"/><Relationship Id="rId96" Type="http://schemas.openxmlformats.org/officeDocument/2006/relationships/customXml" Target="../ink/ink2318.xml"/><Relationship Id="rId1" Type="http://schemas.openxmlformats.org/officeDocument/2006/relationships/tags" Target="../tags/tag92.xml"/><Relationship Id="rId6" Type="http://schemas.openxmlformats.org/officeDocument/2006/relationships/customXml" Target="../ink/ink2228.xml"/><Relationship Id="rId15" Type="http://schemas.openxmlformats.org/officeDocument/2006/relationships/customXml" Target="../ink/ink2237.xml"/><Relationship Id="rId23" Type="http://schemas.openxmlformats.org/officeDocument/2006/relationships/customXml" Target="../ink/ink2245.xml"/><Relationship Id="rId28" Type="http://schemas.openxmlformats.org/officeDocument/2006/relationships/customXml" Target="../ink/ink2250.xml"/><Relationship Id="rId36" Type="http://schemas.openxmlformats.org/officeDocument/2006/relationships/customXml" Target="../ink/ink2258.xml"/><Relationship Id="rId49" Type="http://schemas.openxmlformats.org/officeDocument/2006/relationships/customXml" Target="../ink/ink2271.xml"/><Relationship Id="rId57" Type="http://schemas.openxmlformats.org/officeDocument/2006/relationships/customXml" Target="../ink/ink2279.xml"/><Relationship Id="rId106" Type="http://schemas.openxmlformats.org/officeDocument/2006/relationships/customXml" Target="../ink/ink2328.xml"/><Relationship Id="rId10" Type="http://schemas.openxmlformats.org/officeDocument/2006/relationships/customXml" Target="../ink/ink2232.xml"/><Relationship Id="rId31" Type="http://schemas.openxmlformats.org/officeDocument/2006/relationships/customXml" Target="../ink/ink2253.xml"/><Relationship Id="rId44" Type="http://schemas.openxmlformats.org/officeDocument/2006/relationships/customXml" Target="../ink/ink2266.xml"/><Relationship Id="rId52" Type="http://schemas.openxmlformats.org/officeDocument/2006/relationships/customXml" Target="../ink/ink2274.xml"/><Relationship Id="rId60" Type="http://schemas.openxmlformats.org/officeDocument/2006/relationships/customXml" Target="../ink/ink2282.xml"/><Relationship Id="rId65" Type="http://schemas.openxmlformats.org/officeDocument/2006/relationships/customXml" Target="../ink/ink2287.xml"/><Relationship Id="rId73" Type="http://schemas.openxmlformats.org/officeDocument/2006/relationships/customXml" Target="../ink/ink2295.xml"/><Relationship Id="rId78" Type="http://schemas.openxmlformats.org/officeDocument/2006/relationships/customXml" Target="../ink/ink2300.xml"/><Relationship Id="rId81" Type="http://schemas.openxmlformats.org/officeDocument/2006/relationships/customXml" Target="../ink/ink2303.xml"/><Relationship Id="rId86" Type="http://schemas.openxmlformats.org/officeDocument/2006/relationships/customXml" Target="../ink/ink2308.xml"/><Relationship Id="rId94" Type="http://schemas.openxmlformats.org/officeDocument/2006/relationships/customXml" Target="../ink/ink2316.xml"/><Relationship Id="rId99" Type="http://schemas.openxmlformats.org/officeDocument/2006/relationships/customXml" Target="../ink/ink2321.xml"/><Relationship Id="rId101" Type="http://schemas.openxmlformats.org/officeDocument/2006/relationships/customXml" Target="../ink/ink2323.xml"/><Relationship Id="rId4" Type="http://schemas.openxmlformats.org/officeDocument/2006/relationships/image" Target="../media/image51.png"/><Relationship Id="rId9" Type="http://schemas.openxmlformats.org/officeDocument/2006/relationships/customXml" Target="../ink/ink2231.xml"/><Relationship Id="rId13" Type="http://schemas.openxmlformats.org/officeDocument/2006/relationships/customXml" Target="../ink/ink2235.xml"/><Relationship Id="rId18" Type="http://schemas.openxmlformats.org/officeDocument/2006/relationships/customXml" Target="../ink/ink2240.xml"/><Relationship Id="rId39" Type="http://schemas.openxmlformats.org/officeDocument/2006/relationships/customXml" Target="../ink/ink2261.xml"/><Relationship Id="rId109" Type="http://schemas.openxmlformats.org/officeDocument/2006/relationships/customXml" Target="../ink/ink2331.xml"/><Relationship Id="rId34" Type="http://schemas.openxmlformats.org/officeDocument/2006/relationships/customXml" Target="../ink/ink2256.xml"/><Relationship Id="rId50" Type="http://schemas.openxmlformats.org/officeDocument/2006/relationships/customXml" Target="../ink/ink2272.xml"/><Relationship Id="rId55" Type="http://schemas.openxmlformats.org/officeDocument/2006/relationships/customXml" Target="../ink/ink2277.xml"/><Relationship Id="rId76" Type="http://schemas.openxmlformats.org/officeDocument/2006/relationships/customXml" Target="../ink/ink2298.xml"/><Relationship Id="rId97" Type="http://schemas.openxmlformats.org/officeDocument/2006/relationships/customXml" Target="../ink/ink2319.xml"/><Relationship Id="rId104" Type="http://schemas.openxmlformats.org/officeDocument/2006/relationships/customXml" Target="../ink/ink2326.xml"/><Relationship Id="rId7" Type="http://schemas.openxmlformats.org/officeDocument/2006/relationships/customXml" Target="../ink/ink2229.xml"/><Relationship Id="rId71" Type="http://schemas.openxmlformats.org/officeDocument/2006/relationships/customXml" Target="../ink/ink2293.xml"/><Relationship Id="rId92" Type="http://schemas.openxmlformats.org/officeDocument/2006/relationships/customXml" Target="../ink/ink2314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2251.xml"/><Relationship Id="rId24" Type="http://schemas.openxmlformats.org/officeDocument/2006/relationships/customXml" Target="../ink/ink2246.xml"/><Relationship Id="rId40" Type="http://schemas.openxmlformats.org/officeDocument/2006/relationships/customXml" Target="../ink/ink2262.xml"/><Relationship Id="rId45" Type="http://schemas.openxmlformats.org/officeDocument/2006/relationships/customXml" Target="../ink/ink2267.xml"/><Relationship Id="rId66" Type="http://schemas.openxmlformats.org/officeDocument/2006/relationships/customXml" Target="../ink/ink2288.xml"/><Relationship Id="rId87" Type="http://schemas.openxmlformats.org/officeDocument/2006/relationships/customXml" Target="../ink/ink2309.xml"/><Relationship Id="rId110" Type="http://schemas.openxmlformats.org/officeDocument/2006/relationships/customXml" Target="../ink/ink2332.xml"/><Relationship Id="rId61" Type="http://schemas.openxmlformats.org/officeDocument/2006/relationships/customXml" Target="../ink/ink2283.xml"/><Relationship Id="rId82" Type="http://schemas.openxmlformats.org/officeDocument/2006/relationships/customXml" Target="../ink/ink2304.xml"/><Relationship Id="rId19" Type="http://schemas.openxmlformats.org/officeDocument/2006/relationships/customXml" Target="../ink/ink2241.xml"/><Relationship Id="rId14" Type="http://schemas.openxmlformats.org/officeDocument/2006/relationships/customXml" Target="../ink/ink2236.xml"/><Relationship Id="rId30" Type="http://schemas.openxmlformats.org/officeDocument/2006/relationships/customXml" Target="../ink/ink2252.xml"/><Relationship Id="rId35" Type="http://schemas.openxmlformats.org/officeDocument/2006/relationships/customXml" Target="../ink/ink2257.xml"/><Relationship Id="rId56" Type="http://schemas.openxmlformats.org/officeDocument/2006/relationships/customXml" Target="../ink/ink2278.xml"/><Relationship Id="rId77" Type="http://schemas.openxmlformats.org/officeDocument/2006/relationships/customXml" Target="../ink/ink2299.xml"/><Relationship Id="rId100" Type="http://schemas.openxmlformats.org/officeDocument/2006/relationships/customXml" Target="../ink/ink2322.xml"/><Relationship Id="rId105" Type="http://schemas.openxmlformats.org/officeDocument/2006/relationships/customXml" Target="../ink/ink2327.xml"/><Relationship Id="rId8" Type="http://schemas.openxmlformats.org/officeDocument/2006/relationships/customXml" Target="../ink/ink2230.xml"/><Relationship Id="rId51" Type="http://schemas.openxmlformats.org/officeDocument/2006/relationships/customXml" Target="../ink/ink2273.xml"/><Relationship Id="rId72" Type="http://schemas.openxmlformats.org/officeDocument/2006/relationships/customXml" Target="../ink/ink2294.xml"/><Relationship Id="rId93" Type="http://schemas.openxmlformats.org/officeDocument/2006/relationships/customXml" Target="../ink/ink2315.xml"/><Relationship Id="rId98" Type="http://schemas.openxmlformats.org/officeDocument/2006/relationships/customXml" Target="../ink/ink2320.xml"/><Relationship Id="rId3" Type="http://schemas.openxmlformats.org/officeDocument/2006/relationships/image" Target="../media/image50.png"/><Relationship Id="rId25" Type="http://schemas.openxmlformats.org/officeDocument/2006/relationships/customXml" Target="../ink/ink2247.xml"/><Relationship Id="rId46" Type="http://schemas.openxmlformats.org/officeDocument/2006/relationships/customXml" Target="../ink/ink2268.xml"/><Relationship Id="rId67" Type="http://schemas.openxmlformats.org/officeDocument/2006/relationships/customXml" Target="../ink/ink2289.xml"/><Relationship Id="rId20" Type="http://schemas.openxmlformats.org/officeDocument/2006/relationships/customXml" Target="../ink/ink2242.xml"/><Relationship Id="rId41" Type="http://schemas.openxmlformats.org/officeDocument/2006/relationships/customXml" Target="../ink/ink2263.xml"/><Relationship Id="rId62" Type="http://schemas.openxmlformats.org/officeDocument/2006/relationships/customXml" Target="../ink/ink2284.xml"/><Relationship Id="rId83" Type="http://schemas.openxmlformats.org/officeDocument/2006/relationships/customXml" Target="../ink/ink2305.xml"/><Relationship Id="rId88" Type="http://schemas.openxmlformats.org/officeDocument/2006/relationships/customXml" Target="../ink/ink2310.xml"/><Relationship Id="rId111" Type="http://schemas.openxmlformats.org/officeDocument/2006/relationships/customXml" Target="../ink/ink2333.xml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customXml" Target="../ink/ink226.xml"/><Relationship Id="rId18" Type="http://schemas.openxmlformats.org/officeDocument/2006/relationships/customXml" Target="../ink/ink231.xml"/><Relationship Id="rId26" Type="http://schemas.openxmlformats.org/officeDocument/2006/relationships/customXml" Target="../ink/ink239.xml"/><Relationship Id="rId3" Type="http://schemas.openxmlformats.org/officeDocument/2006/relationships/image" Target="../media/image4.png"/><Relationship Id="rId21" Type="http://schemas.openxmlformats.org/officeDocument/2006/relationships/customXml" Target="../ink/ink234.xml"/><Relationship Id="rId34" Type="http://schemas.openxmlformats.org/officeDocument/2006/relationships/customXml" Target="../ink/ink247.xml"/><Relationship Id="rId7" Type="http://schemas.openxmlformats.org/officeDocument/2006/relationships/customXml" Target="../ink/ink220.xml"/><Relationship Id="rId12" Type="http://schemas.openxmlformats.org/officeDocument/2006/relationships/customXml" Target="../ink/ink225.xml"/><Relationship Id="rId17" Type="http://schemas.openxmlformats.org/officeDocument/2006/relationships/customXml" Target="../ink/ink230.xml"/><Relationship Id="rId25" Type="http://schemas.openxmlformats.org/officeDocument/2006/relationships/customXml" Target="../ink/ink238.xml"/><Relationship Id="rId33" Type="http://schemas.openxmlformats.org/officeDocument/2006/relationships/customXml" Target="../ink/ink246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229.xml"/><Relationship Id="rId20" Type="http://schemas.openxmlformats.org/officeDocument/2006/relationships/customXml" Target="../ink/ink233.xml"/><Relationship Id="rId29" Type="http://schemas.openxmlformats.org/officeDocument/2006/relationships/customXml" Target="../ink/ink242.xml"/><Relationship Id="rId1" Type="http://schemas.openxmlformats.org/officeDocument/2006/relationships/tags" Target="../tags/tag65.xml"/><Relationship Id="rId6" Type="http://schemas.openxmlformats.org/officeDocument/2006/relationships/customXml" Target="../ink/ink219.xml"/><Relationship Id="rId11" Type="http://schemas.openxmlformats.org/officeDocument/2006/relationships/customXml" Target="../ink/ink224.xml"/><Relationship Id="rId24" Type="http://schemas.openxmlformats.org/officeDocument/2006/relationships/customXml" Target="../ink/ink237.xml"/><Relationship Id="rId32" Type="http://schemas.openxmlformats.org/officeDocument/2006/relationships/customXml" Target="../ink/ink245.xml"/><Relationship Id="rId5" Type="http://schemas.openxmlformats.org/officeDocument/2006/relationships/customXml" Target="../ink/ink218.xml"/><Relationship Id="rId15" Type="http://schemas.openxmlformats.org/officeDocument/2006/relationships/customXml" Target="../ink/ink228.xml"/><Relationship Id="rId23" Type="http://schemas.openxmlformats.org/officeDocument/2006/relationships/customXml" Target="../ink/ink236.xml"/><Relationship Id="rId28" Type="http://schemas.openxmlformats.org/officeDocument/2006/relationships/customXml" Target="../ink/ink241.xml"/><Relationship Id="rId10" Type="http://schemas.openxmlformats.org/officeDocument/2006/relationships/customXml" Target="../ink/ink223.xml"/><Relationship Id="rId19" Type="http://schemas.openxmlformats.org/officeDocument/2006/relationships/customXml" Target="../ink/ink232.xml"/><Relationship Id="rId31" Type="http://schemas.openxmlformats.org/officeDocument/2006/relationships/customXml" Target="../ink/ink244.xml"/><Relationship Id="rId4" Type="http://schemas.openxmlformats.org/officeDocument/2006/relationships/customXml" Target="../ink/ink217.xml"/><Relationship Id="rId9" Type="http://schemas.openxmlformats.org/officeDocument/2006/relationships/customXml" Target="../ink/ink222.xml"/><Relationship Id="rId14" Type="http://schemas.openxmlformats.org/officeDocument/2006/relationships/customXml" Target="../ink/ink227.xml"/><Relationship Id="rId22" Type="http://schemas.openxmlformats.org/officeDocument/2006/relationships/customXml" Target="../ink/ink235.xml"/><Relationship Id="rId27" Type="http://schemas.openxmlformats.org/officeDocument/2006/relationships/customXml" Target="../ink/ink240.xml"/><Relationship Id="rId30" Type="http://schemas.openxmlformats.org/officeDocument/2006/relationships/customXml" Target="../ink/ink243.xml"/><Relationship Id="rId35" Type="http://schemas.openxmlformats.org/officeDocument/2006/relationships/customXml" Target="../ink/ink248.xml"/><Relationship Id="rId8" Type="http://schemas.openxmlformats.org/officeDocument/2006/relationships/customXml" Target="../ink/ink22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3.xml"/><Relationship Id="rId4" Type="http://schemas.openxmlformats.org/officeDocument/2006/relationships/image" Target="../media/image53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4.xml"/><Relationship Id="rId4" Type="http://schemas.openxmlformats.org/officeDocument/2006/relationships/image" Target="../media/image5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5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customXml" Target="../ink/ink253.xml"/><Relationship Id="rId13" Type="http://schemas.openxmlformats.org/officeDocument/2006/relationships/customXml" Target="../ink/ink258.xml"/><Relationship Id="rId18" Type="http://schemas.openxmlformats.org/officeDocument/2006/relationships/customXml" Target="../ink/ink263.xml"/><Relationship Id="rId3" Type="http://schemas.openxmlformats.org/officeDocument/2006/relationships/image" Target="../media/image5.png"/><Relationship Id="rId21" Type="http://schemas.openxmlformats.org/officeDocument/2006/relationships/customXml" Target="../ink/ink266.xml"/><Relationship Id="rId7" Type="http://schemas.openxmlformats.org/officeDocument/2006/relationships/customXml" Target="../ink/ink252.xml"/><Relationship Id="rId12" Type="http://schemas.openxmlformats.org/officeDocument/2006/relationships/customXml" Target="../ink/ink257.xml"/><Relationship Id="rId17" Type="http://schemas.openxmlformats.org/officeDocument/2006/relationships/customXml" Target="../ink/ink262.xml"/><Relationship Id="rId2" Type="http://schemas.openxmlformats.org/officeDocument/2006/relationships/slideLayout" Target="../slideLayouts/slideLayout1.xml"/><Relationship Id="rId16" Type="http://schemas.openxmlformats.org/officeDocument/2006/relationships/customXml" Target="../ink/ink261.xml"/><Relationship Id="rId20" Type="http://schemas.openxmlformats.org/officeDocument/2006/relationships/customXml" Target="../ink/ink265.xml"/><Relationship Id="rId1" Type="http://schemas.openxmlformats.org/officeDocument/2006/relationships/tags" Target="../tags/tag66.xml"/><Relationship Id="rId6" Type="http://schemas.openxmlformats.org/officeDocument/2006/relationships/customXml" Target="../ink/ink251.xml"/><Relationship Id="rId11" Type="http://schemas.openxmlformats.org/officeDocument/2006/relationships/customXml" Target="../ink/ink256.xml"/><Relationship Id="rId5" Type="http://schemas.openxmlformats.org/officeDocument/2006/relationships/customXml" Target="../ink/ink250.xml"/><Relationship Id="rId15" Type="http://schemas.openxmlformats.org/officeDocument/2006/relationships/customXml" Target="../ink/ink260.xml"/><Relationship Id="rId23" Type="http://schemas.openxmlformats.org/officeDocument/2006/relationships/customXml" Target="../ink/ink268.xml"/><Relationship Id="rId10" Type="http://schemas.openxmlformats.org/officeDocument/2006/relationships/customXml" Target="../ink/ink255.xml"/><Relationship Id="rId19" Type="http://schemas.openxmlformats.org/officeDocument/2006/relationships/customXml" Target="../ink/ink264.xml"/><Relationship Id="rId4" Type="http://schemas.openxmlformats.org/officeDocument/2006/relationships/customXml" Target="../ink/ink249.xml"/><Relationship Id="rId9" Type="http://schemas.openxmlformats.org/officeDocument/2006/relationships/customXml" Target="../ink/ink254.xml"/><Relationship Id="rId14" Type="http://schemas.openxmlformats.org/officeDocument/2006/relationships/customXml" Target="../ink/ink259.xml"/><Relationship Id="rId22" Type="http://schemas.openxmlformats.org/officeDocument/2006/relationships/customXml" Target="../ink/ink26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8.xml"/></Relationships>
</file>

<file path=ppt/slides/_rels/slide6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91.xml"/><Relationship Id="rId21" Type="http://schemas.openxmlformats.org/officeDocument/2006/relationships/customXml" Target="../ink/ink286.xml"/><Relationship Id="rId42" Type="http://schemas.openxmlformats.org/officeDocument/2006/relationships/customXml" Target="../ink/ink307.xml"/><Relationship Id="rId47" Type="http://schemas.openxmlformats.org/officeDocument/2006/relationships/customXml" Target="../ink/ink312.xml"/><Relationship Id="rId63" Type="http://schemas.openxmlformats.org/officeDocument/2006/relationships/customXml" Target="../ink/ink328.xml"/><Relationship Id="rId68" Type="http://schemas.openxmlformats.org/officeDocument/2006/relationships/customXml" Target="../ink/ink333.xml"/><Relationship Id="rId84" Type="http://schemas.openxmlformats.org/officeDocument/2006/relationships/customXml" Target="../ink/ink349.xml"/><Relationship Id="rId16" Type="http://schemas.openxmlformats.org/officeDocument/2006/relationships/customXml" Target="../ink/ink281.xml"/><Relationship Id="rId11" Type="http://schemas.openxmlformats.org/officeDocument/2006/relationships/customXml" Target="../ink/ink276.xml"/><Relationship Id="rId32" Type="http://schemas.openxmlformats.org/officeDocument/2006/relationships/customXml" Target="../ink/ink297.xml"/><Relationship Id="rId37" Type="http://schemas.openxmlformats.org/officeDocument/2006/relationships/customXml" Target="../ink/ink302.xml"/><Relationship Id="rId53" Type="http://schemas.openxmlformats.org/officeDocument/2006/relationships/customXml" Target="../ink/ink318.xml"/><Relationship Id="rId58" Type="http://schemas.openxmlformats.org/officeDocument/2006/relationships/customXml" Target="../ink/ink323.xml"/><Relationship Id="rId74" Type="http://schemas.openxmlformats.org/officeDocument/2006/relationships/customXml" Target="../ink/ink339.xml"/><Relationship Id="rId79" Type="http://schemas.openxmlformats.org/officeDocument/2006/relationships/customXml" Target="../ink/ink344.xml"/><Relationship Id="rId5" Type="http://schemas.openxmlformats.org/officeDocument/2006/relationships/customXml" Target="../ink/ink270.xml"/><Relationship Id="rId61" Type="http://schemas.openxmlformats.org/officeDocument/2006/relationships/customXml" Target="../ink/ink326.xml"/><Relationship Id="rId82" Type="http://schemas.openxmlformats.org/officeDocument/2006/relationships/customXml" Target="../ink/ink347.xml"/><Relationship Id="rId19" Type="http://schemas.openxmlformats.org/officeDocument/2006/relationships/customXml" Target="../ink/ink284.xml"/><Relationship Id="rId14" Type="http://schemas.openxmlformats.org/officeDocument/2006/relationships/customXml" Target="../ink/ink279.xml"/><Relationship Id="rId22" Type="http://schemas.openxmlformats.org/officeDocument/2006/relationships/customXml" Target="../ink/ink287.xml"/><Relationship Id="rId27" Type="http://schemas.openxmlformats.org/officeDocument/2006/relationships/customXml" Target="../ink/ink292.xml"/><Relationship Id="rId30" Type="http://schemas.openxmlformats.org/officeDocument/2006/relationships/customXml" Target="../ink/ink295.xml"/><Relationship Id="rId35" Type="http://schemas.openxmlformats.org/officeDocument/2006/relationships/customXml" Target="../ink/ink300.xml"/><Relationship Id="rId43" Type="http://schemas.openxmlformats.org/officeDocument/2006/relationships/customXml" Target="../ink/ink308.xml"/><Relationship Id="rId48" Type="http://schemas.openxmlformats.org/officeDocument/2006/relationships/customXml" Target="../ink/ink313.xml"/><Relationship Id="rId56" Type="http://schemas.openxmlformats.org/officeDocument/2006/relationships/customXml" Target="../ink/ink321.xml"/><Relationship Id="rId64" Type="http://schemas.openxmlformats.org/officeDocument/2006/relationships/customXml" Target="../ink/ink329.xml"/><Relationship Id="rId69" Type="http://schemas.openxmlformats.org/officeDocument/2006/relationships/customXml" Target="../ink/ink334.xml"/><Relationship Id="rId77" Type="http://schemas.openxmlformats.org/officeDocument/2006/relationships/customXml" Target="../ink/ink342.xml"/><Relationship Id="rId8" Type="http://schemas.openxmlformats.org/officeDocument/2006/relationships/customXml" Target="../ink/ink273.xml"/><Relationship Id="rId51" Type="http://schemas.openxmlformats.org/officeDocument/2006/relationships/customXml" Target="../ink/ink316.xml"/><Relationship Id="rId72" Type="http://schemas.openxmlformats.org/officeDocument/2006/relationships/customXml" Target="../ink/ink337.xml"/><Relationship Id="rId80" Type="http://schemas.openxmlformats.org/officeDocument/2006/relationships/customXml" Target="../ink/ink345.xml"/><Relationship Id="rId3" Type="http://schemas.openxmlformats.org/officeDocument/2006/relationships/image" Target="../media/image5.png"/><Relationship Id="rId12" Type="http://schemas.openxmlformats.org/officeDocument/2006/relationships/customXml" Target="../ink/ink277.xml"/><Relationship Id="rId17" Type="http://schemas.openxmlformats.org/officeDocument/2006/relationships/customXml" Target="../ink/ink282.xml"/><Relationship Id="rId25" Type="http://schemas.openxmlformats.org/officeDocument/2006/relationships/customXml" Target="../ink/ink290.xml"/><Relationship Id="rId33" Type="http://schemas.openxmlformats.org/officeDocument/2006/relationships/customXml" Target="../ink/ink298.xml"/><Relationship Id="rId38" Type="http://schemas.openxmlformats.org/officeDocument/2006/relationships/customXml" Target="../ink/ink303.xml"/><Relationship Id="rId46" Type="http://schemas.openxmlformats.org/officeDocument/2006/relationships/customXml" Target="../ink/ink311.xml"/><Relationship Id="rId59" Type="http://schemas.openxmlformats.org/officeDocument/2006/relationships/customXml" Target="../ink/ink324.xml"/><Relationship Id="rId67" Type="http://schemas.openxmlformats.org/officeDocument/2006/relationships/customXml" Target="../ink/ink332.xml"/><Relationship Id="rId20" Type="http://schemas.openxmlformats.org/officeDocument/2006/relationships/customXml" Target="../ink/ink285.xml"/><Relationship Id="rId41" Type="http://schemas.openxmlformats.org/officeDocument/2006/relationships/customXml" Target="../ink/ink306.xml"/><Relationship Id="rId54" Type="http://schemas.openxmlformats.org/officeDocument/2006/relationships/customXml" Target="../ink/ink319.xml"/><Relationship Id="rId62" Type="http://schemas.openxmlformats.org/officeDocument/2006/relationships/customXml" Target="../ink/ink327.xml"/><Relationship Id="rId70" Type="http://schemas.openxmlformats.org/officeDocument/2006/relationships/customXml" Target="../ink/ink335.xml"/><Relationship Id="rId75" Type="http://schemas.openxmlformats.org/officeDocument/2006/relationships/customXml" Target="../ink/ink340.xml"/><Relationship Id="rId83" Type="http://schemas.openxmlformats.org/officeDocument/2006/relationships/customXml" Target="../ink/ink348.xml"/><Relationship Id="rId1" Type="http://schemas.openxmlformats.org/officeDocument/2006/relationships/tags" Target="../tags/tag67.xml"/><Relationship Id="rId6" Type="http://schemas.openxmlformats.org/officeDocument/2006/relationships/customXml" Target="../ink/ink271.xml"/><Relationship Id="rId15" Type="http://schemas.openxmlformats.org/officeDocument/2006/relationships/customXml" Target="../ink/ink280.xml"/><Relationship Id="rId23" Type="http://schemas.openxmlformats.org/officeDocument/2006/relationships/customXml" Target="../ink/ink288.xml"/><Relationship Id="rId28" Type="http://schemas.openxmlformats.org/officeDocument/2006/relationships/customXml" Target="../ink/ink293.xml"/><Relationship Id="rId36" Type="http://schemas.openxmlformats.org/officeDocument/2006/relationships/customXml" Target="../ink/ink301.xml"/><Relationship Id="rId49" Type="http://schemas.openxmlformats.org/officeDocument/2006/relationships/customXml" Target="../ink/ink314.xml"/><Relationship Id="rId57" Type="http://schemas.openxmlformats.org/officeDocument/2006/relationships/customXml" Target="../ink/ink322.xml"/><Relationship Id="rId10" Type="http://schemas.openxmlformats.org/officeDocument/2006/relationships/customXml" Target="../ink/ink275.xml"/><Relationship Id="rId31" Type="http://schemas.openxmlformats.org/officeDocument/2006/relationships/customXml" Target="../ink/ink296.xml"/><Relationship Id="rId44" Type="http://schemas.openxmlformats.org/officeDocument/2006/relationships/customXml" Target="../ink/ink309.xml"/><Relationship Id="rId52" Type="http://schemas.openxmlformats.org/officeDocument/2006/relationships/customXml" Target="../ink/ink317.xml"/><Relationship Id="rId60" Type="http://schemas.openxmlformats.org/officeDocument/2006/relationships/customXml" Target="../ink/ink325.xml"/><Relationship Id="rId65" Type="http://schemas.openxmlformats.org/officeDocument/2006/relationships/customXml" Target="../ink/ink330.xml"/><Relationship Id="rId73" Type="http://schemas.openxmlformats.org/officeDocument/2006/relationships/customXml" Target="../ink/ink338.xml"/><Relationship Id="rId78" Type="http://schemas.openxmlformats.org/officeDocument/2006/relationships/customXml" Target="../ink/ink343.xml"/><Relationship Id="rId81" Type="http://schemas.openxmlformats.org/officeDocument/2006/relationships/customXml" Target="../ink/ink346.xml"/><Relationship Id="rId4" Type="http://schemas.openxmlformats.org/officeDocument/2006/relationships/customXml" Target="../ink/ink269.xml"/><Relationship Id="rId9" Type="http://schemas.openxmlformats.org/officeDocument/2006/relationships/customXml" Target="../ink/ink274.xml"/><Relationship Id="rId13" Type="http://schemas.openxmlformats.org/officeDocument/2006/relationships/customXml" Target="../ink/ink278.xml"/><Relationship Id="rId18" Type="http://schemas.openxmlformats.org/officeDocument/2006/relationships/customXml" Target="../ink/ink283.xml"/><Relationship Id="rId39" Type="http://schemas.openxmlformats.org/officeDocument/2006/relationships/customXml" Target="../ink/ink304.xml"/><Relationship Id="rId34" Type="http://schemas.openxmlformats.org/officeDocument/2006/relationships/customXml" Target="../ink/ink299.xml"/><Relationship Id="rId50" Type="http://schemas.openxmlformats.org/officeDocument/2006/relationships/customXml" Target="../ink/ink315.xml"/><Relationship Id="rId55" Type="http://schemas.openxmlformats.org/officeDocument/2006/relationships/customXml" Target="../ink/ink320.xml"/><Relationship Id="rId76" Type="http://schemas.openxmlformats.org/officeDocument/2006/relationships/customXml" Target="../ink/ink341.xml"/><Relationship Id="rId7" Type="http://schemas.openxmlformats.org/officeDocument/2006/relationships/customXml" Target="../ink/ink272.xml"/><Relationship Id="rId71" Type="http://schemas.openxmlformats.org/officeDocument/2006/relationships/customXml" Target="../ink/ink336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294.xml"/><Relationship Id="rId24" Type="http://schemas.openxmlformats.org/officeDocument/2006/relationships/customXml" Target="../ink/ink289.xml"/><Relationship Id="rId40" Type="http://schemas.openxmlformats.org/officeDocument/2006/relationships/customXml" Target="../ink/ink305.xml"/><Relationship Id="rId45" Type="http://schemas.openxmlformats.org/officeDocument/2006/relationships/customXml" Target="../ink/ink310.xml"/><Relationship Id="rId66" Type="http://schemas.openxmlformats.org/officeDocument/2006/relationships/customXml" Target="../ink/ink33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8.xml"/><Relationship Id="rId4" Type="http://schemas.openxmlformats.org/officeDocument/2006/relationships/customXml" Target="../ink/ink350.xml"/></Relationships>
</file>

<file path=ppt/slides/_rels/slide8.xml.rels><?xml version="1.0" encoding="UTF-8" standalone="yes"?>
<Relationships xmlns="http://schemas.openxmlformats.org/package/2006/relationships"><Relationship Id="rId26" Type="http://schemas.openxmlformats.org/officeDocument/2006/relationships/customXml" Target="../ink/ink373.xml"/><Relationship Id="rId21" Type="http://schemas.openxmlformats.org/officeDocument/2006/relationships/customXml" Target="../ink/ink368.xml"/><Relationship Id="rId42" Type="http://schemas.openxmlformats.org/officeDocument/2006/relationships/customXml" Target="../ink/ink389.xml"/><Relationship Id="rId47" Type="http://schemas.openxmlformats.org/officeDocument/2006/relationships/customXml" Target="../ink/ink394.xml"/><Relationship Id="rId63" Type="http://schemas.openxmlformats.org/officeDocument/2006/relationships/customXml" Target="../ink/ink410.xml"/><Relationship Id="rId68" Type="http://schemas.openxmlformats.org/officeDocument/2006/relationships/customXml" Target="../ink/ink415.xml"/><Relationship Id="rId16" Type="http://schemas.openxmlformats.org/officeDocument/2006/relationships/customXml" Target="../ink/ink363.xml"/><Relationship Id="rId11" Type="http://schemas.openxmlformats.org/officeDocument/2006/relationships/customXml" Target="../ink/ink358.xml"/><Relationship Id="rId24" Type="http://schemas.openxmlformats.org/officeDocument/2006/relationships/customXml" Target="../ink/ink371.xml"/><Relationship Id="rId32" Type="http://schemas.openxmlformats.org/officeDocument/2006/relationships/customXml" Target="../ink/ink379.xml"/><Relationship Id="rId37" Type="http://schemas.openxmlformats.org/officeDocument/2006/relationships/customXml" Target="../ink/ink384.xml"/><Relationship Id="rId40" Type="http://schemas.openxmlformats.org/officeDocument/2006/relationships/customXml" Target="../ink/ink387.xml"/><Relationship Id="rId45" Type="http://schemas.openxmlformats.org/officeDocument/2006/relationships/customXml" Target="../ink/ink392.xml"/><Relationship Id="rId53" Type="http://schemas.openxmlformats.org/officeDocument/2006/relationships/customXml" Target="../ink/ink400.xml"/><Relationship Id="rId58" Type="http://schemas.openxmlformats.org/officeDocument/2006/relationships/customXml" Target="../ink/ink405.xml"/><Relationship Id="rId66" Type="http://schemas.openxmlformats.org/officeDocument/2006/relationships/customXml" Target="../ink/ink413.xml"/><Relationship Id="rId74" Type="http://schemas.openxmlformats.org/officeDocument/2006/relationships/customXml" Target="../ink/ink421.xml"/><Relationship Id="rId5" Type="http://schemas.openxmlformats.org/officeDocument/2006/relationships/customXml" Target="../ink/ink352.xml"/><Relationship Id="rId61" Type="http://schemas.openxmlformats.org/officeDocument/2006/relationships/customXml" Target="../ink/ink408.xml"/><Relationship Id="rId19" Type="http://schemas.openxmlformats.org/officeDocument/2006/relationships/customXml" Target="../ink/ink366.xml"/><Relationship Id="rId14" Type="http://schemas.openxmlformats.org/officeDocument/2006/relationships/customXml" Target="../ink/ink361.xml"/><Relationship Id="rId22" Type="http://schemas.openxmlformats.org/officeDocument/2006/relationships/customXml" Target="../ink/ink369.xml"/><Relationship Id="rId27" Type="http://schemas.openxmlformats.org/officeDocument/2006/relationships/customXml" Target="../ink/ink374.xml"/><Relationship Id="rId30" Type="http://schemas.openxmlformats.org/officeDocument/2006/relationships/customXml" Target="../ink/ink377.xml"/><Relationship Id="rId35" Type="http://schemas.openxmlformats.org/officeDocument/2006/relationships/customXml" Target="../ink/ink382.xml"/><Relationship Id="rId43" Type="http://schemas.openxmlformats.org/officeDocument/2006/relationships/customXml" Target="../ink/ink390.xml"/><Relationship Id="rId48" Type="http://schemas.openxmlformats.org/officeDocument/2006/relationships/customXml" Target="../ink/ink395.xml"/><Relationship Id="rId56" Type="http://schemas.openxmlformats.org/officeDocument/2006/relationships/customXml" Target="../ink/ink403.xml"/><Relationship Id="rId64" Type="http://schemas.openxmlformats.org/officeDocument/2006/relationships/customXml" Target="../ink/ink411.xml"/><Relationship Id="rId69" Type="http://schemas.openxmlformats.org/officeDocument/2006/relationships/customXml" Target="../ink/ink416.xml"/><Relationship Id="rId77" Type="http://schemas.openxmlformats.org/officeDocument/2006/relationships/customXml" Target="../ink/ink424.xml"/><Relationship Id="rId8" Type="http://schemas.openxmlformats.org/officeDocument/2006/relationships/customXml" Target="../ink/ink355.xml"/><Relationship Id="rId51" Type="http://schemas.openxmlformats.org/officeDocument/2006/relationships/customXml" Target="../ink/ink398.xml"/><Relationship Id="rId72" Type="http://schemas.openxmlformats.org/officeDocument/2006/relationships/customXml" Target="../ink/ink419.xml"/><Relationship Id="rId3" Type="http://schemas.openxmlformats.org/officeDocument/2006/relationships/image" Target="../media/image6.png"/><Relationship Id="rId12" Type="http://schemas.openxmlformats.org/officeDocument/2006/relationships/customXml" Target="../ink/ink359.xml"/><Relationship Id="rId17" Type="http://schemas.openxmlformats.org/officeDocument/2006/relationships/customXml" Target="../ink/ink364.xml"/><Relationship Id="rId25" Type="http://schemas.openxmlformats.org/officeDocument/2006/relationships/customXml" Target="../ink/ink372.xml"/><Relationship Id="rId33" Type="http://schemas.openxmlformats.org/officeDocument/2006/relationships/customXml" Target="../ink/ink380.xml"/><Relationship Id="rId38" Type="http://schemas.openxmlformats.org/officeDocument/2006/relationships/customXml" Target="../ink/ink385.xml"/><Relationship Id="rId46" Type="http://schemas.openxmlformats.org/officeDocument/2006/relationships/customXml" Target="../ink/ink393.xml"/><Relationship Id="rId59" Type="http://schemas.openxmlformats.org/officeDocument/2006/relationships/customXml" Target="../ink/ink406.xml"/><Relationship Id="rId67" Type="http://schemas.openxmlformats.org/officeDocument/2006/relationships/customXml" Target="../ink/ink414.xml"/><Relationship Id="rId20" Type="http://schemas.openxmlformats.org/officeDocument/2006/relationships/customXml" Target="../ink/ink367.xml"/><Relationship Id="rId41" Type="http://schemas.openxmlformats.org/officeDocument/2006/relationships/customXml" Target="../ink/ink388.xml"/><Relationship Id="rId54" Type="http://schemas.openxmlformats.org/officeDocument/2006/relationships/customXml" Target="../ink/ink401.xml"/><Relationship Id="rId62" Type="http://schemas.openxmlformats.org/officeDocument/2006/relationships/customXml" Target="../ink/ink409.xml"/><Relationship Id="rId70" Type="http://schemas.openxmlformats.org/officeDocument/2006/relationships/customXml" Target="../ink/ink417.xml"/><Relationship Id="rId75" Type="http://schemas.openxmlformats.org/officeDocument/2006/relationships/customXml" Target="../ink/ink422.xml"/><Relationship Id="rId1" Type="http://schemas.openxmlformats.org/officeDocument/2006/relationships/tags" Target="../tags/tag69.xml"/><Relationship Id="rId6" Type="http://schemas.openxmlformats.org/officeDocument/2006/relationships/customXml" Target="../ink/ink353.xml"/><Relationship Id="rId15" Type="http://schemas.openxmlformats.org/officeDocument/2006/relationships/customXml" Target="../ink/ink362.xml"/><Relationship Id="rId23" Type="http://schemas.openxmlformats.org/officeDocument/2006/relationships/customXml" Target="../ink/ink370.xml"/><Relationship Id="rId28" Type="http://schemas.openxmlformats.org/officeDocument/2006/relationships/customXml" Target="../ink/ink375.xml"/><Relationship Id="rId36" Type="http://schemas.openxmlformats.org/officeDocument/2006/relationships/customXml" Target="../ink/ink383.xml"/><Relationship Id="rId49" Type="http://schemas.openxmlformats.org/officeDocument/2006/relationships/customXml" Target="../ink/ink396.xml"/><Relationship Id="rId57" Type="http://schemas.openxmlformats.org/officeDocument/2006/relationships/customXml" Target="../ink/ink404.xml"/><Relationship Id="rId10" Type="http://schemas.openxmlformats.org/officeDocument/2006/relationships/customXml" Target="../ink/ink357.xml"/><Relationship Id="rId31" Type="http://schemas.openxmlformats.org/officeDocument/2006/relationships/customXml" Target="../ink/ink378.xml"/><Relationship Id="rId44" Type="http://schemas.openxmlformats.org/officeDocument/2006/relationships/customXml" Target="../ink/ink391.xml"/><Relationship Id="rId52" Type="http://schemas.openxmlformats.org/officeDocument/2006/relationships/customXml" Target="../ink/ink399.xml"/><Relationship Id="rId60" Type="http://schemas.openxmlformats.org/officeDocument/2006/relationships/customXml" Target="../ink/ink407.xml"/><Relationship Id="rId65" Type="http://schemas.openxmlformats.org/officeDocument/2006/relationships/customXml" Target="../ink/ink412.xml"/><Relationship Id="rId73" Type="http://schemas.openxmlformats.org/officeDocument/2006/relationships/customXml" Target="../ink/ink420.xml"/><Relationship Id="rId4" Type="http://schemas.openxmlformats.org/officeDocument/2006/relationships/customXml" Target="../ink/ink351.xml"/><Relationship Id="rId9" Type="http://schemas.openxmlformats.org/officeDocument/2006/relationships/customXml" Target="../ink/ink356.xml"/><Relationship Id="rId13" Type="http://schemas.openxmlformats.org/officeDocument/2006/relationships/customXml" Target="../ink/ink360.xml"/><Relationship Id="rId18" Type="http://schemas.openxmlformats.org/officeDocument/2006/relationships/customXml" Target="../ink/ink365.xml"/><Relationship Id="rId39" Type="http://schemas.openxmlformats.org/officeDocument/2006/relationships/customXml" Target="../ink/ink386.xml"/><Relationship Id="rId34" Type="http://schemas.openxmlformats.org/officeDocument/2006/relationships/customXml" Target="../ink/ink381.xml"/><Relationship Id="rId50" Type="http://schemas.openxmlformats.org/officeDocument/2006/relationships/customXml" Target="../ink/ink397.xml"/><Relationship Id="rId55" Type="http://schemas.openxmlformats.org/officeDocument/2006/relationships/customXml" Target="../ink/ink402.xml"/><Relationship Id="rId76" Type="http://schemas.openxmlformats.org/officeDocument/2006/relationships/customXml" Target="../ink/ink423.xml"/><Relationship Id="rId7" Type="http://schemas.openxmlformats.org/officeDocument/2006/relationships/customXml" Target="../ink/ink354.xml"/><Relationship Id="rId71" Type="http://schemas.openxmlformats.org/officeDocument/2006/relationships/customXml" Target="../ink/ink418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376.xml"/></Relationships>
</file>

<file path=ppt/slides/_rels/slide9.xml.rels><?xml version="1.0" encoding="UTF-8" standalone="yes"?>
<Relationships xmlns="http://schemas.openxmlformats.org/package/2006/relationships"><Relationship Id="rId26" Type="http://schemas.openxmlformats.org/officeDocument/2006/relationships/customXml" Target="../ink/ink447.xml"/><Relationship Id="rId21" Type="http://schemas.openxmlformats.org/officeDocument/2006/relationships/customXml" Target="../ink/ink442.xml"/><Relationship Id="rId42" Type="http://schemas.openxmlformats.org/officeDocument/2006/relationships/customXml" Target="../ink/ink463.xml"/><Relationship Id="rId47" Type="http://schemas.openxmlformats.org/officeDocument/2006/relationships/customXml" Target="../ink/ink468.xml"/><Relationship Id="rId63" Type="http://schemas.openxmlformats.org/officeDocument/2006/relationships/customXml" Target="../ink/ink484.xml"/><Relationship Id="rId68" Type="http://schemas.openxmlformats.org/officeDocument/2006/relationships/customXml" Target="../ink/ink489.xml"/><Relationship Id="rId84" Type="http://schemas.openxmlformats.org/officeDocument/2006/relationships/customXml" Target="../ink/ink505.xml"/><Relationship Id="rId16" Type="http://schemas.openxmlformats.org/officeDocument/2006/relationships/customXml" Target="../ink/ink437.xml"/><Relationship Id="rId11" Type="http://schemas.openxmlformats.org/officeDocument/2006/relationships/customXml" Target="../ink/ink432.xml"/><Relationship Id="rId32" Type="http://schemas.openxmlformats.org/officeDocument/2006/relationships/customXml" Target="../ink/ink453.xml"/><Relationship Id="rId37" Type="http://schemas.openxmlformats.org/officeDocument/2006/relationships/customXml" Target="../ink/ink458.xml"/><Relationship Id="rId53" Type="http://schemas.openxmlformats.org/officeDocument/2006/relationships/customXml" Target="../ink/ink474.xml"/><Relationship Id="rId58" Type="http://schemas.openxmlformats.org/officeDocument/2006/relationships/customXml" Target="../ink/ink479.xml"/><Relationship Id="rId74" Type="http://schemas.openxmlformats.org/officeDocument/2006/relationships/customXml" Target="../ink/ink495.xml"/><Relationship Id="rId79" Type="http://schemas.openxmlformats.org/officeDocument/2006/relationships/customXml" Target="../ink/ink500.xml"/><Relationship Id="rId5" Type="http://schemas.openxmlformats.org/officeDocument/2006/relationships/customXml" Target="../ink/ink426.xml"/><Relationship Id="rId19" Type="http://schemas.openxmlformats.org/officeDocument/2006/relationships/customXml" Target="../ink/ink440.xml"/><Relationship Id="rId14" Type="http://schemas.openxmlformats.org/officeDocument/2006/relationships/customXml" Target="../ink/ink435.xml"/><Relationship Id="rId22" Type="http://schemas.openxmlformats.org/officeDocument/2006/relationships/customXml" Target="../ink/ink443.xml"/><Relationship Id="rId27" Type="http://schemas.openxmlformats.org/officeDocument/2006/relationships/customXml" Target="../ink/ink448.xml"/><Relationship Id="rId30" Type="http://schemas.openxmlformats.org/officeDocument/2006/relationships/customXml" Target="../ink/ink451.xml"/><Relationship Id="rId35" Type="http://schemas.openxmlformats.org/officeDocument/2006/relationships/customXml" Target="../ink/ink456.xml"/><Relationship Id="rId43" Type="http://schemas.openxmlformats.org/officeDocument/2006/relationships/customXml" Target="../ink/ink464.xml"/><Relationship Id="rId48" Type="http://schemas.openxmlformats.org/officeDocument/2006/relationships/customXml" Target="../ink/ink469.xml"/><Relationship Id="rId56" Type="http://schemas.openxmlformats.org/officeDocument/2006/relationships/customXml" Target="../ink/ink477.xml"/><Relationship Id="rId64" Type="http://schemas.openxmlformats.org/officeDocument/2006/relationships/customXml" Target="../ink/ink485.xml"/><Relationship Id="rId69" Type="http://schemas.openxmlformats.org/officeDocument/2006/relationships/customXml" Target="../ink/ink490.xml"/><Relationship Id="rId77" Type="http://schemas.openxmlformats.org/officeDocument/2006/relationships/customXml" Target="../ink/ink498.xml"/><Relationship Id="rId8" Type="http://schemas.openxmlformats.org/officeDocument/2006/relationships/customXml" Target="../ink/ink429.xml"/><Relationship Id="rId51" Type="http://schemas.openxmlformats.org/officeDocument/2006/relationships/customXml" Target="../ink/ink472.xml"/><Relationship Id="rId72" Type="http://schemas.openxmlformats.org/officeDocument/2006/relationships/customXml" Target="../ink/ink493.xml"/><Relationship Id="rId80" Type="http://schemas.openxmlformats.org/officeDocument/2006/relationships/customXml" Target="../ink/ink501.xml"/><Relationship Id="rId85" Type="http://schemas.openxmlformats.org/officeDocument/2006/relationships/customXml" Target="../ink/ink506.xml"/><Relationship Id="rId3" Type="http://schemas.openxmlformats.org/officeDocument/2006/relationships/image" Target="../media/image7.png"/><Relationship Id="rId12" Type="http://schemas.openxmlformats.org/officeDocument/2006/relationships/customXml" Target="../ink/ink433.xml"/><Relationship Id="rId17" Type="http://schemas.openxmlformats.org/officeDocument/2006/relationships/customXml" Target="../ink/ink438.xml"/><Relationship Id="rId25" Type="http://schemas.openxmlformats.org/officeDocument/2006/relationships/customXml" Target="../ink/ink446.xml"/><Relationship Id="rId33" Type="http://schemas.openxmlformats.org/officeDocument/2006/relationships/customXml" Target="../ink/ink454.xml"/><Relationship Id="rId38" Type="http://schemas.openxmlformats.org/officeDocument/2006/relationships/customXml" Target="../ink/ink459.xml"/><Relationship Id="rId46" Type="http://schemas.openxmlformats.org/officeDocument/2006/relationships/customXml" Target="../ink/ink467.xml"/><Relationship Id="rId59" Type="http://schemas.openxmlformats.org/officeDocument/2006/relationships/customXml" Target="../ink/ink480.xml"/><Relationship Id="rId67" Type="http://schemas.openxmlformats.org/officeDocument/2006/relationships/customXml" Target="../ink/ink488.xml"/><Relationship Id="rId20" Type="http://schemas.openxmlformats.org/officeDocument/2006/relationships/customXml" Target="../ink/ink441.xml"/><Relationship Id="rId41" Type="http://schemas.openxmlformats.org/officeDocument/2006/relationships/customXml" Target="../ink/ink462.xml"/><Relationship Id="rId54" Type="http://schemas.openxmlformats.org/officeDocument/2006/relationships/customXml" Target="../ink/ink475.xml"/><Relationship Id="rId62" Type="http://schemas.openxmlformats.org/officeDocument/2006/relationships/customXml" Target="../ink/ink483.xml"/><Relationship Id="rId70" Type="http://schemas.openxmlformats.org/officeDocument/2006/relationships/customXml" Target="../ink/ink491.xml"/><Relationship Id="rId75" Type="http://schemas.openxmlformats.org/officeDocument/2006/relationships/customXml" Target="../ink/ink496.xml"/><Relationship Id="rId83" Type="http://schemas.openxmlformats.org/officeDocument/2006/relationships/customXml" Target="../ink/ink504.xml"/><Relationship Id="rId88" Type="http://schemas.openxmlformats.org/officeDocument/2006/relationships/customXml" Target="../ink/ink509.xml"/><Relationship Id="rId1" Type="http://schemas.openxmlformats.org/officeDocument/2006/relationships/tags" Target="../tags/tag70.xml"/><Relationship Id="rId6" Type="http://schemas.openxmlformats.org/officeDocument/2006/relationships/customXml" Target="../ink/ink427.xml"/><Relationship Id="rId15" Type="http://schemas.openxmlformats.org/officeDocument/2006/relationships/customXml" Target="../ink/ink436.xml"/><Relationship Id="rId23" Type="http://schemas.openxmlformats.org/officeDocument/2006/relationships/customXml" Target="../ink/ink444.xml"/><Relationship Id="rId28" Type="http://schemas.openxmlformats.org/officeDocument/2006/relationships/customXml" Target="../ink/ink449.xml"/><Relationship Id="rId36" Type="http://schemas.openxmlformats.org/officeDocument/2006/relationships/customXml" Target="../ink/ink457.xml"/><Relationship Id="rId49" Type="http://schemas.openxmlformats.org/officeDocument/2006/relationships/customXml" Target="../ink/ink470.xml"/><Relationship Id="rId57" Type="http://schemas.openxmlformats.org/officeDocument/2006/relationships/customXml" Target="../ink/ink478.xml"/><Relationship Id="rId10" Type="http://schemas.openxmlformats.org/officeDocument/2006/relationships/customXml" Target="../ink/ink431.xml"/><Relationship Id="rId31" Type="http://schemas.openxmlformats.org/officeDocument/2006/relationships/customXml" Target="../ink/ink452.xml"/><Relationship Id="rId44" Type="http://schemas.openxmlformats.org/officeDocument/2006/relationships/customXml" Target="../ink/ink465.xml"/><Relationship Id="rId52" Type="http://schemas.openxmlformats.org/officeDocument/2006/relationships/customXml" Target="../ink/ink473.xml"/><Relationship Id="rId60" Type="http://schemas.openxmlformats.org/officeDocument/2006/relationships/customXml" Target="../ink/ink481.xml"/><Relationship Id="rId65" Type="http://schemas.openxmlformats.org/officeDocument/2006/relationships/customXml" Target="../ink/ink486.xml"/><Relationship Id="rId73" Type="http://schemas.openxmlformats.org/officeDocument/2006/relationships/customXml" Target="../ink/ink494.xml"/><Relationship Id="rId78" Type="http://schemas.openxmlformats.org/officeDocument/2006/relationships/customXml" Target="../ink/ink499.xml"/><Relationship Id="rId81" Type="http://schemas.openxmlformats.org/officeDocument/2006/relationships/customXml" Target="../ink/ink502.xml"/><Relationship Id="rId86" Type="http://schemas.openxmlformats.org/officeDocument/2006/relationships/customXml" Target="../ink/ink507.xml"/><Relationship Id="rId4" Type="http://schemas.openxmlformats.org/officeDocument/2006/relationships/customXml" Target="../ink/ink425.xml"/><Relationship Id="rId9" Type="http://schemas.openxmlformats.org/officeDocument/2006/relationships/customXml" Target="../ink/ink430.xml"/><Relationship Id="rId13" Type="http://schemas.openxmlformats.org/officeDocument/2006/relationships/customXml" Target="../ink/ink434.xml"/><Relationship Id="rId18" Type="http://schemas.openxmlformats.org/officeDocument/2006/relationships/customXml" Target="../ink/ink439.xml"/><Relationship Id="rId39" Type="http://schemas.openxmlformats.org/officeDocument/2006/relationships/customXml" Target="../ink/ink460.xml"/><Relationship Id="rId34" Type="http://schemas.openxmlformats.org/officeDocument/2006/relationships/customXml" Target="../ink/ink455.xml"/><Relationship Id="rId50" Type="http://schemas.openxmlformats.org/officeDocument/2006/relationships/customXml" Target="../ink/ink471.xml"/><Relationship Id="rId55" Type="http://schemas.openxmlformats.org/officeDocument/2006/relationships/customXml" Target="../ink/ink476.xml"/><Relationship Id="rId76" Type="http://schemas.openxmlformats.org/officeDocument/2006/relationships/customXml" Target="../ink/ink497.xml"/><Relationship Id="rId7" Type="http://schemas.openxmlformats.org/officeDocument/2006/relationships/customXml" Target="../ink/ink428.xml"/><Relationship Id="rId71" Type="http://schemas.openxmlformats.org/officeDocument/2006/relationships/customXml" Target="../ink/ink492.xml"/><Relationship Id="rId2" Type="http://schemas.openxmlformats.org/officeDocument/2006/relationships/slideLayout" Target="../slideLayouts/slideLayout1.xml"/><Relationship Id="rId29" Type="http://schemas.openxmlformats.org/officeDocument/2006/relationships/customXml" Target="../ink/ink450.xml"/><Relationship Id="rId24" Type="http://schemas.openxmlformats.org/officeDocument/2006/relationships/customXml" Target="../ink/ink445.xml"/><Relationship Id="rId40" Type="http://schemas.openxmlformats.org/officeDocument/2006/relationships/customXml" Target="../ink/ink461.xml"/><Relationship Id="rId45" Type="http://schemas.openxmlformats.org/officeDocument/2006/relationships/customXml" Target="../ink/ink466.xml"/><Relationship Id="rId66" Type="http://schemas.openxmlformats.org/officeDocument/2006/relationships/customXml" Target="../ink/ink487.xml"/><Relationship Id="rId87" Type="http://schemas.openxmlformats.org/officeDocument/2006/relationships/customXml" Target="../ink/ink508.xml"/><Relationship Id="rId61" Type="http://schemas.openxmlformats.org/officeDocument/2006/relationships/customXml" Target="../ink/ink482.xml"/><Relationship Id="rId82" Type="http://schemas.openxmlformats.org/officeDocument/2006/relationships/customXml" Target="../ink/ink50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9982" y="1301776"/>
            <a:ext cx="10300970" cy="1965960"/>
          </a:xfrm>
          <a:prstGeom prst="rect">
            <a:avLst/>
          </a:prstGeom>
          <a:gradFill>
            <a:gsLst>
              <a:gs pos="50000">
                <a:schemeClr val="accent4"/>
              </a:gs>
              <a:gs pos="0">
                <a:schemeClr val="accent4">
                  <a:lumMod val="25000"/>
                  <a:lumOff val="75000"/>
                </a:schemeClr>
              </a:gs>
              <a:gs pos="100000">
                <a:schemeClr val="accent4">
                  <a:lumMod val="85000"/>
                </a:schemeClr>
              </a:gs>
            </a:gsLst>
            <a:lin ang="5400000" scaled="1"/>
          </a:gradFill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4879622" y="3730024"/>
              <a:ext cx="307622" cy="260136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4879622" y="3730024"/>
                <a:ext cx="307622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墨迹 2"/>
              <p14:cNvContentPartPr/>
              <p14:nvPr/>
            </p14:nvContentPartPr>
            <p14:xfrm>
              <a:off x="5167488" y="3744829"/>
              <a:ext cx="121356" cy="191753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5167488" y="3744829"/>
                <a:ext cx="121356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5339644" y="3669925"/>
              <a:ext cx="280106" cy="298204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5339644" y="3669925"/>
                <a:ext cx="280106" cy="2982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5548488" y="3637672"/>
              <a:ext cx="217312" cy="5075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5548488" y="3637672"/>
                <a:ext cx="21731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5608990" y="3505842"/>
              <a:ext cx="432329" cy="989080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5608990" y="3505842"/>
                <a:ext cx="432329" cy="9890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6210828" y="3600308"/>
              <a:ext cx="159279" cy="536487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6210828" y="3600308"/>
                <a:ext cx="159279" cy="536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6488288" y="3643312"/>
              <a:ext cx="172156" cy="293270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6488288" y="3643312"/>
                <a:ext cx="172156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6677377" y="3553075"/>
              <a:ext cx="141112" cy="443077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6677377" y="3553075"/>
                <a:ext cx="141112" cy="4430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7174088" y="3654592"/>
              <a:ext cx="33867" cy="222772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7174088" y="3654592"/>
                <a:ext cx="33867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7319256" y="3632032"/>
              <a:ext cx="362832" cy="242512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7319256" y="3632032"/>
                <a:ext cx="362832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7730066" y="3603833"/>
              <a:ext cx="36689" cy="247447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7730066" y="3603833"/>
                <a:ext cx="36689" cy="247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7771341" y="3547435"/>
              <a:ext cx="190500" cy="315124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7771341" y="3547435"/>
                <a:ext cx="190500" cy="3151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7250288" y="3842115"/>
              <a:ext cx="353484" cy="421575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7250288" y="3842115"/>
                <a:ext cx="353484" cy="421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7143044" y="3648952"/>
              <a:ext cx="110066" cy="406065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7143044" y="3648952"/>
                <a:ext cx="110066" cy="406065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075" y="753110"/>
            <a:ext cx="11245850" cy="29000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747359" y="1322533"/>
              <a:ext cx="1041929" cy="664792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747359" y="1322533"/>
                <a:ext cx="1041929" cy="664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065558" y="305783"/>
              <a:ext cx="45509" cy="26965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8065558" y="305783"/>
                <a:ext cx="45509" cy="26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9755782" y="1410787"/>
              <a:ext cx="449428" cy="3738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9755782" y="1410787"/>
                <a:ext cx="449428" cy="37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530908" y="459759"/>
              <a:ext cx="277713" cy="27508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530908" y="459759"/>
                <a:ext cx="277713" cy="275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702777" y="468351"/>
              <a:ext cx="76200" cy="188769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702777" y="468351"/>
                <a:ext cx="76200" cy="188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762573" y="322941"/>
              <a:ext cx="144473" cy="142370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762573" y="322941"/>
                <a:ext cx="144473" cy="142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817088" y="475225"/>
              <a:ext cx="16933" cy="99540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17088" y="475225"/>
                <a:ext cx="16933" cy="995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800144" y="485271"/>
              <a:ext cx="114311" cy="21044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800144" y="485271"/>
                <a:ext cx="114311" cy="210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931388" y="589438"/>
              <a:ext cx="53589" cy="50761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931388" y="589438"/>
                <a:ext cx="53589" cy="50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973721" y="272179"/>
              <a:ext cx="128599" cy="34250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973721" y="272179"/>
                <a:ext cx="128599" cy="342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1041466" y="458305"/>
              <a:ext cx="172519" cy="17131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041466" y="458305"/>
                <a:ext cx="172519" cy="171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1173239" y="278128"/>
              <a:ext cx="189982" cy="115271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173239" y="278128"/>
                <a:ext cx="189982" cy="115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1236210" y="191807"/>
              <a:ext cx="14817" cy="181895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236210" y="191807"/>
                <a:ext cx="14817" cy="181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1172710" y="297560"/>
              <a:ext cx="143933" cy="264382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172710" y="297560"/>
                <a:ext cx="143933" cy="264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1248910" y="394853"/>
              <a:ext cx="133361" cy="67682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248910" y="394853"/>
                <a:ext cx="133361" cy="67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1219277" y="361012"/>
              <a:ext cx="175165" cy="285533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219277" y="361012"/>
                <a:ext cx="175165" cy="2855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1748476" y="4451532"/>
              <a:ext cx="215911" cy="211506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748476" y="4451532"/>
                <a:ext cx="215911" cy="211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1875488" y="4232095"/>
              <a:ext cx="21166" cy="158365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875488" y="4232095"/>
                <a:ext cx="21166" cy="158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1960143" y="4227336"/>
              <a:ext cx="12711" cy="169205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960143" y="4227336"/>
                <a:ext cx="12711" cy="1692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1875488" y="4027464"/>
              <a:ext cx="108479" cy="151887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875488" y="4027464"/>
                <a:ext cx="108479" cy="151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1864893" y="4718029"/>
              <a:ext cx="6361" cy="131134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864893" y="4718029"/>
                <a:ext cx="6361" cy="1311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1934754" y="4718030"/>
              <a:ext cx="8467" cy="148054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934754" y="4718030"/>
                <a:ext cx="8467" cy="148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1879721" y="4933765"/>
              <a:ext cx="84666" cy="117386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879721" y="4933765"/>
                <a:ext cx="84666" cy="117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2008838" y="4546710"/>
              <a:ext cx="192627" cy="14805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2008838" y="4546710"/>
                <a:ext cx="192627" cy="14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2248043" y="4489603"/>
              <a:ext cx="97366" cy="135364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2248043" y="4489603"/>
                <a:ext cx="97366" cy="135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1530978" y="4527674"/>
              <a:ext cx="139171" cy="46532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530978" y="4527674"/>
                <a:ext cx="139171" cy="465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1354754" y="4486827"/>
              <a:ext cx="116946" cy="152945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354754" y="4486827"/>
                <a:ext cx="116946" cy="152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2406804" y="4292506"/>
              <a:ext cx="124883" cy="482630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2406804" y="4292506"/>
                <a:ext cx="124883" cy="482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1185399" y="4356355"/>
              <a:ext cx="169355" cy="586400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185399" y="4356355"/>
                <a:ext cx="169355" cy="586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2644675" y="4155424"/>
              <a:ext cx="100807" cy="131134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2644675" y="4155424"/>
                <a:ext cx="100807" cy="1311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2811109" y="4185035"/>
              <a:ext cx="110596" cy="8460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2811109" y="4185035"/>
                <a:ext cx="11059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3882209" y="4249941"/>
              <a:ext cx="102790" cy="331139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3882209" y="4249941"/>
                <a:ext cx="102790" cy="331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4055786" y="4354240"/>
              <a:ext cx="97367" cy="118443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4055786" y="4354240"/>
                <a:ext cx="97367" cy="1184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4201318" y="4379620"/>
              <a:ext cx="191040" cy="360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4201318" y="4379620"/>
                <a:ext cx="191040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4434692" y="4274925"/>
              <a:ext cx="171461" cy="189298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4434692" y="4274925"/>
                <a:ext cx="171461" cy="189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4489075" y="4035924"/>
              <a:ext cx="19700" cy="187182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4489075" y="4035924"/>
                <a:ext cx="19700" cy="187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4584986" y="4049671"/>
              <a:ext cx="16933" cy="171320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4584986" y="4049671"/>
                <a:ext cx="16933" cy="1713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4483375" y="4508110"/>
              <a:ext cx="12700" cy="131662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4483375" y="4508110"/>
                <a:ext cx="12700" cy="131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4555353" y="4512472"/>
              <a:ext cx="12700" cy="146336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4555353" y="4512472"/>
                <a:ext cx="12700" cy="146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4476375" y="4753325"/>
              <a:ext cx="103320" cy="102844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4476375" y="4753325"/>
                <a:ext cx="103320" cy="1028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4643327" y="4366930"/>
              <a:ext cx="189320" cy="4230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4643327" y="4366930"/>
                <a:ext cx="189320" cy="4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4902508" y="4290788"/>
              <a:ext cx="92075" cy="105753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4902508" y="4290788"/>
                <a:ext cx="92075" cy="105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4989292" y="4125814"/>
              <a:ext cx="184161" cy="468485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4989292" y="4125814"/>
                <a:ext cx="184161" cy="468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5243302" y="4009089"/>
              <a:ext cx="99494" cy="150565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5243302" y="4009089"/>
                <a:ext cx="99494" cy="150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5385130" y="4075052"/>
              <a:ext cx="110078" cy="25381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5385130" y="4075052"/>
                <a:ext cx="110078" cy="25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4391708" y="3791634"/>
              <a:ext cx="218678" cy="203046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4391708" y="3791634"/>
                <a:ext cx="218678" cy="2030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4504542" y="3660501"/>
              <a:ext cx="14817" cy="25381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4504542" y="3660501"/>
                <a:ext cx="14817" cy="25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4606153" y="3652040"/>
              <a:ext cx="14817" cy="23266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4606153" y="3652040"/>
                <a:ext cx="14817" cy="232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4489725" y="3651512"/>
              <a:ext cx="42874" cy="37145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4489725" y="3651512"/>
                <a:ext cx="42874" cy="37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4597686" y="3622430"/>
              <a:ext cx="45111" cy="50761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4597686" y="3622430"/>
                <a:ext cx="45111" cy="50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2788355" y="2687575"/>
              <a:ext cx="1428309" cy="50761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2788355" y="2687575"/>
                <a:ext cx="1428309" cy="50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4563820" y="2488759"/>
              <a:ext cx="12700" cy="99408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4563820" y="2488759"/>
                <a:ext cx="12700" cy="99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4610386" y="2468666"/>
              <a:ext cx="114311" cy="104696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4610386" y="2468666"/>
                <a:ext cx="114311" cy="10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4479142" y="2356039"/>
              <a:ext cx="129128" cy="217322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4479142" y="2356039"/>
                <a:ext cx="129128" cy="2173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4546886" y="2391467"/>
              <a:ext cx="198978" cy="114213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4546886" y="2391467"/>
                <a:ext cx="198978" cy="114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4541727" y="2492990"/>
              <a:ext cx="161263" cy="188900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4541727" y="2492990"/>
                <a:ext cx="161263" cy="188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4490662" y="2576402"/>
              <a:ext cx="180578" cy="113288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4490662" y="2576402"/>
                <a:ext cx="180578" cy="113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4726814" y="2353396"/>
              <a:ext cx="146050" cy="378595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4726814" y="2353396"/>
                <a:ext cx="146050" cy="378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4764241" y="2434825"/>
              <a:ext cx="289080" cy="272446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4764241" y="2434825"/>
                <a:ext cx="289080" cy="272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5035461" y="2457562"/>
              <a:ext cx="171858" cy="141180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5035461" y="2457562"/>
                <a:ext cx="171858" cy="141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5213669" y="2507134"/>
              <a:ext cx="35995" cy="165635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5213669" y="2507134"/>
                <a:ext cx="35995" cy="165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5269639" y="2393582"/>
              <a:ext cx="179002" cy="324925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5269639" y="2393582"/>
                <a:ext cx="179002" cy="324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5465045" y="2363971"/>
              <a:ext cx="151221" cy="437817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5465045" y="2363971"/>
                <a:ext cx="151221" cy="437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5447980" y="2469195"/>
              <a:ext cx="284305" cy="218380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5447980" y="2469195"/>
                <a:ext cx="284305" cy="218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5634919" y="2590282"/>
              <a:ext cx="76200" cy="148054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5634919" y="2590282"/>
                <a:ext cx="76200" cy="148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5816964" y="2494576"/>
              <a:ext cx="33866" cy="163388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5816964" y="2494576"/>
                <a:ext cx="33866" cy="163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5840776" y="2396754"/>
              <a:ext cx="128599" cy="287384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5840776" y="2396754"/>
                <a:ext cx="128599" cy="287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5977312" y="2357626"/>
              <a:ext cx="227541" cy="379124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5977312" y="2357626"/>
                <a:ext cx="227541" cy="3791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6265719" y="2421078"/>
              <a:ext cx="147119" cy="560490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6265719" y="2421078"/>
                <a:ext cx="147119" cy="5604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6229063" y="2566355"/>
              <a:ext cx="180600" cy="40848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6229063" y="2566355"/>
                <a:ext cx="180600" cy="40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6439296" y="2408387"/>
              <a:ext cx="91701" cy="260152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6439296" y="2408387"/>
                <a:ext cx="91701" cy="260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6513390" y="2263241"/>
              <a:ext cx="237475" cy="714096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6513390" y="2263241"/>
                <a:ext cx="237475" cy="7140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1957629" y="2739790"/>
              <a:ext cx="792086" cy="40847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957629" y="2739790"/>
                <a:ext cx="792086" cy="40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4682353" y="259489"/>
              <a:ext cx="12700" cy="195643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4682353" y="259489"/>
                <a:ext cx="12700" cy="195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4647957" y="182290"/>
              <a:ext cx="136007" cy="325718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4647957" y="182290"/>
                <a:ext cx="136007" cy="325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4796664" y="199078"/>
              <a:ext cx="46567" cy="318448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4796664" y="199078"/>
                <a:ext cx="46567" cy="3184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4701403" y="356782"/>
              <a:ext cx="160877" cy="50761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4701403" y="356782"/>
                <a:ext cx="160877" cy="50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4902508" y="286456"/>
              <a:ext cx="122767" cy="178194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4902508" y="286456"/>
                <a:ext cx="122767" cy="178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5138935" y="374760"/>
              <a:ext cx="182695" cy="20093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5138935" y="374760"/>
                <a:ext cx="182695" cy="20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5217252" y="291215"/>
              <a:ext cx="23934" cy="245347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5217252" y="291215"/>
                <a:ext cx="23934" cy="245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5452875" y="255259"/>
              <a:ext cx="118533" cy="196965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5452875" y="255259"/>
                <a:ext cx="118533" cy="196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5554475" y="220889"/>
              <a:ext cx="23944" cy="283947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5554475" y="220889"/>
                <a:ext cx="23944" cy="283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5573128" y="264777"/>
              <a:ext cx="265002" cy="193527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5573128" y="264777"/>
                <a:ext cx="265002" cy="193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5802146" y="297560"/>
              <a:ext cx="120650" cy="370135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5802146" y="297560"/>
                <a:ext cx="120650" cy="3701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6018851" y="327171"/>
              <a:ext cx="174901" cy="16920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6018851" y="327171"/>
                <a:ext cx="17490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6092141" y="229878"/>
              <a:ext cx="33867" cy="260152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6092141" y="229878"/>
                <a:ext cx="33867" cy="260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6375796" y="205026"/>
              <a:ext cx="452989" cy="306155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6375796" y="205026"/>
                <a:ext cx="452989" cy="306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5934174" y="481570"/>
              <a:ext cx="1620672" cy="65567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5934174" y="481570"/>
                <a:ext cx="1620672" cy="655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7410913" y="306020"/>
              <a:ext cx="326639" cy="317259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7410913" y="306020"/>
                <a:ext cx="326639" cy="317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4013453" y="2067863"/>
              <a:ext cx="306928" cy="421954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4013453" y="2067863"/>
                <a:ext cx="306928" cy="4219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10143695" y="1264670"/>
              <a:ext cx="220144" cy="392872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0143695" y="1264670"/>
                <a:ext cx="220144" cy="392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4" name="墨迹 93"/>
              <p14:cNvContentPartPr/>
              <p14:nvPr/>
            </p14:nvContentPartPr>
            <p14:xfrm>
              <a:off x="10229960" y="1452381"/>
              <a:ext cx="341324" cy="342639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0229960" y="1452381"/>
                <a:ext cx="341324" cy="342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9628650" y="1022364"/>
              <a:ext cx="123440" cy="7006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9628650" y="1022364"/>
                <a:ext cx="123440" cy="7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6" name="墨迹 95"/>
              <p14:cNvContentPartPr/>
              <p14:nvPr/>
            </p14:nvContentPartPr>
            <p14:xfrm>
              <a:off x="9677995" y="978609"/>
              <a:ext cx="21177" cy="126903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9677995" y="978609"/>
                <a:ext cx="21177" cy="1269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7" name="墨迹 96"/>
              <p14:cNvContentPartPr/>
              <p14:nvPr/>
            </p14:nvContentPartPr>
            <p14:xfrm>
              <a:off x="9763069" y="961688"/>
              <a:ext cx="173181" cy="121087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9763069" y="961688"/>
                <a:ext cx="173181" cy="121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8" name="墨迹 97"/>
              <p14:cNvContentPartPr/>
              <p14:nvPr/>
            </p14:nvContentPartPr>
            <p14:xfrm>
              <a:off x="10615082" y="1427001"/>
              <a:ext cx="150957" cy="8460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0615082" y="1427001"/>
                <a:ext cx="150957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墨迹 98"/>
              <p14:cNvContentPartPr/>
              <p14:nvPr/>
            </p14:nvContentPartPr>
            <p14:xfrm>
              <a:off x="10660195" y="1376239"/>
              <a:ext cx="33867" cy="116328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10660195" y="1376239"/>
                <a:ext cx="33867" cy="1163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墨迹 99"/>
              <p14:cNvContentPartPr/>
              <p14:nvPr/>
            </p14:nvContentPartPr>
            <p14:xfrm>
              <a:off x="10766039" y="1359319"/>
              <a:ext cx="21167" cy="207275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10766039" y="1359319"/>
                <a:ext cx="21167" cy="207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1" name="墨迹 100"/>
              <p14:cNvContentPartPr/>
              <p14:nvPr/>
            </p14:nvContentPartPr>
            <p14:xfrm>
              <a:off x="4051553" y="2939266"/>
              <a:ext cx="400072" cy="271124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4051553" y="2939266"/>
                <a:ext cx="400072" cy="2711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2" name="墨迹 101"/>
              <p14:cNvContentPartPr/>
              <p14:nvPr/>
            </p14:nvContentPartPr>
            <p14:xfrm>
              <a:off x="4394475" y="3040260"/>
              <a:ext cx="25400" cy="369210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4394475" y="3040260"/>
                <a:ext cx="25400" cy="3692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3" name="墨迹 102"/>
              <p14:cNvContentPartPr/>
              <p14:nvPr/>
            </p14:nvContentPartPr>
            <p14:xfrm>
              <a:off x="4330435" y="3243835"/>
              <a:ext cx="155057" cy="184538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4330435" y="3243835"/>
                <a:ext cx="155057" cy="184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" name="墨迹 103"/>
              <p14:cNvContentPartPr/>
              <p14:nvPr/>
            </p14:nvContentPartPr>
            <p14:xfrm>
              <a:off x="4517242" y="3106356"/>
              <a:ext cx="110078" cy="142238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4517242" y="3106356"/>
                <a:ext cx="110078" cy="1422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" name="墨迹 104"/>
              <p14:cNvContentPartPr/>
              <p14:nvPr/>
            </p14:nvContentPartPr>
            <p14:xfrm>
              <a:off x="4572286" y="3117725"/>
              <a:ext cx="29633" cy="276278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4572286" y="3117725"/>
                <a:ext cx="29633" cy="276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6" name="墨迹 105"/>
              <p14:cNvContentPartPr/>
              <p14:nvPr/>
            </p14:nvContentPartPr>
            <p14:xfrm>
              <a:off x="3636653" y="3260755"/>
              <a:ext cx="28586" cy="21679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3636653" y="3260755"/>
                <a:ext cx="28586" cy="216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墨迹 106"/>
              <p14:cNvContentPartPr/>
              <p14:nvPr/>
            </p14:nvContentPartPr>
            <p14:xfrm>
              <a:off x="3717098" y="3204706"/>
              <a:ext cx="63500" cy="165107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3717098" y="3204706"/>
                <a:ext cx="63500" cy="165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8" name="墨迹 107"/>
              <p14:cNvContentPartPr/>
              <p14:nvPr/>
            </p14:nvContentPartPr>
            <p14:xfrm>
              <a:off x="3701752" y="3238943"/>
              <a:ext cx="85196" cy="104299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3701752" y="3238943"/>
                <a:ext cx="85196" cy="104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9" name="墨迹 108"/>
              <p14:cNvContentPartPr/>
              <p14:nvPr/>
            </p14:nvContentPartPr>
            <p14:xfrm>
              <a:off x="3704398" y="3167693"/>
              <a:ext cx="16933" cy="242570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3704398" y="3167693"/>
                <a:ext cx="16933" cy="2425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0" name="墨迹 109"/>
              <p14:cNvContentPartPr/>
              <p14:nvPr/>
            </p14:nvContentPartPr>
            <p14:xfrm>
              <a:off x="3698048" y="3157117"/>
              <a:ext cx="105006" cy="59959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3698048" y="3157117"/>
                <a:ext cx="10500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1" name="墨迹 110"/>
              <p14:cNvContentPartPr/>
              <p14:nvPr/>
            </p14:nvContentPartPr>
            <p14:xfrm>
              <a:off x="3628187" y="3144427"/>
              <a:ext cx="76211" cy="120558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3628187" y="3144427"/>
                <a:ext cx="76211" cy="120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2" name="墨迹 111"/>
              <p14:cNvContentPartPr/>
              <p14:nvPr/>
            </p14:nvContentPartPr>
            <p14:xfrm>
              <a:off x="3684819" y="3163463"/>
              <a:ext cx="93662" cy="103638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3684819" y="3163463"/>
                <a:ext cx="93662" cy="103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3" name="墨迹 112"/>
              <p14:cNvContentPartPr/>
              <p14:nvPr/>
            </p14:nvContentPartPr>
            <p14:xfrm>
              <a:off x="3805998" y="3181176"/>
              <a:ext cx="16944" cy="244554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3805998" y="3181176"/>
                <a:ext cx="16944" cy="244554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285" y="336550"/>
            <a:ext cx="11336020" cy="558800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996244" y="4774092"/>
              <a:ext cx="1117600" cy="677482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996244" y="4774092"/>
                <a:ext cx="1117600" cy="677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9843911" y="1263315"/>
              <a:ext cx="564444" cy="462464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9843911" y="1263315"/>
                <a:ext cx="564444" cy="462464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44208"/>
            <a:ext cx="12192000" cy="51842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179" y="728886"/>
            <a:ext cx="11071654" cy="1118681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582" y="2100440"/>
            <a:ext cx="6381294" cy="378727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275" y="2832498"/>
            <a:ext cx="6138334" cy="184659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墨迹 1"/>
              <p14:cNvContentPartPr/>
              <p14:nvPr/>
            </p14:nvContentPartPr>
            <p14:xfrm>
              <a:off x="297568" y="219952"/>
              <a:ext cx="272520" cy="186113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297568" y="219952"/>
                <a:ext cx="272520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4" name="墨迹 3"/>
              <p14:cNvContentPartPr/>
              <p14:nvPr/>
            </p14:nvContentPartPr>
            <p14:xfrm>
              <a:off x="530577" y="186465"/>
              <a:ext cx="272168" cy="304197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530577" y="186465"/>
                <a:ext cx="272168" cy="304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6" name="墨迹 5"/>
              <p14:cNvContentPartPr/>
              <p14:nvPr/>
            </p14:nvContentPartPr>
            <p14:xfrm>
              <a:off x="626533" y="389146"/>
              <a:ext cx="11289" cy="5075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626533" y="389146"/>
                <a:ext cx="1128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688622" y="197393"/>
              <a:ext cx="169333" cy="4511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688622" y="197393"/>
                <a:ext cx="16933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墨迹 9"/>
              <p14:cNvContentPartPr/>
              <p14:nvPr/>
            </p14:nvContentPartPr>
            <p14:xfrm>
              <a:off x="967845" y="223829"/>
              <a:ext cx="223132" cy="191225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967845" y="223829"/>
                <a:ext cx="223132" cy="1912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墨迹 10"/>
              <p14:cNvContentPartPr/>
              <p14:nvPr/>
            </p14:nvContentPartPr>
            <p14:xfrm>
              <a:off x="1202266" y="226297"/>
              <a:ext cx="11289" cy="207967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202266" y="226297"/>
                <a:ext cx="11289" cy="2079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2" name="墨迹 11"/>
              <p14:cNvContentPartPr/>
              <p14:nvPr/>
            </p14:nvContentPartPr>
            <p14:xfrm>
              <a:off x="1100666" y="152803"/>
              <a:ext cx="16934" cy="233523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100666" y="152803"/>
                <a:ext cx="16934" cy="233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3" name="墨迹 12"/>
              <p14:cNvContentPartPr/>
              <p14:nvPr/>
            </p14:nvContentPartPr>
            <p14:xfrm>
              <a:off x="1247422" y="126895"/>
              <a:ext cx="154164" cy="81777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247422" y="126895"/>
                <a:ext cx="154164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4" name="墨迹 13"/>
              <p14:cNvContentPartPr/>
              <p14:nvPr/>
            </p14:nvContentPartPr>
            <p14:xfrm>
              <a:off x="1224844" y="92175"/>
              <a:ext cx="191911" cy="381568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224844" y="92175"/>
                <a:ext cx="191911" cy="381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5" name="墨迹 14"/>
              <p14:cNvContentPartPr/>
              <p14:nvPr/>
            </p14:nvContentPartPr>
            <p14:xfrm>
              <a:off x="1444977" y="338388"/>
              <a:ext cx="67734" cy="67677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444977" y="338388"/>
                <a:ext cx="67734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6" name="墨迹 15"/>
              <p14:cNvContentPartPr/>
              <p14:nvPr/>
            </p14:nvContentPartPr>
            <p14:xfrm>
              <a:off x="1478844" y="28199"/>
              <a:ext cx="327378" cy="420694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478844" y="28199"/>
                <a:ext cx="327378" cy="4206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7" name="墨迹 16"/>
              <p14:cNvContentPartPr/>
              <p14:nvPr/>
            </p14:nvContentPartPr>
            <p14:xfrm>
              <a:off x="1778000" y="84597"/>
              <a:ext cx="220133" cy="174833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778000" y="84597"/>
                <a:ext cx="220133" cy="174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8" name="墨迹 17"/>
              <p14:cNvContentPartPr/>
              <p14:nvPr/>
            </p14:nvContentPartPr>
            <p14:xfrm>
              <a:off x="1862666" y="26789"/>
              <a:ext cx="16934" cy="241101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862666" y="26789"/>
                <a:ext cx="16934" cy="241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9" name="墨迹 18"/>
              <p14:cNvContentPartPr/>
              <p14:nvPr/>
            </p14:nvContentPartPr>
            <p14:xfrm>
              <a:off x="1772355" y="173071"/>
              <a:ext cx="173038" cy="340151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772355" y="173071"/>
                <a:ext cx="173038" cy="340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0" name="墨迹 19"/>
              <p14:cNvContentPartPr/>
              <p14:nvPr/>
            </p14:nvContentPartPr>
            <p14:xfrm>
              <a:off x="1857022" y="281990"/>
              <a:ext cx="174978" cy="95876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857022" y="281990"/>
                <a:ext cx="174978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" name="墨迹 20"/>
              <p14:cNvContentPartPr/>
              <p14:nvPr/>
            </p14:nvContentPartPr>
            <p14:xfrm>
              <a:off x="1862666" y="259430"/>
              <a:ext cx="149578" cy="29045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862666" y="259430"/>
                <a:ext cx="149578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" name="墨迹 21"/>
              <p14:cNvContentPartPr/>
              <p14:nvPr/>
            </p14:nvContentPartPr>
            <p14:xfrm>
              <a:off x="2082800" y="40888"/>
              <a:ext cx="321733" cy="477973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2082800" y="40888"/>
                <a:ext cx="321733" cy="4779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2387600" y="112796"/>
              <a:ext cx="16933" cy="126895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2387600" y="112796"/>
                <a:ext cx="16933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2319161" y="64152"/>
              <a:ext cx="319616" cy="453299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2319161" y="64152"/>
                <a:ext cx="319616" cy="453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2542822" y="89531"/>
              <a:ext cx="36689" cy="107862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2542822" y="89531"/>
                <a:ext cx="36689" cy="1078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2523066" y="186113"/>
              <a:ext cx="152400" cy="287630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2523066" y="186113"/>
                <a:ext cx="152400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2635955" y="383506"/>
              <a:ext cx="183445" cy="109976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2635955" y="383506"/>
                <a:ext cx="183445" cy="109976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8544" y="0"/>
            <a:ext cx="9715272" cy="639607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35" y="527050"/>
            <a:ext cx="10828020" cy="498348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863600" y="3995800"/>
              <a:ext cx="903111" cy="611918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863600" y="3995800"/>
                <a:ext cx="903111" cy="611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2122311" y="3220327"/>
              <a:ext cx="570089" cy="411705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2122311" y="3220327"/>
                <a:ext cx="570089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5537728" y="4083217"/>
              <a:ext cx="942094" cy="4511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5537728" y="4083217"/>
                <a:ext cx="942094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7811911" y="4128335"/>
              <a:ext cx="934156" cy="3665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7811911" y="4128335"/>
                <a:ext cx="93415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9759597" y="3672216"/>
              <a:ext cx="319263" cy="258726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9759597" y="3672216"/>
                <a:ext cx="319263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9860844" y="3674331"/>
              <a:ext cx="158044" cy="290450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9860844" y="3674331"/>
                <a:ext cx="158044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9962444" y="3820966"/>
              <a:ext cx="169333" cy="211492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9962444" y="3820966"/>
                <a:ext cx="169333" cy="211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10116961" y="3599604"/>
              <a:ext cx="412750" cy="494892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0116961" y="3599604"/>
                <a:ext cx="412750" cy="4948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10306755" y="3743947"/>
              <a:ext cx="237067" cy="237753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0306755" y="3743947"/>
                <a:ext cx="237067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10402711" y="3519236"/>
              <a:ext cx="158044" cy="115616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0402711" y="3519236"/>
                <a:ext cx="158044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10634132" y="3670101"/>
              <a:ext cx="43215" cy="286220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0634132" y="3670101"/>
                <a:ext cx="43215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10648950" y="3660231"/>
              <a:ext cx="253470" cy="255906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0648950" y="3660231"/>
                <a:ext cx="253470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10675055" y="3551313"/>
              <a:ext cx="159456" cy="470571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0675055" y="3551313"/>
                <a:ext cx="159456" cy="4705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10845094" y="3513597"/>
              <a:ext cx="457906" cy="458234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0845094" y="3513597"/>
                <a:ext cx="457906" cy="4582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11161888" y="3744829"/>
              <a:ext cx="76200" cy="493482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1161888" y="3744829"/>
                <a:ext cx="76200" cy="4934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10997318" y="3668691"/>
              <a:ext cx="209726" cy="301730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0997318" y="3668691"/>
                <a:ext cx="209726" cy="301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11359444" y="3443099"/>
              <a:ext cx="186443" cy="284810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1359444" y="3443099"/>
                <a:ext cx="186443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11289242" y="3696185"/>
              <a:ext cx="330376" cy="355308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1289242" y="3696185"/>
                <a:ext cx="330376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11621911" y="3550960"/>
              <a:ext cx="73377" cy="74374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1621911" y="3550960"/>
                <a:ext cx="73377" cy="7437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11599332" y="3799111"/>
              <a:ext cx="45156" cy="38774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1599332" y="3799111"/>
                <a:ext cx="45156" cy="387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11723511" y="3609473"/>
              <a:ext cx="191911" cy="6203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1723511" y="3609473"/>
                <a:ext cx="191911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11633552" y="3722269"/>
              <a:ext cx="406048" cy="281991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1633552" y="3722269"/>
                <a:ext cx="406048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4560711" y="983969"/>
              <a:ext cx="618772" cy="48237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4560711" y="983969"/>
                <a:ext cx="618772" cy="482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6182606" y="3175208"/>
              <a:ext cx="2244549" cy="39479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6182606" y="3175208"/>
                <a:ext cx="224454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7168444" y="4382126"/>
              <a:ext cx="417688" cy="341737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7168444" y="4382126"/>
                <a:ext cx="417688" cy="3417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8370711" y="2408195"/>
              <a:ext cx="105017" cy="59958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8370711" y="2408195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8207022" y="2327476"/>
              <a:ext cx="378178" cy="509344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8207022" y="2327476"/>
                <a:ext cx="378178" cy="509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8589433" y="2449084"/>
              <a:ext cx="148167" cy="164964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8589433" y="2449084"/>
                <a:ext cx="148167" cy="1649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8661400" y="2472701"/>
              <a:ext cx="47977" cy="200565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8661400" y="2472701"/>
                <a:ext cx="47977" cy="200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8816622" y="2335583"/>
              <a:ext cx="213078" cy="399721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8816622" y="2335583"/>
                <a:ext cx="213078" cy="3997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6050844" y="259430"/>
              <a:ext cx="3911600" cy="2250282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6050844" y="259430"/>
                <a:ext cx="3911600" cy="2250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5884333" y="930567"/>
              <a:ext cx="832556" cy="360242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5884333" y="930567"/>
                <a:ext cx="832556" cy="3602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3045177" y="4506202"/>
              <a:ext cx="643467" cy="3383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3045177" y="4506202"/>
                <a:ext cx="64346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3434644" y="4150894"/>
              <a:ext cx="160867" cy="243217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3434644" y="4150894"/>
                <a:ext cx="160867" cy="243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3428118" y="4181032"/>
              <a:ext cx="187148" cy="203914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3428118" y="4181032"/>
                <a:ext cx="187148" cy="203914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400" y="0"/>
            <a:ext cx="9780270" cy="652335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323673" y="398311"/>
              <a:ext cx="268993" cy="332924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323673" y="398311"/>
                <a:ext cx="268993" cy="3329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79777" y="377866"/>
              <a:ext cx="124178" cy="6203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479777" y="377866"/>
                <a:ext cx="124178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677333" y="575259"/>
              <a:ext cx="22578" cy="360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677333" y="575259"/>
                <a:ext cx="22578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406400" y="978505"/>
              <a:ext cx="163688" cy="70498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406400" y="978505"/>
                <a:ext cx="163688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579966" y="800851"/>
              <a:ext cx="148167" cy="107157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579966" y="800851"/>
                <a:ext cx="148167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639762" y="744453"/>
              <a:ext cx="127882" cy="434265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639762" y="744453"/>
                <a:ext cx="127882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643466" y="855663"/>
              <a:ext cx="155222" cy="208321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643466" y="855663"/>
                <a:ext cx="155222" cy="2083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769937" y="637297"/>
              <a:ext cx="127529" cy="50758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769937" y="637297"/>
                <a:ext cx="12752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759001" y="597819"/>
              <a:ext cx="79199" cy="15015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759001" y="597819"/>
                <a:ext cx="79199" cy="1501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781755" y="549880"/>
              <a:ext cx="280811" cy="583720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781755" y="549880"/>
                <a:ext cx="280811" cy="583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987777" y="941847"/>
              <a:ext cx="203906" cy="90236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987777" y="941847"/>
                <a:ext cx="203906" cy="90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6361288" y="3259805"/>
              <a:ext cx="8467" cy="8460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6361288" y="3259805"/>
                <a:ext cx="8467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6197600" y="2628148"/>
              <a:ext cx="174977" cy="654217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6197600" y="2628148"/>
                <a:ext cx="174977" cy="654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6194777" y="2579504"/>
              <a:ext cx="200378" cy="195278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6194777" y="2579504"/>
                <a:ext cx="200378" cy="195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5973762" y="3310564"/>
              <a:ext cx="96838" cy="307721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5973762" y="3310564"/>
                <a:ext cx="96838" cy="3077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6064073" y="3344402"/>
              <a:ext cx="125060" cy="16920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6064073" y="3344402"/>
                <a:ext cx="125060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6132688" y="3271085"/>
              <a:ext cx="14112" cy="169194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6132688" y="3271085"/>
                <a:ext cx="14112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6394450" y="1985210"/>
              <a:ext cx="167216" cy="3383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6394450" y="1985210"/>
                <a:ext cx="16721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8348133" y="1934452"/>
              <a:ext cx="203200" cy="39478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8348133" y="1934452"/>
                <a:ext cx="20320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8461022" y="1830115"/>
              <a:ext cx="22578" cy="239692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8461022" y="1830115"/>
                <a:ext cx="22578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3042355" y="2597129"/>
              <a:ext cx="534106" cy="3665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3042355" y="2597129"/>
                <a:ext cx="534106" cy="36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2882547" y="2955256"/>
              <a:ext cx="552097" cy="39479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2882547" y="2955256"/>
                <a:ext cx="552097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3499555" y="1160036"/>
              <a:ext cx="5645" cy="230175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3499555" y="1160036"/>
                <a:ext cx="5645" cy="230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3522133" y="1229476"/>
              <a:ext cx="115711" cy="16920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3522133" y="1229476"/>
                <a:ext cx="11571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3635022" y="1107692"/>
              <a:ext cx="25400" cy="283400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3635022" y="1107692"/>
                <a:ext cx="25400" cy="2834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3711222" y="1184358"/>
              <a:ext cx="143933" cy="174834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3711222" y="1184358"/>
                <a:ext cx="143933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3938411" y="1257676"/>
              <a:ext cx="230011" cy="28199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3938411" y="1257676"/>
                <a:ext cx="2300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4244622" y="1144174"/>
              <a:ext cx="11289" cy="228412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4244622" y="1144174"/>
                <a:ext cx="11289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4248855" y="1094121"/>
              <a:ext cx="127353" cy="296971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4248855" y="1094121"/>
                <a:ext cx="127353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4374444" y="1049003"/>
              <a:ext cx="228600" cy="319354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4374444" y="1049003"/>
                <a:ext cx="228600" cy="3193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3025422" y="3736016"/>
              <a:ext cx="203200" cy="327461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3025422" y="3736016"/>
                <a:ext cx="203200" cy="327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3127022" y="3908383"/>
              <a:ext cx="245533" cy="104336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3127022" y="3908383"/>
                <a:ext cx="245533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3355622" y="3752407"/>
              <a:ext cx="293511" cy="463345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3355622" y="3752407"/>
                <a:ext cx="293511" cy="4633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3414888" y="3891463"/>
              <a:ext cx="203200" cy="245860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3414888" y="3891463"/>
                <a:ext cx="203200" cy="245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3471333" y="3722269"/>
              <a:ext cx="87489" cy="143815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3471333" y="3722269"/>
                <a:ext cx="87489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5664200" y="3826606"/>
              <a:ext cx="8466" cy="845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5664200" y="3826606"/>
                <a:ext cx="8466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5271911" y="3633971"/>
              <a:ext cx="491066" cy="442196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5271911" y="3633971"/>
                <a:ext cx="491066" cy="442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953911" y="4136795"/>
              <a:ext cx="550333" cy="354602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953911" y="4136795"/>
                <a:ext cx="550333" cy="354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954616" y="6012029"/>
              <a:ext cx="781050" cy="651397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954616" y="6012029"/>
                <a:ext cx="781050" cy="651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9098844" y="2284120"/>
              <a:ext cx="141111" cy="203032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9098844" y="2284120"/>
                <a:ext cx="141111" cy="203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9266766" y="2379996"/>
              <a:ext cx="134056" cy="146635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9266766" y="2379996"/>
                <a:ext cx="134056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9486547" y="2353207"/>
              <a:ext cx="207786" cy="15510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9486547" y="2353207"/>
                <a:ext cx="207786" cy="15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9539111" y="2259974"/>
              <a:ext cx="67733" cy="275117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9539111" y="2259974"/>
                <a:ext cx="67733" cy="275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9641416" y="2272840"/>
              <a:ext cx="256116" cy="219952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9641416" y="2272840"/>
                <a:ext cx="256116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9891006" y="2201461"/>
              <a:ext cx="141994" cy="259255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9891006" y="2201461"/>
                <a:ext cx="141994" cy="259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9996311" y="2186128"/>
              <a:ext cx="45156" cy="450479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9996311" y="2186128"/>
                <a:ext cx="45156" cy="450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10114844" y="2143125"/>
              <a:ext cx="163688" cy="73317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0114844" y="2143125"/>
                <a:ext cx="16368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10174111" y="2083730"/>
              <a:ext cx="53622" cy="200390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0174111" y="2083730"/>
                <a:ext cx="53622" cy="2003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10141655" y="2354617"/>
              <a:ext cx="162278" cy="36659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0141655" y="2354617"/>
                <a:ext cx="16227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10188222" y="2292579"/>
              <a:ext cx="79022" cy="279171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0188222" y="2292579"/>
                <a:ext cx="79022" cy="279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10351911" y="2284120"/>
              <a:ext cx="245533" cy="163554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0351911" y="2284120"/>
                <a:ext cx="245533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10604147" y="2146649"/>
              <a:ext cx="117475" cy="33134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0604147" y="2146649"/>
                <a:ext cx="117475" cy="331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10690577" y="2317958"/>
              <a:ext cx="129823" cy="11280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0690577" y="2317958"/>
                <a:ext cx="12982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10641718" y="2391276"/>
              <a:ext cx="212549" cy="5640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0641718" y="2391276"/>
                <a:ext cx="212549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10899422" y="2252396"/>
              <a:ext cx="45156" cy="205147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0899422" y="2252396"/>
                <a:ext cx="45156" cy="2051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10910711" y="2312319"/>
              <a:ext cx="112889" cy="73317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0910711" y="2312319"/>
                <a:ext cx="112889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11019895" y="2163569"/>
              <a:ext cx="331082" cy="297500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1019895" y="2163569"/>
                <a:ext cx="331082" cy="297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11308644" y="2363077"/>
              <a:ext cx="186267" cy="152275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1308644" y="2363077"/>
                <a:ext cx="186267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3744559" y="2331353"/>
              <a:ext cx="243241" cy="255201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3744559" y="2331353"/>
                <a:ext cx="243241" cy="2552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3971572" y="2201461"/>
              <a:ext cx="309739" cy="533843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3971572" y="2201461"/>
                <a:ext cx="309739" cy="533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4092222" y="2357437"/>
              <a:ext cx="158044" cy="284810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4092222" y="2357437"/>
                <a:ext cx="158044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4120444" y="2160044"/>
              <a:ext cx="76200" cy="67678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4120444" y="2160044"/>
                <a:ext cx="76200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3939822" y="1677136"/>
              <a:ext cx="352954" cy="377866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3939822" y="1677136"/>
                <a:ext cx="352954" cy="377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3234266" y="6350417"/>
              <a:ext cx="1583267" cy="140995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3234266" y="6350417"/>
                <a:ext cx="158326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4699000" y="6045868"/>
              <a:ext cx="211666" cy="373637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4699000" y="6045868"/>
                <a:ext cx="211666" cy="3736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4645377" y="6117070"/>
              <a:ext cx="338667" cy="416641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4645377" y="6117070"/>
                <a:ext cx="338667" cy="4166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7890933" y="882629"/>
              <a:ext cx="105018" cy="59958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7890933" y="882629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5712177" y="422985"/>
              <a:ext cx="3838223" cy="62038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5712177" y="422985"/>
                <a:ext cx="3838223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6290203" y="2979754"/>
              <a:ext cx="104952" cy="110857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6290203" y="2979754"/>
                <a:ext cx="104952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6455127" y="2915777"/>
              <a:ext cx="61384" cy="16920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6455127" y="2915777"/>
                <a:ext cx="6138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6062133" y="3048313"/>
              <a:ext cx="93134" cy="8460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6062133" y="3048313"/>
                <a:ext cx="93134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6172023" y="2985394"/>
              <a:ext cx="161044" cy="159676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6172023" y="2985394"/>
                <a:ext cx="161044" cy="159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6028266" y="6167124"/>
              <a:ext cx="39511" cy="255906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6028266" y="6167124"/>
                <a:ext cx="39511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6032500" y="6090986"/>
              <a:ext cx="138994" cy="330810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6032500" y="6090986"/>
                <a:ext cx="138994" cy="330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6175022" y="6149499"/>
              <a:ext cx="132644" cy="245861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6175022" y="6149499"/>
                <a:ext cx="132644" cy="2458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6282266" y="6262472"/>
              <a:ext cx="110066" cy="127424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6282266" y="6262472"/>
                <a:ext cx="110066" cy="1274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6485466" y="6233391"/>
              <a:ext cx="217311" cy="32429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6485466" y="6233391"/>
                <a:ext cx="217311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6598355" y="6117599"/>
              <a:ext cx="28222" cy="238458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6598355" y="6117599"/>
                <a:ext cx="28222" cy="238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6859411" y="6072657"/>
              <a:ext cx="26811" cy="228588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6859411" y="6072657"/>
                <a:ext cx="26811" cy="228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6880577" y="6150205"/>
              <a:ext cx="110067" cy="76137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6880577" y="6150205"/>
                <a:ext cx="110067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6939138" y="6040404"/>
              <a:ext cx="340784" cy="355131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6939138" y="6040404"/>
                <a:ext cx="340784" cy="355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7382933" y="6169944"/>
              <a:ext cx="290689" cy="42298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7382933" y="6169944"/>
                <a:ext cx="290689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7354711" y="6277100"/>
              <a:ext cx="307622" cy="25379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7354711" y="6277100"/>
                <a:ext cx="307622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7913511" y="6052212"/>
              <a:ext cx="33866" cy="249209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7913511" y="6052212"/>
                <a:ext cx="33866" cy="249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7930444" y="6119185"/>
              <a:ext cx="138288" cy="78957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7930444" y="6119185"/>
                <a:ext cx="138288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8044744" y="6010972"/>
              <a:ext cx="43744" cy="347905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8044744" y="6010972"/>
                <a:ext cx="43744" cy="347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8161866" y="6061377"/>
              <a:ext cx="45156" cy="210083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8161866" y="6061377"/>
                <a:ext cx="45156" cy="210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8203671" y="6020312"/>
              <a:ext cx="88018" cy="273178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8203671" y="6020312"/>
                <a:ext cx="88018" cy="273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8257822" y="6082527"/>
              <a:ext cx="225778" cy="222067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8257822" y="6082527"/>
                <a:ext cx="225778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8491184" y="6199552"/>
              <a:ext cx="226660" cy="38069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8491184" y="6199552"/>
                <a:ext cx="226660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8593666" y="6111959"/>
              <a:ext cx="19756" cy="232818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8593666" y="6111959"/>
                <a:ext cx="19756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4" name="墨迹 93"/>
              <p14:cNvContentPartPr/>
              <p14:nvPr/>
            </p14:nvContentPartPr>
            <p14:xfrm>
              <a:off x="8884355" y="6087462"/>
              <a:ext cx="45156" cy="268595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8884355" y="6087462"/>
                <a:ext cx="45156" cy="268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8912577" y="6175583"/>
              <a:ext cx="98778" cy="73318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8912577" y="6175583"/>
                <a:ext cx="98778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6" name="墨迹 95"/>
              <p14:cNvContentPartPr/>
              <p14:nvPr/>
            </p14:nvContentPartPr>
            <p14:xfrm>
              <a:off x="9039577" y="6056443"/>
              <a:ext cx="31045" cy="339093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9039577" y="6056443"/>
                <a:ext cx="31045" cy="339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7" name="墨迹 96"/>
              <p14:cNvContentPartPr/>
              <p14:nvPr/>
            </p14:nvContentPartPr>
            <p14:xfrm>
              <a:off x="9127066" y="6061554"/>
              <a:ext cx="71437" cy="267009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9127066" y="6061554"/>
                <a:ext cx="71437" cy="267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8" name="墨迹 97"/>
              <p14:cNvContentPartPr/>
              <p14:nvPr/>
            </p14:nvContentPartPr>
            <p14:xfrm>
              <a:off x="9155288" y="6045868"/>
              <a:ext cx="118534" cy="279170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9155288" y="6045868"/>
                <a:ext cx="118534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墨迹 98"/>
              <p14:cNvContentPartPr/>
              <p14:nvPr/>
            </p14:nvContentPartPr>
            <p14:xfrm>
              <a:off x="9273822" y="6085347"/>
              <a:ext cx="220133" cy="224182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9273822" y="6085347"/>
                <a:ext cx="220133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墨迹 99"/>
              <p14:cNvContentPartPr/>
              <p14:nvPr/>
            </p14:nvContentPartPr>
            <p14:xfrm>
              <a:off x="9546872" y="6133990"/>
              <a:ext cx="165805" cy="171309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9546872" y="6133990"/>
                <a:ext cx="165805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1" name="墨迹 100"/>
              <p14:cNvContentPartPr/>
              <p14:nvPr/>
            </p14:nvContentPartPr>
            <p14:xfrm>
              <a:off x="8694031" y="6412455"/>
              <a:ext cx="1311451" cy="73318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8694031" y="6412455"/>
                <a:ext cx="1311451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2" name="墨迹 101"/>
              <p14:cNvContentPartPr/>
              <p14:nvPr/>
            </p14:nvContentPartPr>
            <p14:xfrm>
              <a:off x="6122458" y="4979945"/>
              <a:ext cx="219075" cy="33839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6122458" y="4979945"/>
                <a:ext cx="21907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3" name="墨迹 102"/>
              <p14:cNvContentPartPr/>
              <p14:nvPr/>
            </p14:nvContentPartPr>
            <p14:xfrm>
              <a:off x="6191955" y="4838950"/>
              <a:ext cx="67734" cy="321469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6191955" y="4838950"/>
                <a:ext cx="67734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" name="墨迹 103"/>
              <p14:cNvContentPartPr/>
              <p14:nvPr/>
            </p14:nvContentPartPr>
            <p14:xfrm>
              <a:off x="6462888" y="4889708"/>
              <a:ext cx="256822" cy="186114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6462888" y="4889708"/>
                <a:ext cx="256822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" name="墨迹 104"/>
              <p14:cNvContentPartPr/>
              <p14:nvPr/>
            </p14:nvContentPartPr>
            <p14:xfrm>
              <a:off x="6750755" y="4844590"/>
              <a:ext cx="135467" cy="25379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6750755" y="4844590"/>
                <a:ext cx="135467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6" name="墨迹 105"/>
              <p14:cNvContentPartPr/>
              <p14:nvPr/>
            </p14:nvContentPartPr>
            <p14:xfrm>
              <a:off x="5561188" y="4996865"/>
              <a:ext cx="148167" cy="16919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5561188" y="4996865"/>
                <a:ext cx="148167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墨迹 106"/>
              <p14:cNvContentPartPr/>
              <p14:nvPr/>
            </p14:nvContentPartPr>
            <p14:xfrm>
              <a:off x="5711119" y="4867149"/>
              <a:ext cx="260703" cy="216428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5711119" y="4867149"/>
                <a:ext cx="260703" cy="216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8" name="墨迹 107"/>
              <p14:cNvContentPartPr/>
              <p14:nvPr/>
            </p14:nvContentPartPr>
            <p14:xfrm>
              <a:off x="5942188" y="4840889"/>
              <a:ext cx="108656" cy="31900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5942188" y="4840889"/>
                <a:ext cx="108656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9" name="墨迹 108"/>
              <p14:cNvContentPartPr/>
              <p14:nvPr/>
            </p14:nvContentPartPr>
            <p14:xfrm>
              <a:off x="5554662" y="4473773"/>
              <a:ext cx="24871" cy="664087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5554662" y="4473773"/>
                <a:ext cx="24871" cy="664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0" name="墨迹 109"/>
              <p14:cNvContentPartPr/>
              <p14:nvPr/>
            </p14:nvContentPartPr>
            <p14:xfrm>
              <a:off x="5513916" y="4415965"/>
              <a:ext cx="2194278" cy="891089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5513916" y="4415965"/>
                <a:ext cx="2194278" cy="891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1" name="墨迹 110"/>
              <p14:cNvContentPartPr/>
              <p14:nvPr/>
            </p14:nvContentPartPr>
            <p14:xfrm>
              <a:off x="5539140" y="4418432"/>
              <a:ext cx="2142243" cy="933740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5539140" y="4418432"/>
                <a:ext cx="2142243" cy="933740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05" y="250190"/>
            <a:ext cx="11704955" cy="30727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285" y="3322955"/>
            <a:ext cx="7523480" cy="29851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032955" y="4410325"/>
              <a:ext cx="64911" cy="14100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4032955" y="4410325"/>
                <a:ext cx="64911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3993444" y="4421605"/>
              <a:ext cx="1549400" cy="107156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3993444" y="4421605"/>
                <a:ext cx="1549400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5663318" y="4034397"/>
              <a:ext cx="257704" cy="302611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5663318" y="4034397"/>
                <a:ext cx="257704" cy="302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5768622" y="4478003"/>
              <a:ext cx="67733" cy="67677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5768622" y="4478003"/>
                <a:ext cx="67733" cy="67677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05" y="250190"/>
            <a:ext cx="11704955" cy="30727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285" y="3322955"/>
            <a:ext cx="7523480" cy="29851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103003" y="885448"/>
              <a:ext cx="42863" cy="3947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103003" y="885448"/>
                <a:ext cx="4286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3174823" y="1706040"/>
              <a:ext cx="234421" cy="152275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3174823" y="1706040"/>
                <a:ext cx="234421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3451577" y="1550945"/>
              <a:ext cx="19756" cy="200213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3451577" y="1550945"/>
                <a:ext cx="19756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3493911" y="1593244"/>
              <a:ext cx="95955" cy="81777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3493911" y="1593244"/>
                <a:ext cx="95955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3595511" y="1459475"/>
              <a:ext cx="47977" cy="367820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3595511" y="1459475"/>
                <a:ext cx="47977" cy="367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4662311" y="2192120"/>
              <a:ext cx="259644" cy="242336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662311" y="2192120"/>
                <a:ext cx="259644" cy="242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4960761" y="2128144"/>
              <a:ext cx="215194" cy="477444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4960761" y="2128144"/>
                <a:ext cx="215194" cy="4774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5003800" y="2308089"/>
              <a:ext cx="200377" cy="176244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5003800" y="2308089"/>
                <a:ext cx="200377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5102577" y="2064167"/>
              <a:ext cx="50800" cy="5639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5102577" y="2064167"/>
                <a:ext cx="5080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6982706" y="2343338"/>
              <a:ext cx="127176" cy="167960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6982706" y="2343338"/>
                <a:ext cx="127176" cy="167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6948311" y="2223492"/>
              <a:ext cx="209550" cy="218542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6948311" y="2223492"/>
                <a:ext cx="209550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7117644" y="2385636"/>
              <a:ext cx="76200" cy="37364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7117644" y="2385636"/>
                <a:ext cx="76200" cy="37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7210777" y="2385636"/>
              <a:ext cx="25400" cy="1973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7210777" y="2385636"/>
                <a:ext cx="25400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7185377" y="2408195"/>
              <a:ext cx="26282" cy="5075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7185377" y="2408195"/>
                <a:ext cx="26282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7303205" y="2317958"/>
              <a:ext cx="128588" cy="155976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7303205" y="2317958"/>
                <a:ext cx="128588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7456311" y="2193883"/>
              <a:ext cx="83256" cy="482203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7456311" y="2193883"/>
                <a:ext cx="83256" cy="4822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7377288" y="2436394"/>
              <a:ext cx="203200" cy="140995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7377288" y="2436394"/>
                <a:ext cx="203200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7495822" y="2165684"/>
              <a:ext cx="53622" cy="93057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7495822" y="2165684"/>
                <a:ext cx="53622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9515122" y="2013409"/>
              <a:ext cx="91722" cy="302434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9515122" y="2013409"/>
                <a:ext cx="91722" cy="3024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9631362" y="1943969"/>
              <a:ext cx="421393" cy="41346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9631362" y="1943969"/>
                <a:ext cx="421393" cy="413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5813072" y="3722269"/>
              <a:ext cx="519994" cy="392495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5813072" y="3722269"/>
                <a:ext cx="519994" cy="3924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2605616" y="4486462"/>
              <a:ext cx="2996847" cy="4229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2605616" y="4486462"/>
                <a:ext cx="2996847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6180666" y="4060833"/>
              <a:ext cx="116064" cy="112620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6180666" y="4060833"/>
                <a:ext cx="116064" cy="112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6026855" y="4179093"/>
              <a:ext cx="243946" cy="281990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6026855" y="4179093"/>
                <a:ext cx="243946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6163733" y="4297529"/>
              <a:ext cx="174978" cy="155095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6163733" y="4297529"/>
                <a:ext cx="174978" cy="155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6429022" y="4055018"/>
              <a:ext cx="155928" cy="334863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6429022" y="4055018"/>
                <a:ext cx="155928" cy="3348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6547555" y="4057309"/>
              <a:ext cx="186972" cy="168665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6547555" y="4057309"/>
                <a:ext cx="186972" cy="1686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6518275" y="4096611"/>
              <a:ext cx="291747" cy="375752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518275" y="4096611"/>
                <a:ext cx="291747" cy="3757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6694311" y="3944160"/>
              <a:ext cx="259644" cy="395668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6694311" y="3944160"/>
                <a:ext cx="259644" cy="395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6812844" y="4175569"/>
              <a:ext cx="364066" cy="232818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6812844" y="4175569"/>
                <a:ext cx="364066" cy="232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5373511" y="4231966"/>
              <a:ext cx="147990" cy="231937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5373511" y="4231966"/>
                <a:ext cx="147990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5382683" y="4196013"/>
              <a:ext cx="157339" cy="29044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5382683" y="4196013"/>
                <a:ext cx="157339" cy="290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5937426" y="4541979"/>
              <a:ext cx="1834974" cy="60100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5937426" y="4541979"/>
                <a:ext cx="1834974" cy="60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7769577" y="4210112"/>
              <a:ext cx="105018" cy="59958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7769577" y="4210112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7778044" y="4077577"/>
              <a:ext cx="90311" cy="316534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7778044" y="4077577"/>
                <a:ext cx="90311" cy="316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7816850" y="4016949"/>
              <a:ext cx="316794" cy="497008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7816850" y="4016949"/>
                <a:ext cx="316794" cy="4970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7879644" y="4153538"/>
              <a:ext cx="79022" cy="414702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7879644" y="4153538"/>
                <a:ext cx="79022" cy="4147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8291688" y="4145254"/>
              <a:ext cx="293512" cy="271416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8291688" y="4145254"/>
                <a:ext cx="293512" cy="271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8558918" y="4198480"/>
              <a:ext cx="164571" cy="175186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8558918" y="4198480"/>
                <a:ext cx="164571" cy="1751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8842727" y="3957026"/>
              <a:ext cx="336550" cy="327108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8842727" y="3957026"/>
                <a:ext cx="336550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8943622" y="4060657"/>
              <a:ext cx="231422" cy="366588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8943622" y="4060657"/>
                <a:ext cx="231422" cy="366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8929511" y="4286250"/>
              <a:ext cx="98778" cy="73317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8929511" y="4286250"/>
                <a:ext cx="9877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9053688" y="4260870"/>
              <a:ext cx="120297" cy="129716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9053688" y="4260870"/>
                <a:ext cx="120297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9189155" y="3987340"/>
              <a:ext cx="220134" cy="411706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9189155" y="3987340"/>
                <a:ext cx="220134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9482666" y="4201652"/>
              <a:ext cx="19756" cy="56399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9482666" y="4201652"/>
                <a:ext cx="19756" cy="563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9527822" y="3963371"/>
              <a:ext cx="94544" cy="771243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9527822" y="3963371"/>
                <a:ext cx="94544" cy="771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10247136" y="4157944"/>
              <a:ext cx="291042" cy="21149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0247136" y="4157944"/>
                <a:ext cx="291042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10563048" y="4043738"/>
              <a:ext cx="415396" cy="251853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0563048" y="4043738"/>
                <a:ext cx="415396" cy="251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10986911" y="3903272"/>
              <a:ext cx="40923" cy="664968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0986911" y="3903272"/>
                <a:ext cx="40923" cy="664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10574161" y="1274595"/>
              <a:ext cx="116417" cy="167255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0574161" y="1274595"/>
                <a:ext cx="116417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10600267" y="1266840"/>
              <a:ext cx="112888" cy="160030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0600267" y="1266840"/>
                <a:ext cx="112888" cy="160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10523537" y="1359192"/>
              <a:ext cx="268640" cy="22559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0523537" y="1359192"/>
                <a:ext cx="26864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10557932" y="1641182"/>
              <a:ext cx="172156" cy="177654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0557932" y="1641182"/>
                <a:ext cx="172156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10596562" y="1665680"/>
              <a:ext cx="108126" cy="119317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0596562" y="1665680"/>
                <a:ext cx="108126" cy="119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10476794" y="1739879"/>
              <a:ext cx="253294" cy="14099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0476794" y="1739879"/>
                <a:ext cx="253294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11161182" y="1254856"/>
              <a:ext cx="172862" cy="203032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1161182" y="1254856"/>
                <a:ext cx="172862" cy="203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11209867" y="1271775"/>
              <a:ext cx="129822" cy="174834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1209867" y="1271775"/>
                <a:ext cx="129822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11129786" y="1359192"/>
              <a:ext cx="263525" cy="22559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1129786" y="1359192"/>
                <a:ext cx="263525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6228644" y="4647197"/>
              <a:ext cx="232128" cy="456824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6228644" y="4647197"/>
                <a:ext cx="232128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1330501" y="3624630"/>
              <a:ext cx="657049" cy="359890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330501" y="3624630"/>
                <a:ext cx="657049" cy="359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1300515" y="5442409"/>
              <a:ext cx="864129" cy="648577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300515" y="5442409"/>
                <a:ext cx="864129" cy="648577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3205" y="250190"/>
            <a:ext cx="11704955" cy="30727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0285" y="3322955"/>
            <a:ext cx="7523480" cy="29851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612238" y="513222"/>
              <a:ext cx="30339" cy="1691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612238" y="513222"/>
                <a:ext cx="3033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2895600" y="2010589"/>
              <a:ext cx="11288" cy="19668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2895600" y="2010589"/>
                <a:ext cx="11288" cy="196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2974622" y="1967586"/>
              <a:ext cx="25400" cy="229117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2974622" y="1967586"/>
                <a:ext cx="25400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2912533" y="2301039"/>
              <a:ext cx="107244" cy="157915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2912533" y="2301039"/>
                <a:ext cx="107244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3214511" y="1810376"/>
              <a:ext cx="208844" cy="95877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3214511" y="1810376"/>
                <a:ext cx="208844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3437466" y="1813196"/>
              <a:ext cx="203200" cy="232642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3437466" y="1813196"/>
                <a:ext cx="203200" cy="2326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3640666" y="1878054"/>
              <a:ext cx="98778" cy="67677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3640666" y="1878054"/>
                <a:ext cx="98778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3736622" y="1689825"/>
              <a:ext cx="33866" cy="664792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3736622" y="1689825"/>
                <a:ext cx="33866" cy="664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3728155" y="1936567"/>
              <a:ext cx="215371" cy="277936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3728155" y="1936567"/>
                <a:ext cx="215371" cy="277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3623733" y="1782177"/>
              <a:ext cx="16933" cy="31300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3623733" y="1782177"/>
                <a:ext cx="16933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3659893" y="1892153"/>
              <a:ext cx="93662" cy="3101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3659893" y="1892153"/>
                <a:ext cx="9366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3759200" y="1705687"/>
              <a:ext cx="5644" cy="330281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3759200" y="1705687"/>
                <a:ext cx="5644" cy="3302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7207955" y="496302"/>
              <a:ext cx="11289" cy="13042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7207955" y="496302"/>
                <a:ext cx="11289" cy="130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3217509" y="1708860"/>
              <a:ext cx="191735" cy="95876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3217509" y="1708860"/>
                <a:ext cx="191735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3493911" y="1511467"/>
              <a:ext cx="59266" cy="200213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3493911" y="1511467"/>
                <a:ext cx="59266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3544711" y="1545305"/>
              <a:ext cx="104422" cy="67678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3544711" y="1545305"/>
                <a:ext cx="104422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3636962" y="1413827"/>
              <a:ext cx="105304" cy="331691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3636962" y="1413827"/>
                <a:ext cx="105304" cy="331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4466166" y="1447666"/>
              <a:ext cx="9878" cy="10045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466166" y="1447666"/>
                <a:ext cx="9878" cy="100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4738511" y="1440264"/>
              <a:ext cx="118533" cy="80367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4738511" y="1440264"/>
                <a:ext cx="118533" cy="803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4950177" y="1586899"/>
              <a:ext cx="84667" cy="114382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4950177" y="1586899"/>
                <a:ext cx="84667" cy="1143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5170311" y="1342272"/>
              <a:ext cx="124177" cy="112797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5170311" y="1342272"/>
                <a:ext cx="124177" cy="1127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5243688" y="1297154"/>
              <a:ext cx="28222" cy="250971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243688" y="1297154"/>
                <a:ext cx="28222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6784622" y="1138535"/>
              <a:ext cx="5644" cy="74022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6784622" y="1138535"/>
                <a:ext cx="5644" cy="740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6937022" y="1522746"/>
              <a:ext cx="158044" cy="90237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6937022" y="1522746"/>
                <a:ext cx="15804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6860822" y="1714500"/>
              <a:ext cx="56974" cy="149454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6860822" y="1714500"/>
                <a:ext cx="56974" cy="149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6524977" y="1641182"/>
              <a:ext cx="112889" cy="6767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6524977" y="1641182"/>
                <a:ext cx="112889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6587066" y="1584784"/>
              <a:ext cx="22578" cy="222772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6587066" y="1584784"/>
                <a:ext cx="22578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6795911" y="1699695"/>
              <a:ext cx="122237" cy="182060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6795911" y="1699695"/>
                <a:ext cx="122237" cy="182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6778977" y="1131837"/>
              <a:ext cx="8467" cy="165317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6778977" y="1131837"/>
                <a:ext cx="8467" cy="165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6931377" y="1500187"/>
              <a:ext cx="174978" cy="116145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6931377" y="1500187"/>
                <a:ext cx="174978" cy="1161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8325555" y="620202"/>
              <a:ext cx="135467" cy="39654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8325555" y="620202"/>
                <a:ext cx="135467" cy="39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6306784" y="1746223"/>
              <a:ext cx="102482" cy="244627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6306784" y="1746223"/>
                <a:ext cx="102482" cy="244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6383866" y="1966528"/>
              <a:ext cx="282222" cy="192106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6383866" y="1966528"/>
                <a:ext cx="282222" cy="192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6677377" y="1933747"/>
              <a:ext cx="11289" cy="494188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6677377" y="1933747"/>
                <a:ext cx="11289" cy="4941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6728177" y="2081087"/>
              <a:ext cx="129823" cy="29608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6728177" y="2081087"/>
                <a:ext cx="129823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5952066" y="1910306"/>
              <a:ext cx="47978" cy="246918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5952066" y="1910306"/>
                <a:ext cx="47978" cy="246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6050844" y="1855495"/>
              <a:ext cx="42333" cy="270710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6050844" y="1855495"/>
                <a:ext cx="42333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6022622" y="2240411"/>
              <a:ext cx="134055" cy="184704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6022622" y="2240411"/>
                <a:ext cx="134055" cy="184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8466666" y="1813196"/>
              <a:ext cx="28222" cy="270711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8466666" y="1813196"/>
                <a:ext cx="28222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8415866" y="2107876"/>
              <a:ext cx="324556" cy="193163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8415866" y="2107876"/>
                <a:ext cx="324556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8698088" y="2040198"/>
              <a:ext cx="45156" cy="627428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8698088" y="2040198"/>
                <a:ext cx="45156" cy="627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8754533" y="2261560"/>
              <a:ext cx="150460" cy="307370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8754533" y="2261560"/>
                <a:ext cx="150460" cy="307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8129940" y="2004949"/>
              <a:ext cx="14993" cy="215723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8129940" y="2004949"/>
                <a:ext cx="14993" cy="215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8215488" y="2030328"/>
              <a:ext cx="8467" cy="234052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8215488" y="2030328"/>
                <a:ext cx="8467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8082844" y="2331177"/>
              <a:ext cx="146756" cy="184879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8082844" y="2331177"/>
                <a:ext cx="146756" cy="184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6824133" y="1240756"/>
              <a:ext cx="105018" cy="59958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6824133" y="1240756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10272888" y="1911893"/>
              <a:ext cx="28222" cy="237576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0272888" y="1911893"/>
                <a:ext cx="28222" cy="237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10360377" y="1890038"/>
              <a:ext cx="8467" cy="222068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0360377" y="1890038"/>
                <a:ext cx="8467" cy="222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10241138" y="2199522"/>
              <a:ext cx="110772" cy="180474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0241138" y="2199522"/>
                <a:ext cx="110772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10622844" y="1758913"/>
              <a:ext cx="36688" cy="229117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0622844" y="1758913"/>
                <a:ext cx="36688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10617200" y="2017991"/>
              <a:ext cx="366888" cy="192811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0617200" y="2017991"/>
                <a:ext cx="366888" cy="192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10842977" y="1959831"/>
              <a:ext cx="146755" cy="637298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0842977" y="1959831"/>
                <a:ext cx="146755" cy="637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10910711" y="2137485"/>
              <a:ext cx="194733" cy="298909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0910711" y="2137485"/>
                <a:ext cx="194733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10634132" y="1744813"/>
              <a:ext cx="25400" cy="262956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0634132" y="1744813"/>
                <a:ext cx="25400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10346266" y="1866774"/>
              <a:ext cx="16934" cy="180474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0346266" y="1866774"/>
                <a:ext cx="16934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10278533" y="1880169"/>
              <a:ext cx="11289" cy="147340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0278533" y="1880169"/>
                <a:ext cx="11289" cy="147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1407406" y="3617933"/>
              <a:ext cx="544866" cy="411000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407406" y="3617933"/>
                <a:ext cx="544866" cy="411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1315155" y="5261935"/>
              <a:ext cx="750711" cy="951717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315155" y="5261935"/>
                <a:ext cx="750711" cy="951717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25" y="320675"/>
            <a:ext cx="11015980" cy="38334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855" y="4390390"/>
            <a:ext cx="9019540" cy="21583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779051" y="1297154"/>
              <a:ext cx="14993" cy="78957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8779051" y="1297154"/>
                <a:ext cx="14993" cy="78957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577850"/>
            <a:ext cx="11873865" cy="4572635"/>
          </a:xfrm>
          <a:prstGeom prst="rect">
            <a:avLst/>
          </a:prstGeom>
          <a:solidFill>
            <a:srgbClr val="92D050"/>
          </a:solidFill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600251" y="1832935"/>
              <a:ext cx="898349" cy="666907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600251" y="1832935"/>
                <a:ext cx="898349" cy="666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26533" y="3419835"/>
              <a:ext cx="637117" cy="392671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626533" y="3419835"/>
                <a:ext cx="637117" cy="3926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508000" y="4650017"/>
              <a:ext cx="773288" cy="592531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508000" y="4650017"/>
                <a:ext cx="773288" cy="592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3409244" y="4627458"/>
              <a:ext cx="1106311" cy="585834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3409244" y="4627458"/>
                <a:ext cx="1106311" cy="585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3016955" y="1962651"/>
              <a:ext cx="866422" cy="5075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3016955" y="1962651"/>
                <a:ext cx="86642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7078133" y="1127255"/>
              <a:ext cx="50800" cy="23264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7078133" y="1127255"/>
                <a:ext cx="50800" cy="23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8647994" y="1433919"/>
              <a:ext cx="337961" cy="215723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647994" y="1433919"/>
                <a:ext cx="337961" cy="2157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8943093" y="1449429"/>
              <a:ext cx="471840" cy="201094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8943093" y="1449429"/>
                <a:ext cx="471840" cy="201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9364133" y="1385629"/>
              <a:ext cx="56444" cy="298733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9364133" y="1385629"/>
                <a:ext cx="56444" cy="298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9431866" y="1387391"/>
              <a:ext cx="336726" cy="248151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9431866" y="1387391"/>
                <a:ext cx="336726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9643533" y="1517106"/>
              <a:ext cx="194734" cy="437085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9643533" y="1517106"/>
                <a:ext cx="194734" cy="437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9990666" y="1528386"/>
              <a:ext cx="440266" cy="2819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9990666" y="1528386"/>
                <a:ext cx="440266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10116784" y="1305614"/>
              <a:ext cx="176742" cy="143815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0116784" y="1305614"/>
                <a:ext cx="176742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10281355" y="1414885"/>
              <a:ext cx="290689" cy="262956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0281355" y="1414885"/>
                <a:ext cx="290689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10747022" y="1340510"/>
              <a:ext cx="547512" cy="499123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0747022" y="1340510"/>
                <a:ext cx="547512" cy="499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11122377" y="1303499"/>
              <a:ext cx="194733" cy="154389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1122377" y="1303499"/>
                <a:ext cx="194733" cy="154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11367911" y="1359192"/>
              <a:ext cx="110067" cy="104336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1367911" y="1359192"/>
                <a:ext cx="110067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8619066" y="389851"/>
              <a:ext cx="457200" cy="194573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8619066" y="389851"/>
                <a:ext cx="457200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8988777" y="265070"/>
              <a:ext cx="87489" cy="552701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8988777" y="265070"/>
                <a:ext cx="87489" cy="552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9009415" y="476210"/>
              <a:ext cx="224896" cy="125838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9009415" y="476210"/>
                <a:ext cx="224896" cy="125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9118600" y="488547"/>
              <a:ext cx="59266" cy="261546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9118600" y="488547"/>
                <a:ext cx="59266" cy="2615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9281406" y="430563"/>
              <a:ext cx="171097" cy="194926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9281406" y="430563"/>
                <a:ext cx="171097" cy="1949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9426222" y="359361"/>
              <a:ext cx="28222" cy="272296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9426222" y="359361"/>
                <a:ext cx="28222" cy="272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9501011" y="390556"/>
              <a:ext cx="354189" cy="483613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9501011" y="390556"/>
                <a:ext cx="354189" cy="4836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9990666" y="586539"/>
              <a:ext cx="476955" cy="11280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9990666" y="586539"/>
                <a:ext cx="47695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10071805" y="324288"/>
              <a:ext cx="150284" cy="188934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0071805" y="324288"/>
                <a:ext cx="150284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10399888" y="494716"/>
              <a:ext cx="260350" cy="263837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0399888" y="494716"/>
                <a:ext cx="260350" cy="263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6456538" y="2442034"/>
              <a:ext cx="692150" cy="118436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6456538" y="2442034"/>
                <a:ext cx="692150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8506177" y="2427935"/>
              <a:ext cx="282223" cy="14099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8506177" y="2427935"/>
                <a:ext cx="282223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9375422" y="2081087"/>
              <a:ext cx="457200" cy="325170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9375422" y="2081087"/>
                <a:ext cx="457200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9838266" y="2120565"/>
              <a:ext cx="273756" cy="270711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9838266" y="2120565"/>
                <a:ext cx="273756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9985022" y="2268610"/>
              <a:ext cx="141111" cy="263661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9985022" y="2268610"/>
                <a:ext cx="141111" cy="263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10265480" y="2405375"/>
              <a:ext cx="7409" cy="14100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0265480" y="2405375"/>
                <a:ext cx="7409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10509955" y="2137485"/>
              <a:ext cx="88371" cy="239691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10509955" y="2137485"/>
                <a:ext cx="88371" cy="2396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10615082" y="2047248"/>
              <a:ext cx="160162" cy="375575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0615082" y="2047248"/>
                <a:ext cx="160162" cy="3755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10699044" y="1993493"/>
              <a:ext cx="259644" cy="417522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0699044" y="1993493"/>
                <a:ext cx="259644" cy="4175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10979855" y="1985739"/>
              <a:ext cx="273050" cy="732645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0979855" y="1985739"/>
                <a:ext cx="273050" cy="7326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10992555" y="2147002"/>
              <a:ext cx="177800" cy="176596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0992555" y="2147002"/>
                <a:ext cx="177800" cy="1765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11215511" y="2193883"/>
              <a:ext cx="83256" cy="101516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1215511" y="2193883"/>
                <a:ext cx="83256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11008782" y="2334878"/>
              <a:ext cx="319618" cy="3383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1008782" y="2334878"/>
                <a:ext cx="31961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11401777" y="2103646"/>
              <a:ext cx="5644" cy="57808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1401777" y="2103646"/>
                <a:ext cx="5644" cy="57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11350977" y="2019049"/>
              <a:ext cx="149577" cy="231232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1350977" y="2019049"/>
                <a:ext cx="149577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11300177" y="2040022"/>
              <a:ext cx="349955" cy="519919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1300177" y="2040022"/>
                <a:ext cx="349955" cy="519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11458222" y="2346157"/>
              <a:ext cx="174978" cy="4793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1458222" y="2346157"/>
                <a:ext cx="174978" cy="47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11480800" y="2276717"/>
              <a:ext cx="174977" cy="11737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1480800" y="2276717"/>
                <a:ext cx="174977" cy="117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11723511" y="2019049"/>
              <a:ext cx="423333" cy="332748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11723511" y="2019049"/>
                <a:ext cx="423333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6045200" y="2416655"/>
              <a:ext cx="404283" cy="516042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6045200" y="2416655"/>
                <a:ext cx="404283" cy="5160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7578372" y="552700"/>
              <a:ext cx="30338" cy="16920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7578372" y="552700"/>
                <a:ext cx="3033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3819877" y="2430754"/>
              <a:ext cx="1045634" cy="33839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3819877" y="2430754"/>
                <a:ext cx="104563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4820355" y="1821656"/>
              <a:ext cx="135467" cy="428625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4820355" y="1821656"/>
                <a:ext cx="135467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4837288" y="2225607"/>
              <a:ext cx="28223" cy="354602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4837288" y="2225607"/>
                <a:ext cx="28223" cy="3546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5036784" y="1821656"/>
              <a:ext cx="252060" cy="251852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5036784" y="1821656"/>
                <a:ext cx="252060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5159022" y="1962651"/>
              <a:ext cx="206022" cy="121256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5159022" y="1962651"/>
                <a:ext cx="206022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5401733" y="1839985"/>
              <a:ext cx="16934" cy="193163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5401733" y="1839985"/>
                <a:ext cx="16934" cy="1931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5418666" y="1894973"/>
              <a:ext cx="79022" cy="50758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5418666" y="1894973"/>
                <a:ext cx="7902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5492044" y="1794162"/>
              <a:ext cx="265288" cy="278817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5492044" y="1794162"/>
                <a:ext cx="265288" cy="278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5068711" y="2291698"/>
              <a:ext cx="252589" cy="198274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5068711" y="2291698"/>
                <a:ext cx="252589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5238044" y="2430754"/>
              <a:ext cx="163688" cy="129716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5238044" y="2430754"/>
                <a:ext cx="163688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5486400" y="2289759"/>
              <a:ext cx="129822" cy="170604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5486400" y="2289759"/>
                <a:ext cx="129822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5633861" y="2408195"/>
              <a:ext cx="148872" cy="140995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5633861" y="2408195"/>
                <a:ext cx="148872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7213600" y="1077202"/>
              <a:ext cx="39511" cy="2255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7213600" y="1077202"/>
                <a:ext cx="395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4170009" y="1615274"/>
              <a:ext cx="203024" cy="320588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4170009" y="1615274"/>
                <a:ext cx="203024" cy="3205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4351866" y="1759618"/>
              <a:ext cx="77082" cy="50758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4351866" y="1759618"/>
                <a:ext cx="7708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4192234" y="1861134"/>
              <a:ext cx="252060" cy="105747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4192234" y="1861134"/>
                <a:ext cx="252060" cy="105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4193822" y="1821656"/>
              <a:ext cx="129822" cy="248151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4193822" y="1821656"/>
                <a:ext cx="129822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4329288" y="1940092"/>
              <a:ext cx="169334" cy="81777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4329288" y="1940092"/>
                <a:ext cx="169334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4487333" y="1736354"/>
              <a:ext cx="45155" cy="158090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4487333" y="1736354"/>
                <a:ext cx="45155" cy="158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4519083" y="1667266"/>
              <a:ext cx="194028" cy="208849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4519083" y="1667266"/>
                <a:ext cx="194028" cy="208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4597400" y="1694760"/>
              <a:ext cx="98777" cy="203033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4597400" y="1694760"/>
                <a:ext cx="98777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4755444" y="1558524"/>
              <a:ext cx="245533" cy="264894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4755444" y="1558524"/>
                <a:ext cx="245533" cy="2648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4921955" y="1708860"/>
              <a:ext cx="143933" cy="56398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4921955" y="1708860"/>
                <a:ext cx="14393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4986513" y="1395674"/>
              <a:ext cx="297392" cy="277056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4986513" y="1395674"/>
                <a:ext cx="297392" cy="277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5058127" y="1547597"/>
              <a:ext cx="171450" cy="485551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5058127" y="1547597"/>
                <a:ext cx="171450" cy="4855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5300133" y="1376111"/>
              <a:ext cx="132997" cy="369584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5300133" y="1376111"/>
                <a:ext cx="132997" cy="369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5356577" y="1485206"/>
              <a:ext cx="208845" cy="245508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5356577" y="1485206"/>
                <a:ext cx="208845" cy="245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5612694" y="1438149"/>
              <a:ext cx="299861" cy="269301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5612694" y="1438149"/>
                <a:ext cx="299861" cy="269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4159955" y="466341"/>
              <a:ext cx="101600" cy="264365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4159955" y="466341"/>
                <a:ext cx="101600" cy="264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4305300" y="265070"/>
              <a:ext cx="294922" cy="443077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4305300" y="265070"/>
                <a:ext cx="294922" cy="4430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4684888" y="219952"/>
              <a:ext cx="93663" cy="73317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4684888" y="219952"/>
                <a:ext cx="93663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4591050" y="304549"/>
              <a:ext cx="384527" cy="347376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4591050" y="304549"/>
                <a:ext cx="384527" cy="347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4830409" y="475682"/>
              <a:ext cx="88724" cy="20620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4830409" y="475682"/>
                <a:ext cx="88724" cy="20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5068711" y="120374"/>
              <a:ext cx="93133" cy="88298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5068711" y="120374"/>
                <a:ext cx="93133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4969933" y="242511"/>
              <a:ext cx="397933" cy="358832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4969933" y="242511"/>
                <a:ext cx="397933" cy="358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5229401" y="439904"/>
              <a:ext cx="155399" cy="53578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5229401" y="439904"/>
                <a:ext cx="155399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3736622" y="2955256"/>
              <a:ext cx="156633" cy="375047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3736622" y="2955256"/>
                <a:ext cx="156633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3860800" y="2963011"/>
              <a:ext cx="310444" cy="331338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3860800" y="2963011"/>
                <a:ext cx="310444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4103511" y="3039853"/>
              <a:ext cx="144815" cy="276350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4103511" y="3039853"/>
                <a:ext cx="144815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4210755" y="3075102"/>
              <a:ext cx="135467" cy="15509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4210755" y="3075102"/>
                <a:ext cx="135467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4353983" y="2946796"/>
              <a:ext cx="217311" cy="290450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4353983" y="2946796"/>
                <a:ext cx="217311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4504266" y="3096251"/>
              <a:ext cx="104422" cy="33839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4504266" y="3096251"/>
                <a:ext cx="1044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4627562" y="2855150"/>
              <a:ext cx="313090" cy="489252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4627562" y="2855150"/>
                <a:ext cx="313090" cy="4892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4" name="墨迹 93"/>
              <p14:cNvContentPartPr/>
              <p14:nvPr/>
            </p14:nvContentPartPr>
            <p14:xfrm>
              <a:off x="5026377" y="2922827"/>
              <a:ext cx="132645" cy="297500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5026377" y="2922827"/>
                <a:ext cx="132645" cy="297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5136444" y="2936222"/>
              <a:ext cx="164394" cy="140290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5136444" y="2936222"/>
                <a:ext cx="164394" cy="140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6" name="墨迹 95"/>
              <p14:cNvContentPartPr/>
              <p14:nvPr/>
            </p14:nvContentPartPr>
            <p14:xfrm>
              <a:off x="5187244" y="2924237"/>
              <a:ext cx="437444" cy="327109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5187244" y="2924237"/>
                <a:ext cx="437444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7" name="墨迹 96"/>
              <p14:cNvContentPartPr/>
              <p14:nvPr/>
            </p14:nvContentPartPr>
            <p14:xfrm>
              <a:off x="2534355" y="6057147"/>
              <a:ext cx="547511" cy="321469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2534355" y="6057147"/>
                <a:ext cx="547511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8" name="墨迹 97"/>
              <p14:cNvContentPartPr/>
              <p14:nvPr/>
            </p14:nvContentPartPr>
            <p14:xfrm>
              <a:off x="3696229" y="5978190"/>
              <a:ext cx="373415" cy="379629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3696229" y="5978190"/>
                <a:ext cx="373415" cy="379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墨迹 98"/>
              <p14:cNvContentPartPr/>
              <p14:nvPr/>
            </p14:nvContentPartPr>
            <p14:xfrm>
              <a:off x="3843866" y="5918091"/>
              <a:ext cx="336550" cy="387208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3843866" y="5918091"/>
                <a:ext cx="336550" cy="387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墨迹 99"/>
              <p14:cNvContentPartPr/>
              <p14:nvPr/>
            </p14:nvContentPartPr>
            <p14:xfrm>
              <a:off x="4198584" y="5884429"/>
              <a:ext cx="279577" cy="432149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4198584" y="5884429"/>
                <a:ext cx="279577" cy="432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1" name="墨迹 100"/>
              <p14:cNvContentPartPr/>
              <p14:nvPr/>
            </p14:nvContentPartPr>
            <p14:xfrm>
              <a:off x="4212166" y="6090986"/>
              <a:ext cx="294922" cy="411706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4212166" y="6090986"/>
                <a:ext cx="294922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2" name="墨迹 101"/>
              <p14:cNvContentPartPr/>
              <p14:nvPr/>
            </p14:nvContentPartPr>
            <p14:xfrm>
              <a:off x="5113866" y="5960566"/>
              <a:ext cx="603956" cy="244979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5113866" y="5960566"/>
                <a:ext cx="603956" cy="244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3" name="墨迹 102"/>
              <p14:cNvContentPartPr/>
              <p14:nvPr/>
            </p14:nvContentPartPr>
            <p14:xfrm>
              <a:off x="5785555" y="6090986"/>
              <a:ext cx="197556" cy="177654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5785555" y="6090986"/>
                <a:ext cx="197556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14" name="墨迹 113"/>
              <p14:cNvContentPartPr/>
              <p14:nvPr/>
            </p14:nvContentPartPr>
            <p14:xfrm>
              <a:off x="7667096" y="3835065"/>
              <a:ext cx="573793" cy="39479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7667096" y="3835065"/>
                <a:ext cx="57379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15" name="墨迹 114"/>
              <p14:cNvContentPartPr/>
              <p14:nvPr/>
            </p14:nvContentPartPr>
            <p14:xfrm>
              <a:off x="8321851" y="3970420"/>
              <a:ext cx="120826" cy="209378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8321851" y="3970420"/>
                <a:ext cx="120826" cy="2093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16" name="墨迹 115"/>
              <p14:cNvContentPartPr/>
              <p14:nvPr/>
            </p14:nvContentPartPr>
            <p14:xfrm>
              <a:off x="8356071" y="3950152"/>
              <a:ext cx="198084" cy="223301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8356071" y="3950152"/>
                <a:ext cx="198084" cy="223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7" name="墨迹 116"/>
              <p14:cNvContentPartPr/>
              <p14:nvPr/>
            </p14:nvContentPartPr>
            <p14:xfrm>
              <a:off x="8547100" y="3878950"/>
              <a:ext cx="421922" cy="308603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8547100" y="3878950"/>
                <a:ext cx="421922" cy="3086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8" name="墨迹 117"/>
              <p14:cNvContentPartPr/>
              <p14:nvPr/>
            </p14:nvContentPartPr>
            <p14:xfrm>
              <a:off x="9005711" y="3831541"/>
              <a:ext cx="59266" cy="248856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9005711" y="3831541"/>
                <a:ext cx="59266" cy="248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9" name="墨迹 118"/>
              <p14:cNvContentPartPr/>
              <p14:nvPr/>
            </p14:nvContentPartPr>
            <p14:xfrm>
              <a:off x="9019822" y="3992980"/>
              <a:ext cx="122237" cy="360947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9019822" y="3992980"/>
                <a:ext cx="122237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20" name="墨迹 119"/>
              <p14:cNvContentPartPr/>
              <p14:nvPr/>
            </p14:nvContentPartPr>
            <p14:xfrm>
              <a:off x="9246128" y="3870843"/>
              <a:ext cx="171627" cy="48820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9246128" y="3870843"/>
                <a:ext cx="171627" cy="48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21" name="墨迹 120"/>
              <p14:cNvContentPartPr/>
              <p14:nvPr/>
            </p14:nvContentPartPr>
            <p14:xfrm>
              <a:off x="9313333" y="3815326"/>
              <a:ext cx="50800" cy="279170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9313333" y="3815326"/>
                <a:ext cx="50800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22" name="墨迹 121"/>
              <p14:cNvContentPartPr/>
              <p14:nvPr/>
            </p14:nvContentPartPr>
            <p14:xfrm>
              <a:off x="9508066" y="3792062"/>
              <a:ext cx="35278" cy="183998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9508066" y="3792062"/>
                <a:ext cx="35278" cy="1839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23" name="墨迹 122"/>
              <p14:cNvContentPartPr/>
              <p14:nvPr/>
            </p14:nvContentPartPr>
            <p14:xfrm>
              <a:off x="9510888" y="3870314"/>
              <a:ext cx="143934" cy="49348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9510888" y="3870314"/>
                <a:ext cx="143934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24" name="墨迹 123"/>
              <p14:cNvContentPartPr/>
              <p14:nvPr/>
            </p14:nvContentPartPr>
            <p14:xfrm>
              <a:off x="9643533" y="3750468"/>
              <a:ext cx="14111" cy="369407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9643533" y="3750468"/>
                <a:ext cx="14111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25" name="墨迹 124"/>
              <p14:cNvContentPartPr/>
              <p14:nvPr/>
            </p14:nvContentPartPr>
            <p14:xfrm>
              <a:off x="9747955" y="3723679"/>
              <a:ext cx="141112" cy="38069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9747955" y="3723679"/>
                <a:ext cx="141112" cy="380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26" name="墨迹 125"/>
              <p14:cNvContentPartPr/>
              <p14:nvPr/>
            </p14:nvContentPartPr>
            <p14:xfrm>
              <a:off x="9817100" y="3617581"/>
              <a:ext cx="32455" cy="240044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9817100" y="3617581"/>
                <a:ext cx="32455" cy="240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7" name="墨迹 126"/>
              <p14:cNvContentPartPr/>
              <p14:nvPr/>
            </p14:nvContentPartPr>
            <p14:xfrm>
              <a:off x="2436636" y="4664116"/>
              <a:ext cx="537986" cy="39479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2436636" y="4664116"/>
                <a:ext cx="53798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8" name="墨迹 127"/>
              <p14:cNvContentPartPr/>
              <p14:nvPr/>
            </p14:nvContentPartPr>
            <p14:xfrm>
              <a:off x="8506177" y="5718759"/>
              <a:ext cx="235126" cy="341209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8506177" y="5718759"/>
                <a:ext cx="235126" cy="3412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9" name="墨迹 128"/>
              <p14:cNvContentPartPr/>
              <p14:nvPr/>
            </p14:nvContentPartPr>
            <p14:xfrm>
              <a:off x="8576733" y="5684921"/>
              <a:ext cx="195439" cy="62037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8576733" y="5684921"/>
                <a:ext cx="195439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30" name="墨迹 129"/>
              <p14:cNvContentPartPr/>
              <p14:nvPr/>
            </p14:nvContentPartPr>
            <p14:xfrm>
              <a:off x="8531577" y="5734092"/>
              <a:ext cx="70556" cy="452771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8531577" y="5734092"/>
                <a:ext cx="70556" cy="4527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31" name="墨迹 130"/>
              <p14:cNvContentPartPr/>
              <p14:nvPr/>
            </p14:nvContentPartPr>
            <p14:xfrm>
              <a:off x="8517466" y="5849885"/>
              <a:ext cx="293511" cy="179064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8517466" y="5849885"/>
                <a:ext cx="293511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32" name="墨迹 131"/>
              <p14:cNvContentPartPr/>
              <p14:nvPr/>
            </p14:nvContentPartPr>
            <p14:xfrm>
              <a:off x="8815034" y="5904873"/>
              <a:ext cx="173743" cy="22559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8815034" y="5904873"/>
                <a:ext cx="17374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33" name="墨迹 132"/>
              <p14:cNvContentPartPr/>
              <p14:nvPr/>
            </p14:nvContentPartPr>
            <p14:xfrm>
              <a:off x="8895644" y="5786437"/>
              <a:ext cx="67733" cy="265071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8895644" y="5786437"/>
                <a:ext cx="67733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34" name="墨迹 133"/>
              <p14:cNvContentPartPr/>
              <p14:nvPr/>
            </p14:nvContentPartPr>
            <p14:xfrm>
              <a:off x="9087555" y="5741319"/>
              <a:ext cx="212549" cy="262250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9087555" y="5741319"/>
                <a:ext cx="212549" cy="262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35" name="墨迹 134"/>
              <p14:cNvContentPartPr/>
              <p14:nvPr/>
            </p14:nvContentPartPr>
            <p14:xfrm>
              <a:off x="9352844" y="5867333"/>
              <a:ext cx="155222" cy="176597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9352844" y="5867333"/>
                <a:ext cx="155222" cy="176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36" name="墨迹 135"/>
              <p14:cNvContentPartPr/>
              <p14:nvPr/>
            </p14:nvContentPartPr>
            <p14:xfrm>
              <a:off x="9688159" y="5865394"/>
              <a:ext cx="564974" cy="28199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9688159" y="5865394"/>
                <a:ext cx="56497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37" name="墨迹 136"/>
              <p14:cNvContentPartPr/>
              <p14:nvPr/>
            </p14:nvContentPartPr>
            <p14:xfrm>
              <a:off x="9801577" y="5483827"/>
              <a:ext cx="383823" cy="296971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9801577" y="5483827"/>
                <a:ext cx="383823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8" name="墨迹 137"/>
              <p14:cNvContentPartPr/>
              <p14:nvPr/>
            </p14:nvContentPartPr>
            <p14:xfrm>
              <a:off x="9759244" y="5882314"/>
              <a:ext cx="420511" cy="28199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9759244" y="5882314"/>
                <a:ext cx="4205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9" name="墨迹 138"/>
              <p14:cNvContentPartPr/>
              <p14:nvPr/>
            </p14:nvContentPartPr>
            <p14:xfrm>
              <a:off x="10391422" y="5605259"/>
              <a:ext cx="654755" cy="700040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10391422" y="5605259"/>
                <a:ext cx="654755" cy="700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40" name="墨迹 139"/>
              <p14:cNvContentPartPr/>
              <p14:nvPr/>
            </p14:nvContentPartPr>
            <p14:xfrm>
              <a:off x="10202333" y="5693204"/>
              <a:ext cx="290689" cy="318825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10202333" y="5693204"/>
                <a:ext cx="290689" cy="318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41" name="墨迹 140"/>
              <p14:cNvContentPartPr/>
              <p14:nvPr/>
            </p14:nvContentPartPr>
            <p14:xfrm>
              <a:off x="8915400" y="5681572"/>
              <a:ext cx="177800" cy="649106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8915400" y="5681572"/>
                <a:ext cx="177800" cy="649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42" name="墨迹 141"/>
              <p14:cNvContentPartPr/>
              <p14:nvPr/>
            </p14:nvContentPartPr>
            <p14:xfrm>
              <a:off x="8215136" y="5786437"/>
              <a:ext cx="485775" cy="280052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8215136" y="5786437"/>
                <a:ext cx="485775" cy="280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43" name="墨迹 142"/>
              <p14:cNvContentPartPr/>
              <p14:nvPr/>
            </p14:nvContentPartPr>
            <p14:xfrm>
              <a:off x="9685866" y="5928842"/>
              <a:ext cx="426156" cy="77547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9685866" y="5928842"/>
                <a:ext cx="426156" cy="77547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0225" y="320675"/>
            <a:ext cx="11015980" cy="38334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52855" y="4390390"/>
            <a:ext cx="9019540" cy="215836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031794" y="1663741"/>
              <a:ext cx="654050" cy="2819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6031794" y="1663741"/>
                <a:ext cx="65405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6790266" y="1257676"/>
              <a:ext cx="254000" cy="359537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6790266" y="1257676"/>
                <a:ext cx="254000" cy="3595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6968066" y="1189998"/>
              <a:ext cx="101953" cy="225592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6968066" y="1189998"/>
                <a:ext cx="101953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7078133" y="1252036"/>
              <a:ext cx="132644" cy="5640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7078133" y="1252036"/>
                <a:ext cx="13264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7134577" y="1164619"/>
              <a:ext cx="11289" cy="234052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7134577" y="1164619"/>
                <a:ext cx="11289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4167011" y="1075968"/>
              <a:ext cx="83255" cy="283576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167011" y="1075968"/>
                <a:ext cx="83255" cy="2835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4212695" y="1045654"/>
              <a:ext cx="302860" cy="505291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4212695" y="1045654"/>
                <a:ext cx="302860" cy="5052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9825566" y="1111041"/>
              <a:ext cx="1130299" cy="39478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9825566" y="1111041"/>
                <a:ext cx="1130299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9819922" y="385797"/>
              <a:ext cx="413455" cy="601168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9819922" y="385797"/>
                <a:ext cx="413455" cy="6011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10184165" y="363767"/>
              <a:ext cx="300390" cy="344733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0184165" y="363767"/>
                <a:ext cx="300390" cy="344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10289822" y="363238"/>
              <a:ext cx="310445" cy="426334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0289822" y="363238"/>
                <a:ext cx="310445" cy="4263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10701867" y="327108"/>
              <a:ext cx="256822" cy="382802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0701867" y="327108"/>
                <a:ext cx="256822" cy="3828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10888132" y="261722"/>
              <a:ext cx="127000" cy="206381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0888132" y="261722"/>
                <a:ext cx="127000" cy="2063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11029244" y="304549"/>
              <a:ext cx="143933" cy="1691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1029244" y="304549"/>
                <a:ext cx="1439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11088511" y="224358"/>
              <a:ext cx="42333" cy="190167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1088511" y="224358"/>
                <a:ext cx="42333" cy="1901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11288888" y="315828"/>
              <a:ext cx="31750" cy="132536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1288888" y="315828"/>
                <a:ext cx="31750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11082337" y="530141"/>
              <a:ext cx="248885" cy="1691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1082337" y="530141"/>
                <a:ext cx="24888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11255727" y="314066"/>
              <a:ext cx="391583" cy="343323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1255727" y="314066"/>
                <a:ext cx="391583" cy="343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11604977" y="232641"/>
              <a:ext cx="340783" cy="762784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11604977" y="232641"/>
                <a:ext cx="340783" cy="7627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5027083" y="5160419"/>
              <a:ext cx="1249539" cy="174834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5027083" y="5160419"/>
                <a:ext cx="1249539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6079066" y="4513251"/>
              <a:ext cx="318911" cy="415936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6079066" y="4513251"/>
                <a:ext cx="318911" cy="4159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6429022" y="4727564"/>
              <a:ext cx="211666" cy="182765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6429022" y="4727564"/>
                <a:ext cx="211666" cy="182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6763984" y="4618998"/>
              <a:ext cx="218193" cy="45118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6763984" y="4618998"/>
                <a:ext cx="218193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6765572" y="4759993"/>
              <a:ext cx="239183" cy="1691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6765572" y="4759993"/>
                <a:ext cx="23918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2760133" y="1111041"/>
              <a:ext cx="948267" cy="73317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2760133" y="1111041"/>
                <a:ext cx="948267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3153480" y="1195638"/>
              <a:ext cx="365831" cy="174834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3153480" y="1195638"/>
                <a:ext cx="365831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6740348" y="1094121"/>
              <a:ext cx="1190096" cy="67678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6740348" y="1094121"/>
                <a:ext cx="119009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7366000" y="1246396"/>
              <a:ext cx="330200" cy="205853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7366000" y="1246396"/>
                <a:ext cx="330200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7289271" y="4665526"/>
              <a:ext cx="133173" cy="179064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7289271" y="4665526"/>
                <a:ext cx="133173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7422444" y="4737434"/>
              <a:ext cx="73378" cy="95876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7422444" y="4737434"/>
                <a:ext cx="73378" cy="95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7563555" y="4714875"/>
              <a:ext cx="79022" cy="103278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7563555" y="4714875"/>
                <a:ext cx="79022" cy="1032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7653866" y="4671166"/>
              <a:ext cx="191911" cy="238282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7653866" y="4671166"/>
                <a:ext cx="191911" cy="238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7890933" y="4353927"/>
              <a:ext cx="93134" cy="180474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7890933" y="4353927"/>
                <a:ext cx="93134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7988828" y="4635917"/>
              <a:ext cx="206904" cy="229822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7988828" y="4635917"/>
                <a:ext cx="206904" cy="229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8017403" y="4697250"/>
              <a:ext cx="158574" cy="189638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8017403" y="4697250"/>
                <a:ext cx="158574" cy="1896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8314266" y="4645434"/>
              <a:ext cx="104775" cy="179769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8314266" y="4645434"/>
                <a:ext cx="104775" cy="179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8455377" y="4759993"/>
              <a:ext cx="39512" cy="39479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8455377" y="4759993"/>
                <a:ext cx="3951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8585200" y="4633097"/>
              <a:ext cx="120650" cy="157915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8585200" y="4633097"/>
                <a:ext cx="120650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8771466" y="4547972"/>
              <a:ext cx="186266" cy="27123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8771466" y="4547972"/>
                <a:ext cx="186266" cy="271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9239955" y="4590799"/>
              <a:ext cx="194028" cy="73317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9239955" y="4590799"/>
                <a:ext cx="194028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9187921" y="4720514"/>
              <a:ext cx="224190" cy="22559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9187921" y="4720514"/>
                <a:ext cx="22419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9604022" y="4511842"/>
              <a:ext cx="282222" cy="347376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9604022" y="4511842"/>
                <a:ext cx="282222" cy="3473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9858022" y="4562600"/>
              <a:ext cx="222955" cy="231232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9858022" y="4562600"/>
                <a:ext cx="222955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9846027" y="4553611"/>
              <a:ext cx="147462" cy="313538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9846027" y="4553611"/>
                <a:ext cx="147462" cy="313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10086622" y="4500562"/>
              <a:ext cx="45155" cy="242511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10086622" y="4500562"/>
                <a:ext cx="45155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10171288" y="4541451"/>
              <a:ext cx="118534" cy="217132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0171288" y="4541451"/>
                <a:ext cx="118534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10244843" y="4489282"/>
              <a:ext cx="152224" cy="11280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0244843" y="4489282"/>
                <a:ext cx="15222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10416822" y="4303874"/>
              <a:ext cx="143933" cy="316886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0416822" y="4303874"/>
                <a:ext cx="143933" cy="316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10540647" y="4530700"/>
              <a:ext cx="358775" cy="234933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0540647" y="4530700"/>
                <a:ext cx="358775" cy="234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11034888" y="4337008"/>
              <a:ext cx="56444" cy="555520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1034888" y="4337008"/>
                <a:ext cx="56444" cy="555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11051117" y="4511842"/>
              <a:ext cx="226483" cy="228412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1051117" y="4511842"/>
                <a:ext cx="226483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11307938" y="4564715"/>
              <a:ext cx="172862" cy="471628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1307938" y="4564715"/>
                <a:ext cx="172862" cy="4716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11387667" y="4573879"/>
              <a:ext cx="200377" cy="197394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1387667" y="4573879"/>
                <a:ext cx="200377" cy="1973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9" name="墨迹 58"/>
              <p14:cNvContentPartPr/>
              <p14:nvPr/>
            </p14:nvContentPartPr>
            <p14:xfrm>
              <a:off x="7518400" y="759963"/>
              <a:ext cx="33866" cy="12689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7518400" y="759963"/>
                <a:ext cx="33866" cy="126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0" name="墨迹 59"/>
              <p14:cNvContentPartPr/>
              <p14:nvPr/>
            </p14:nvContentPartPr>
            <p14:xfrm>
              <a:off x="3570816" y="1610163"/>
              <a:ext cx="1401234" cy="87417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3570816" y="1610163"/>
                <a:ext cx="1401234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1" name="墨迹 60"/>
              <p14:cNvContentPartPr/>
              <p14:nvPr/>
            </p14:nvContentPartPr>
            <p14:xfrm>
              <a:off x="3629377" y="1233001"/>
              <a:ext cx="19756" cy="435323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3629377" y="1233001"/>
                <a:ext cx="19756" cy="435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2" name="墨迹 61"/>
              <p14:cNvContentPartPr/>
              <p14:nvPr/>
            </p14:nvContentPartPr>
            <p14:xfrm>
              <a:off x="3681588" y="1161799"/>
              <a:ext cx="1325034" cy="473743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3681588" y="1161799"/>
                <a:ext cx="1325034" cy="4737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3" name="墨迹 62"/>
              <p14:cNvContentPartPr/>
              <p14:nvPr/>
            </p14:nvContentPartPr>
            <p14:xfrm>
              <a:off x="8161866" y="2117393"/>
              <a:ext cx="221368" cy="416288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8161866" y="2117393"/>
                <a:ext cx="221368" cy="416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4" name="墨迹 63"/>
              <p14:cNvContentPartPr/>
              <p14:nvPr/>
            </p14:nvContentPartPr>
            <p14:xfrm>
              <a:off x="8167511" y="2235476"/>
              <a:ext cx="304800" cy="176949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8167511" y="2235476"/>
                <a:ext cx="304800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5" name="墨迹 64"/>
              <p14:cNvContentPartPr/>
              <p14:nvPr/>
            </p14:nvContentPartPr>
            <p14:xfrm>
              <a:off x="8437562" y="2035968"/>
              <a:ext cx="150460" cy="169194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8437562" y="2035968"/>
                <a:ext cx="150460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6" name="墨迹 65"/>
              <p14:cNvContentPartPr/>
              <p14:nvPr/>
            </p14:nvContentPartPr>
            <p14:xfrm>
              <a:off x="8590844" y="2081087"/>
              <a:ext cx="118533" cy="28199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8590844" y="2081087"/>
                <a:ext cx="1185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7" name="墨迹 66"/>
              <p14:cNvContentPartPr/>
              <p14:nvPr/>
            </p14:nvContentPartPr>
            <p14:xfrm>
              <a:off x="8161866" y="2093776"/>
              <a:ext cx="267053" cy="563276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8161866" y="2093776"/>
                <a:ext cx="267053" cy="5632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8" name="墨迹 67"/>
              <p14:cNvContentPartPr/>
              <p14:nvPr/>
            </p14:nvContentPartPr>
            <p14:xfrm>
              <a:off x="8442325" y="2037378"/>
              <a:ext cx="173919" cy="179064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8442325" y="2037378"/>
                <a:ext cx="173919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9" name="墨迹 68"/>
              <p14:cNvContentPartPr/>
              <p14:nvPr/>
            </p14:nvContentPartPr>
            <p14:xfrm>
              <a:off x="8573911" y="2069807"/>
              <a:ext cx="155222" cy="28199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8573911" y="2069807"/>
                <a:ext cx="1552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0" name="墨迹 69"/>
              <p14:cNvContentPartPr/>
              <p14:nvPr/>
            </p14:nvContentPartPr>
            <p14:xfrm>
              <a:off x="8647288" y="1994375"/>
              <a:ext cx="22578" cy="176948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8647288" y="1994375"/>
                <a:ext cx="22578" cy="1769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1" name="墨迹 70"/>
              <p14:cNvContentPartPr/>
              <p14:nvPr/>
            </p14:nvContentPartPr>
            <p14:xfrm>
              <a:off x="8643761" y="2295399"/>
              <a:ext cx="234950" cy="28199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8643761" y="2295399"/>
                <a:ext cx="23495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2" name="墨迹 71"/>
              <p14:cNvContentPartPr/>
              <p14:nvPr/>
            </p14:nvContentPartPr>
            <p14:xfrm>
              <a:off x="8733896" y="2179078"/>
              <a:ext cx="26281" cy="274236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8733896" y="2179078"/>
                <a:ext cx="26281" cy="274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3" name="墨迹 72"/>
              <p14:cNvContentPartPr/>
              <p14:nvPr/>
            </p14:nvContentPartPr>
            <p14:xfrm>
              <a:off x="8923866" y="2148764"/>
              <a:ext cx="460022" cy="394786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8923866" y="2148764"/>
                <a:ext cx="460022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4" name="墨迹 73"/>
              <p14:cNvContentPartPr/>
              <p14:nvPr/>
            </p14:nvContentPartPr>
            <p14:xfrm>
              <a:off x="9465733" y="2069807"/>
              <a:ext cx="135467" cy="28199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9465733" y="2069807"/>
                <a:ext cx="1354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5" name="墨迹 74"/>
              <p14:cNvContentPartPr/>
              <p14:nvPr/>
            </p14:nvContentPartPr>
            <p14:xfrm>
              <a:off x="9639123" y="2244641"/>
              <a:ext cx="219428" cy="22559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9639123" y="2244641"/>
                <a:ext cx="21942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6" name="墨迹 75"/>
              <p14:cNvContentPartPr/>
              <p14:nvPr/>
            </p14:nvContentPartPr>
            <p14:xfrm>
              <a:off x="9721673" y="2148588"/>
              <a:ext cx="31927" cy="287806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9721673" y="2148588"/>
                <a:ext cx="31927" cy="2878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7" name="墨迹 76"/>
              <p14:cNvContentPartPr/>
              <p14:nvPr/>
            </p14:nvContentPartPr>
            <p14:xfrm>
              <a:off x="9990666" y="2141715"/>
              <a:ext cx="43744" cy="241101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9990666" y="2141715"/>
                <a:ext cx="43744" cy="241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8" name="墨迹 77"/>
              <p14:cNvContentPartPr/>
              <p14:nvPr/>
            </p14:nvContentPartPr>
            <p14:xfrm>
              <a:off x="10018888" y="2244641"/>
              <a:ext cx="93134" cy="56398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0018888" y="2244641"/>
                <a:ext cx="9313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9" name="墨迹 78"/>
              <p14:cNvContentPartPr/>
              <p14:nvPr/>
            </p14:nvContentPartPr>
            <p14:xfrm>
              <a:off x="10080977" y="2087079"/>
              <a:ext cx="33867" cy="397254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0080977" y="2087079"/>
                <a:ext cx="33867" cy="397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0" name="墨迹 79"/>
              <p14:cNvContentPartPr/>
              <p14:nvPr/>
            </p14:nvContentPartPr>
            <p14:xfrm>
              <a:off x="10160000" y="2069807"/>
              <a:ext cx="174977" cy="62038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0160000" y="2069807"/>
                <a:ext cx="17497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1" name="墨迹 80"/>
              <p14:cNvContentPartPr/>
              <p14:nvPr/>
            </p14:nvContentPartPr>
            <p14:xfrm>
              <a:off x="10231261" y="1982038"/>
              <a:ext cx="19050" cy="200565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0231261" y="1982038"/>
                <a:ext cx="19050" cy="200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2" name="墨迹 81"/>
              <p14:cNvContentPartPr/>
              <p14:nvPr/>
            </p14:nvContentPartPr>
            <p14:xfrm>
              <a:off x="10371666" y="2251691"/>
              <a:ext cx="550334" cy="38068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0371666" y="2251691"/>
                <a:ext cx="550334" cy="380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3" name="墨迹 82"/>
              <p14:cNvContentPartPr/>
              <p14:nvPr/>
            </p14:nvContentPartPr>
            <p14:xfrm>
              <a:off x="10766777" y="2120565"/>
              <a:ext cx="238477" cy="318649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0766777" y="2120565"/>
                <a:ext cx="238477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4" name="墨迹 83"/>
              <p14:cNvContentPartPr/>
              <p14:nvPr/>
            </p14:nvContentPartPr>
            <p14:xfrm>
              <a:off x="10617200" y="1436387"/>
              <a:ext cx="378177" cy="560103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0617200" y="1436387"/>
                <a:ext cx="378177" cy="5601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5" name="墨迹 84"/>
              <p14:cNvContentPartPr/>
              <p14:nvPr/>
            </p14:nvContentPartPr>
            <p14:xfrm>
              <a:off x="10663767" y="1486792"/>
              <a:ext cx="210255" cy="405361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0663767" y="1486792"/>
                <a:ext cx="210255" cy="4053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6" name="墨迹 85"/>
              <p14:cNvContentPartPr/>
              <p14:nvPr/>
            </p14:nvContentPartPr>
            <p14:xfrm>
              <a:off x="11283244" y="1827296"/>
              <a:ext cx="146756" cy="70497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1283244" y="1827296"/>
                <a:ext cx="146756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7" name="墨迹 86"/>
              <p14:cNvContentPartPr/>
              <p14:nvPr/>
            </p14:nvContentPartPr>
            <p14:xfrm>
              <a:off x="11198577" y="1934452"/>
              <a:ext cx="90311" cy="290450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11198577" y="1934452"/>
                <a:ext cx="90311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8" name="墨迹 87"/>
              <p14:cNvContentPartPr/>
              <p14:nvPr/>
            </p14:nvContentPartPr>
            <p14:xfrm>
              <a:off x="11232444" y="1975340"/>
              <a:ext cx="206023" cy="235462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11232444" y="1975340"/>
                <a:ext cx="206023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9" name="墨迹 88"/>
              <p14:cNvContentPartPr/>
              <p14:nvPr/>
            </p14:nvContentPartPr>
            <p14:xfrm>
              <a:off x="11421532" y="1748338"/>
              <a:ext cx="177800" cy="276351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11421532" y="1748338"/>
                <a:ext cx="177800" cy="276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0" name="墨迹 89"/>
              <p14:cNvContentPartPr/>
              <p14:nvPr/>
            </p14:nvContentPartPr>
            <p14:xfrm>
              <a:off x="11621911" y="1817426"/>
              <a:ext cx="199673" cy="21149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1621911" y="1817426"/>
                <a:ext cx="199673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1" name="墨迹 90"/>
              <p14:cNvContentPartPr/>
              <p14:nvPr/>
            </p14:nvContentPartPr>
            <p14:xfrm>
              <a:off x="11689644" y="1712385"/>
              <a:ext cx="33867" cy="411000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1689644" y="1712385"/>
                <a:ext cx="33867" cy="4110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2" name="墨迹 91"/>
              <p14:cNvContentPartPr/>
              <p14:nvPr/>
            </p14:nvContentPartPr>
            <p14:xfrm>
              <a:off x="5260622" y="2017286"/>
              <a:ext cx="327378" cy="681359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5260622" y="2017286"/>
                <a:ext cx="327378" cy="6813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3" name="墨迹 92"/>
              <p14:cNvContentPartPr/>
              <p14:nvPr/>
            </p14:nvContentPartPr>
            <p14:xfrm>
              <a:off x="5571066" y="2055355"/>
              <a:ext cx="104422" cy="212550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5571066" y="2055355"/>
                <a:ext cx="104422" cy="212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4" name="墨迹 93"/>
              <p14:cNvContentPartPr/>
              <p14:nvPr/>
            </p14:nvContentPartPr>
            <p14:xfrm>
              <a:off x="5740400" y="2032443"/>
              <a:ext cx="118533" cy="381392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5740400" y="2032443"/>
                <a:ext cx="118533" cy="381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5" name="墨迹 94"/>
              <p14:cNvContentPartPr/>
              <p14:nvPr/>
            </p14:nvContentPartPr>
            <p14:xfrm>
              <a:off x="5853288" y="2000720"/>
              <a:ext cx="107244" cy="179063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5853288" y="2000720"/>
                <a:ext cx="107244" cy="1790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6" name="墨迹 95"/>
              <p14:cNvContentPartPr/>
              <p14:nvPr/>
            </p14:nvContentPartPr>
            <p14:xfrm>
              <a:off x="5868811" y="1987325"/>
              <a:ext cx="191206" cy="399897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5868811" y="1987325"/>
                <a:ext cx="191206" cy="3998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7" name="墨迹 96"/>
              <p14:cNvContentPartPr/>
              <p14:nvPr/>
            </p14:nvContentPartPr>
            <p14:xfrm>
              <a:off x="6175022" y="2114925"/>
              <a:ext cx="33866" cy="248152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6175022" y="2114925"/>
                <a:ext cx="33866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8" name="墨迹 97"/>
              <p14:cNvContentPartPr/>
              <p14:nvPr/>
            </p14:nvContentPartPr>
            <p14:xfrm>
              <a:off x="6214533" y="2188243"/>
              <a:ext cx="95956" cy="22559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6214533" y="2188243"/>
                <a:ext cx="959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9" name="墨迹 98"/>
              <p14:cNvContentPartPr/>
              <p14:nvPr/>
            </p14:nvContentPartPr>
            <p14:xfrm>
              <a:off x="6327422" y="2092366"/>
              <a:ext cx="43215" cy="248152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6327422" y="2092366"/>
                <a:ext cx="43215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0" name="墨迹 99"/>
              <p14:cNvContentPartPr/>
              <p14:nvPr/>
            </p14:nvContentPartPr>
            <p14:xfrm>
              <a:off x="6378222" y="2077386"/>
              <a:ext cx="386821" cy="505643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6378222" y="2077386"/>
                <a:ext cx="386821" cy="505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1" name="墨迹 100"/>
              <p14:cNvContentPartPr/>
              <p14:nvPr/>
            </p14:nvContentPartPr>
            <p14:xfrm>
              <a:off x="6828366" y="1925111"/>
              <a:ext cx="344311" cy="440786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6828366" y="1925111"/>
                <a:ext cx="344311" cy="440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2" name="墨迹 101"/>
              <p14:cNvContentPartPr/>
              <p14:nvPr/>
            </p14:nvContentPartPr>
            <p14:xfrm>
              <a:off x="6897863" y="2141891"/>
              <a:ext cx="216959" cy="226826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6897863" y="2141891"/>
                <a:ext cx="216959" cy="2268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3" name="墨迹 102"/>
              <p14:cNvContentPartPr/>
              <p14:nvPr/>
            </p14:nvContentPartPr>
            <p14:xfrm>
              <a:off x="6983588" y="2252219"/>
              <a:ext cx="49389" cy="440786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6983588" y="2252219"/>
                <a:ext cx="49389" cy="440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4" name="墨迹 103"/>
              <p14:cNvContentPartPr/>
              <p14:nvPr/>
            </p14:nvContentPartPr>
            <p14:xfrm>
              <a:off x="7194902" y="2075447"/>
              <a:ext cx="374298" cy="323584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7194902" y="2075447"/>
                <a:ext cx="374298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5" name="墨迹 104"/>
              <p14:cNvContentPartPr/>
              <p14:nvPr/>
            </p14:nvContentPartPr>
            <p14:xfrm>
              <a:off x="6684433" y="2532271"/>
              <a:ext cx="210256" cy="260841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6684433" y="2532271"/>
                <a:ext cx="210256" cy="2608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6" name="墨迹 105"/>
              <p14:cNvContentPartPr/>
              <p14:nvPr/>
            </p14:nvContentPartPr>
            <p14:xfrm>
              <a:off x="6912856" y="2470233"/>
              <a:ext cx="122944" cy="128306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6912856" y="2470233"/>
                <a:ext cx="122944" cy="128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7" name="墨迹 106"/>
              <p14:cNvContentPartPr/>
              <p14:nvPr/>
            </p14:nvContentPartPr>
            <p14:xfrm>
              <a:off x="6998405" y="2487152"/>
              <a:ext cx="96662" cy="16920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6998405" y="2487152"/>
                <a:ext cx="9666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8" name="墨迹 107"/>
              <p14:cNvContentPartPr/>
              <p14:nvPr/>
            </p14:nvContentPartPr>
            <p14:xfrm>
              <a:off x="7032977" y="2425115"/>
              <a:ext cx="39512" cy="174833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7032977" y="2425115"/>
                <a:ext cx="39512" cy="174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9" name="墨迹 108"/>
              <p14:cNvContentPartPr/>
              <p14:nvPr/>
            </p14:nvContentPartPr>
            <p14:xfrm>
              <a:off x="7080602" y="2464593"/>
              <a:ext cx="161220" cy="152275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7080602" y="2464593"/>
                <a:ext cx="161220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0" name="墨迹 109"/>
              <p14:cNvContentPartPr/>
              <p14:nvPr/>
            </p14:nvContentPartPr>
            <p14:xfrm>
              <a:off x="7286977" y="2436394"/>
              <a:ext cx="174978" cy="16920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7286977" y="2436394"/>
                <a:ext cx="174978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1" name="墨迹 110"/>
              <p14:cNvContentPartPr/>
              <p14:nvPr/>
            </p14:nvContentPartPr>
            <p14:xfrm>
              <a:off x="7388577" y="2447674"/>
              <a:ext cx="33867" cy="439904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7388577" y="2447674"/>
                <a:ext cx="33867" cy="439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2" name="墨迹 111"/>
              <p14:cNvContentPartPr/>
              <p14:nvPr/>
            </p14:nvContentPartPr>
            <p14:xfrm>
              <a:off x="7257697" y="2515352"/>
              <a:ext cx="119591" cy="118435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7257697" y="2515352"/>
                <a:ext cx="119591" cy="118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3" name="墨迹 112"/>
              <p14:cNvContentPartPr/>
              <p14:nvPr/>
            </p14:nvContentPartPr>
            <p14:xfrm>
              <a:off x="7470069" y="2394096"/>
              <a:ext cx="228953" cy="282871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7470069" y="2394096"/>
                <a:ext cx="228953" cy="282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4" name="墨迹 113"/>
              <p14:cNvContentPartPr/>
              <p14:nvPr/>
            </p14:nvContentPartPr>
            <p14:xfrm>
              <a:off x="7749822" y="2464593"/>
              <a:ext cx="5644" cy="105747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7749822" y="2464593"/>
                <a:ext cx="5644" cy="105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5" name="墨迹 114"/>
              <p14:cNvContentPartPr/>
              <p14:nvPr/>
            </p14:nvContentPartPr>
            <p14:xfrm>
              <a:off x="7789333" y="2339108"/>
              <a:ext cx="26282" cy="461054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7789333" y="2339108"/>
                <a:ext cx="26282" cy="4610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6" name="墨迹 115"/>
              <p14:cNvContentPartPr/>
              <p14:nvPr/>
            </p14:nvContentPartPr>
            <p14:xfrm>
              <a:off x="7721600" y="2360257"/>
              <a:ext cx="358422" cy="282871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7721600" y="2360257"/>
                <a:ext cx="358422" cy="282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7" name="墨迹 116"/>
              <p14:cNvContentPartPr/>
              <p14:nvPr/>
            </p14:nvContentPartPr>
            <p14:xfrm>
              <a:off x="1224844" y="5826444"/>
              <a:ext cx="615244" cy="340680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224844" y="5826444"/>
                <a:ext cx="615244" cy="340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8" name="墨迹 117"/>
              <p14:cNvContentPartPr/>
              <p14:nvPr/>
            </p14:nvContentPartPr>
            <p14:xfrm>
              <a:off x="1219376" y="6254541"/>
              <a:ext cx="634824" cy="448364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1219376" y="6254541"/>
                <a:ext cx="634824" cy="448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9" name="墨迹 118"/>
              <p14:cNvContentPartPr/>
              <p14:nvPr/>
            </p14:nvContentPartPr>
            <p14:xfrm>
              <a:off x="7823200" y="174833"/>
              <a:ext cx="84666" cy="31019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7823200" y="174833"/>
                <a:ext cx="84666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0" name="墨迹 119"/>
              <p14:cNvContentPartPr/>
              <p14:nvPr/>
            </p14:nvContentPartPr>
            <p14:xfrm>
              <a:off x="5242277" y="5690560"/>
              <a:ext cx="865011" cy="5640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5242277" y="5690560"/>
                <a:ext cx="865011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1" name="墨迹 120"/>
              <p14:cNvContentPartPr/>
              <p14:nvPr/>
            </p14:nvContentPartPr>
            <p14:xfrm>
              <a:off x="7467600" y="5374731"/>
              <a:ext cx="50800" cy="327109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7467600" y="5374731"/>
                <a:ext cx="50800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2" name="墨迹 121"/>
              <p14:cNvContentPartPr/>
              <p14:nvPr/>
            </p14:nvContentPartPr>
            <p14:xfrm>
              <a:off x="7518400" y="5326793"/>
              <a:ext cx="134055" cy="321469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7518400" y="5326793"/>
                <a:ext cx="134055" cy="3214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3" name="墨迹 122"/>
              <p14:cNvContentPartPr/>
              <p14:nvPr/>
            </p14:nvContentPartPr>
            <p14:xfrm>
              <a:off x="7676621" y="5326617"/>
              <a:ext cx="475368" cy="465460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7676621" y="5326617"/>
                <a:ext cx="475368" cy="465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4" name="墨迹 123"/>
              <p14:cNvContentPartPr/>
              <p14:nvPr/>
            </p14:nvContentPartPr>
            <p14:xfrm>
              <a:off x="8319911" y="5245016"/>
              <a:ext cx="374650" cy="422985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8319911" y="5245016"/>
                <a:ext cx="374650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5" name="墨迹 124"/>
              <p14:cNvContentPartPr/>
              <p14:nvPr/>
            </p14:nvContentPartPr>
            <p14:xfrm>
              <a:off x="8816622" y="5123760"/>
              <a:ext cx="82550" cy="132536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8816622" y="5123760"/>
                <a:ext cx="82550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6" name="墨迹 125"/>
              <p14:cNvContentPartPr/>
              <p14:nvPr/>
            </p14:nvContentPartPr>
            <p14:xfrm>
              <a:off x="8723488" y="5216817"/>
              <a:ext cx="183444" cy="56398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8723488" y="5216817"/>
                <a:ext cx="183444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7" name="墨迹 126"/>
              <p14:cNvContentPartPr/>
              <p14:nvPr/>
            </p14:nvContentPartPr>
            <p14:xfrm>
              <a:off x="8700911" y="5283261"/>
              <a:ext cx="98778" cy="474977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8700911" y="5283261"/>
                <a:ext cx="98778" cy="4749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8" name="墨迹 127"/>
              <p14:cNvContentPartPr/>
              <p14:nvPr/>
            </p14:nvContentPartPr>
            <p14:xfrm>
              <a:off x="8641644" y="5276035"/>
              <a:ext cx="325261" cy="366763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8641644" y="5276035"/>
                <a:ext cx="325261" cy="3667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9" name="墨迹 128"/>
              <p14:cNvContentPartPr/>
              <p14:nvPr/>
            </p14:nvContentPartPr>
            <p14:xfrm>
              <a:off x="8726311" y="5464968"/>
              <a:ext cx="268111" cy="239692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8726311" y="5464968"/>
                <a:ext cx="268111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0" name="墨迹 129"/>
              <p14:cNvContentPartPr/>
              <p14:nvPr/>
            </p14:nvContentPartPr>
            <p14:xfrm>
              <a:off x="9102725" y="5180863"/>
              <a:ext cx="275696" cy="363062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9102725" y="5180863"/>
                <a:ext cx="275696" cy="363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1" name="墨迹 130"/>
              <p14:cNvContentPartPr/>
              <p14:nvPr/>
            </p14:nvContentPartPr>
            <p14:xfrm>
              <a:off x="9352844" y="5464968"/>
              <a:ext cx="121356" cy="172014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9352844" y="5464968"/>
                <a:ext cx="121356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2" name="墨迹 131"/>
              <p14:cNvContentPartPr/>
              <p14:nvPr/>
            </p14:nvContentPartPr>
            <p14:xfrm>
              <a:off x="9821333" y="5472018"/>
              <a:ext cx="14111" cy="21149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9821333" y="5472018"/>
                <a:ext cx="14111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3" name="墨迹 132"/>
              <p14:cNvContentPartPr/>
              <p14:nvPr/>
            </p14:nvContentPartPr>
            <p14:xfrm>
              <a:off x="9742311" y="5256296"/>
              <a:ext cx="259644" cy="50758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9742311" y="5256296"/>
                <a:ext cx="25964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4" name="墨迹 133"/>
              <p14:cNvContentPartPr/>
              <p14:nvPr/>
            </p14:nvContentPartPr>
            <p14:xfrm>
              <a:off x="9906000" y="5284494"/>
              <a:ext cx="84666" cy="379453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9906000" y="5284494"/>
                <a:ext cx="84666" cy="3794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5" name="墨迹 134"/>
              <p14:cNvContentPartPr/>
              <p14:nvPr/>
            </p14:nvContentPartPr>
            <p14:xfrm>
              <a:off x="9793111" y="5356050"/>
              <a:ext cx="110772" cy="123018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9793111" y="5356050"/>
                <a:ext cx="110772" cy="123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6" name="墨迹 135"/>
              <p14:cNvContentPartPr/>
              <p14:nvPr/>
            </p14:nvContentPartPr>
            <p14:xfrm>
              <a:off x="10089444" y="5209415"/>
              <a:ext cx="256116" cy="402188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10089444" y="5209415"/>
                <a:ext cx="256116" cy="4021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7" name="墨迹 136"/>
              <p14:cNvContentPartPr/>
              <p14:nvPr/>
            </p14:nvContentPartPr>
            <p14:xfrm>
              <a:off x="10421761" y="5072121"/>
              <a:ext cx="336550" cy="375928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10421761" y="5072121"/>
                <a:ext cx="336550" cy="375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8" name="墨迹 137"/>
              <p14:cNvContentPartPr/>
              <p14:nvPr/>
            </p14:nvContentPartPr>
            <p14:xfrm>
              <a:off x="10480322" y="5303353"/>
              <a:ext cx="183798" cy="587421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10480322" y="5303353"/>
                <a:ext cx="183798" cy="5874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9" name="墨迹 138"/>
              <p14:cNvContentPartPr/>
              <p14:nvPr/>
            </p14:nvContentPartPr>
            <p14:xfrm>
              <a:off x="10767482" y="5219461"/>
              <a:ext cx="431095" cy="392142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10767482" y="5219461"/>
                <a:ext cx="431095" cy="3921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0" name="墨迹 139"/>
              <p14:cNvContentPartPr/>
              <p14:nvPr/>
            </p14:nvContentPartPr>
            <p14:xfrm>
              <a:off x="11260667" y="5230035"/>
              <a:ext cx="191911" cy="341913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11260667" y="5230035"/>
                <a:ext cx="191911" cy="341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1" name="墨迹 140"/>
              <p14:cNvContentPartPr/>
              <p14:nvPr/>
            </p14:nvContentPartPr>
            <p14:xfrm>
              <a:off x="11447110" y="5143500"/>
              <a:ext cx="132820" cy="155094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11447110" y="5143500"/>
                <a:ext cx="132820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2" name="墨迹 141"/>
              <p14:cNvContentPartPr/>
              <p14:nvPr/>
            </p14:nvContentPartPr>
            <p14:xfrm>
              <a:off x="11571111" y="5199898"/>
              <a:ext cx="180623" cy="22559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11571111" y="5199898"/>
                <a:ext cx="180623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3" name="墨迹 142"/>
              <p14:cNvContentPartPr/>
              <p14:nvPr/>
            </p14:nvContentPartPr>
            <p14:xfrm>
              <a:off x="11650132" y="5117416"/>
              <a:ext cx="28223" cy="223477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11650132" y="5117416"/>
                <a:ext cx="28223" cy="2234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4" name="墨迹 143"/>
              <p14:cNvContentPartPr/>
              <p14:nvPr/>
            </p14:nvContentPartPr>
            <p14:xfrm>
              <a:off x="4150606" y="6590109"/>
              <a:ext cx="65794" cy="200213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4150606" y="6590109"/>
                <a:ext cx="6579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5" name="墨迹 144"/>
              <p14:cNvContentPartPr/>
              <p14:nvPr/>
            </p14:nvContentPartPr>
            <p14:xfrm>
              <a:off x="4395258" y="6640867"/>
              <a:ext cx="85019" cy="56398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4395258" y="6640867"/>
                <a:ext cx="85019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6" name="墨迹 145"/>
              <p14:cNvContentPartPr/>
              <p14:nvPr/>
            </p14:nvContentPartPr>
            <p14:xfrm>
              <a:off x="4358922" y="6730399"/>
              <a:ext cx="117122" cy="79662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4358922" y="6730399"/>
                <a:ext cx="117122" cy="79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7" name="墨迹 146"/>
              <p14:cNvContentPartPr/>
              <p14:nvPr/>
            </p14:nvContentPartPr>
            <p14:xfrm>
              <a:off x="4820355" y="6574247"/>
              <a:ext cx="11289" cy="297852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4820355" y="6574247"/>
                <a:ext cx="11289" cy="297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8" name="墨迹 147"/>
              <p14:cNvContentPartPr/>
              <p14:nvPr/>
            </p14:nvContentPartPr>
            <p14:xfrm>
              <a:off x="6185781" y="6561028"/>
              <a:ext cx="672219" cy="68559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6185781" y="6561028"/>
                <a:ext cx="672219" cy="68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9" name="墨迹 148"/>
              <p14:cNvContentPartPr/>
              <p14:nvPr/>
            </p14:nvContentPartPr>
            <p14:xfrm>
              <a:off x="6479822" y="5975371"/>
              <a:ext cx="39511" cy="360947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6479822" y="5975371"/>
                <a:ext cx="39511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50" name="墨迹 149"/>
              <p14:cNvContentPartPr/>
              <p14:nvPr/>
            </p14:nvContentPartPr>
            <p14:xfrm>
              <a:off x="6475588" y="6059439"/>
              <a:ext cx="162278" cy="203561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6475588" y="6059439"/>
                <a:ext cx="162278" cy="2035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1" name="墨迹 150"/>
              <p14:cNvContentPartPr/>
              <p14:nvPr/>
            </p14:nvContentPartPr>
            <p14:xfrm>
              <a:off x="6626577" y="6066312"/>
              <a:ext cx="112889" cy="197569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6626577" y="6066312"/>
                <a:ext cx="112889" cy="197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2" name="墨迹 151"/>
              <p14:cNvContentPartPr/>
              <p14:nvPr/>
            </p14:nvContentPartPr>
            <p14:xfrm>
              <a:off x="6773333" y="5989470"/>
              <a:ext cx="400756" cy="270710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6773333" y="5989470"/>
                <a:ext cx="400756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3" name="墨迹 152"/>
              <p14:cNvContentPartPr/>
              <p14:nvPr/>
            </p14:nvContentPartPr>
            <p14:xfrm>
              <a:off x="4803422" y="6023309"/>
              <a:ext cx="1545166" cy="195983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4803422" y="6023309"/>
                <a:ext cx="1545166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4" name="墨迹 153"/>
              <p14:cNvContentPartPr/>
              <p14:nvPr/>
            </p14:nvContentPartPr>
            <p14:xfrm>
              <a:off x="4730044" y="6025423"/>
              <a:ext cx="513644" cy="257316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4730044" y="6025423"/>
                <a:ext cx="513644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5" name="墨迹 154"/>
              <p14:cNvContentPartPr/>
              <p14:nvPr/>
            </p14:nvContentPartPr>
            <p14:xfrm>
              <a:off x="8754533" y="6341958"/>
              <a:ext cx="8467" cy="19739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8754533" y="6341958"/>
                <a:ext cx="8467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6" name="墨迹 155"/>
              <p14:cNvContentPartPr/>
              <p14:nvPr/>
            </p14:nvContentPartPr>
            <p14:xfrm>
              <a:off x="8743244" y="6277100"/>
              <a:ext cx="16933" cy="14099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8743244" y="6277100"/>
                <a:ext cx="16933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7" name="墨迹 156"/>
              <p14:cNvContentPartPr/>
              <p14:nvPr/>
            </p14:nvContentPartPr>
            <p14:xfrm>
              <a:off x="8815916" y="6299659"/>
              <a:ext cx="86784" cy="11279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8815916" y="6299659"/>
                <a:ext cx="8678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8" name="墨迹 157"/>
              <p14:cNvContentPartPr/>
              <p14:nvPr/>
            </p14:nvContentPartPr>
            <p14:xfrm>
              <a:off x="8739011" y="6350417"/>
              <a:ext cx="49389" cy="296971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8739011" y="6350417"/>
                <a:ext cx="49389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9" name="墨迹 158"/>
              <p14:cNvContentPartPr/>
              <p14:nvPr/>
            </p14:nvContentPartPr>
            <p14:xfrm>
              <a:off x="8777111" y="6395536"/>
              <a:ext cx="158044" cy="200918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8777111" y="6395536"/>
                <a:ext cx="158044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60" name="墨迹 159"/>
              <p14:cNvContentPartPr/>
              <p14:nvPr/>
            </p14:nvContentPartPr>
            <p14:xfrm>
              <a:off x="8892822" y="6169944"/>
              <a:ext cx="249061" cy="535781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8892822" y="6169944"/>
                <a:ext cx="249061" cy="535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61" name="墨迹 160"/>
              <p14:cNvContentPartPr/>
              <p14:nvPr/>
            </p14:nvContentPartPr>
            <p14:xfrm>
              <a:off x="8991600" y="6375444"/>
              <a:ext cx="186266" cy="217485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8991600" y="6375444"/>
                <a:ext cx="186266" cy="217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2" name="墨迹 161"/>
              <p14:cNvContentPartPr/>
              <p14:nvPr/>
            </p14:nvContentPartPr>
            <p14:xfrm>
              <a:off x="9247716" y="6252954"/>
              <a:ext cx="312561" cy="370993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9247716" y="6252954"/>
                <a:ext cx="312561" cy="3709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3" name="墨迹 162"/>
              <p14:cNvContentPartPr/>
              <p14:nvPr/>
            </p14:nvContentPartPr>
            <p14:xfrm>
              <a:off x="9723261" y="6197438"/>
              <a:ext cx="107950" cy="158619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9723261" y="6197438"/>
                <a:ext cx="107950" cy="158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4" name="墨迹 163"/>
              <p14:cNvContentPartPr/>
              <p14:nvPr/>
            </p14:nvContentPartPr>
            <p14:xfrm>
              <a:off x="9577916" y="6356057"/>
              <a:ext cx="263172" cy="50758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9577916" y="6356057"/>
                <a:ext cx="263172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5" name="墨迹 164"/>
              <p14:cNvContentPartPr/>
              <p14:nvPr/>
            </p14:nvContentPartPr>
            <p14:xfrm>
              <a:off x="9721144" y="6296839"/>
              <a:ext cx="77611" cy="628838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9721144" y="6296839"/>
                <a:ext cx="77611" cy="628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6" name="墨迹 165"/>
              <p14:cNvContentPartPr/>
              <p14:nvPr/>
            </p14:nvContentPartPr>
            <p14:xfrm>
              <a:off x="9661172" y="6395536"/>
              <a:ext cx="230716" cy="183470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9661172" y="6395536"/>
                <a:ext cx="230716" cy="1834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7" name="墨迹 166"/>
              <p14:cNvContentPartPr/>
              <p14:nvPr/>
            </p14:nvContentPartPr>
            <p14:xfrm>
              <a:off x="10032471" y="6303713"/>
              <a:ext cx="203729" cy="293446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10032471" y="6303713"/>
                <a:ext cx="203729" cy="293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8" name="墨迹 167"/>
              <p14:cNvContentPartPr/>
              <p14:nvPr/>
            </p14:nvContentPartPr>
            <p14:xfrm>
              <a:off x="10252251" y="6213300"/>
              <a:ext cx="232304" cy="447306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10252251" y="6213300"/>
                <a:ext cx="232304" cy="447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9" name="墨迹 168"/>
              <p14:cNvContentPartPr/>
              <p14:nvPr/>
            </p14:nvContentPartPr>
            <p14:xfrm>
              <a:off x="10284177" y="6376854"/>
              <a:ext cx="186267" cy="225239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10284177" y="6376854"/>
                <a:ext cx="186267" cy="2252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70" name="墨迹 169"/>
              <p14:cNvContentPartPr/>
              <p14:nvPr/>
            </p14:nvContentPartPr>
            <p14:xfrm>
              <a:off x="10425288" y="6169944"/>
              <a:ext cx="45156" cy="104336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10425288" y="6169944"/>
                <a:ext cx="45156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71" name="墨迹 170"/>
              <p14:cNvContentPartPr/>
              <p14:nvPr/>
            </p14:nvContentPartPr>
            <p14:xfrm>
              <a:off x="10532532" y="6264410"/>
              <a:ext cx="330906" cy="314772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10532532" y="6264410"/>
                <a:ext cx="330906" cy="314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2" name="墨迹 171"/>
              <p14:cNvContentPartPr/>
              <p14:nvPr/>
            </p14:nvContentPartPr>
            <p14:xfrm>
              <a:off x="10978444" y="6279038"/>
              <a:ext cx="157692" cy="20621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10978444" y="6279038"/>
                <a:ext cx="157692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3" name="墨迹 172"/>
              <p14:cNvContentPartPr/>
              <p14:nvPr/>
            </p14:nvContentPartPr>
            <p14:xfrm>
              <a:off x="10862732" y="6350417"/>
              <a:ext cx="326673" cy="99578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10862732" y="6350417"/>
                <a:ext cx="326673" cy="99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4" name="墨迹 173"/>
              <p14:cNvContentPartPr/>
              <p14:nvPr/>
            </p14:nvContentPartPr>
            <p14:xfrm>
              <a:off x="10978444" y="6169944"/>
              <a:ext cx="53623" cy="206028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10978444" y="6169944"/>
                <a:ext cx="53623" cy="206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5" name="墨迹 174"/>
              <p14:cNvContentPartPr/>
              <p14:nvPr/>
            </p14:nvContentPartPr>
            <p14:xfrm>
              <a:off x="11026422" y="6103676"/>
              <a:ext cx="70556" cy="356717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11026422" y="6103676"/>
                <a:ext cx="70556" cy="3567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6" name="墨迹 175"/>
              <p14:cNvContentPartPr/>
              <p14:nvPr/>
            </p14:nvContentPartPr>
            <p14:xfrm>
              <a:off x="10997318" y="6403467"/>
              <a:ext cx="82726" cy="149983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10997318" y="6403467"/>
                <a:ext cx="82726" cy="149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7" name="墨迹 176"/>
              <p14:cNvContentPartPr/>
              <p14:nvPr/>
            </p14:nvContentPartPr>
            <p14:xfrm>
              <a:off x="11142132" y="6401175"/>
              <a:ext cx="141112" cy="84597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11142132" y="6401175"/>
                <a:ext cx="14111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8" name="墨迹 177"/>
              <p14:cNvContentPartPr/>
              <p14:nvPr/>
            </p14:nvContentPartPr>
            <p14:xfrm>
              <a:off x="11263488" y="6107906"/>
              <a:ext cx="222956" cy="78957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11263488" y="6107906"/>
                <a:ext cx="22295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79" name="墨迹 178"/>
              <p14:cNvContentPartPr/>
              <p14:nvPr/>
            </p14:nvContentPartPr>
            <p14:xfrm>
              <a:off x="11215511" y="6028949"/>
              <a:ext cx="208844" cy="360947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11215511" y="6028949"/>
                <a:ext cx="208844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80" name="墨迹 179"/>
              <p14:cNvContentPartPr/>
              <p14:nvPr/>
            </p14:nvContentPartPr>
            <p14:xfrm>
              <a:off x="11356622" y="6231276"/>
              <a:ext cx="84667" cy="420871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11356622" y="6231276"/>
                <a:ext cx="84667" cy="420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81" name="墨迹 180"/>
              <p14:cNvContentPartPr/>
              <p14:nvPr/>
            </p14:nvContentPartPr>
            <p14:xfrm>
              <a:off x="11460514" y="6192503"/>
              <a:ext cx="251707" cy="259431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11460514" y="6192503"/>
                <a:ext cx="251707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2" name="墨迹 181"/>
              <p14:cNvContentPartPr/>
              <p14:nvPr/>
            </p14:nvContentPartPr>
            <p14:xfrm>
              <a:off x="11929532" y="5978190"/>
              <a:ext cx="25400" cy="5640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11929532" y="5978190"/>
                <a:ext cx="25400" cy="5640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05" y="148590"/>
            <a:ext cx="8691880" cy="40843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95" y="4232910"/>
            <a:ext cx="7115810" cy="222313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005" y="148590"/>
            <a:ext cx="8691880" cy="408432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1695" y="4232910"/>
            <a:ext cx="7115810" cy="222313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608666" y="1847035"/>
              <a:ext cx="16934" cy="200213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608666" y="1847035"/>
                <a:ext cx="16934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1608666" y="1911893"/>
              <a:ext cx="143934" cy="73317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1608666" y="1911893"/>
                <a:ext cx="143934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1744133" y="1780767"/>
              <a:ext cx="16933" cy="396196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744133" y="1780767"/>
                <a:ext cx="16933" cy="396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744133" y="1968291"/>
              <a:ext cx="174978" cy="101516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744133" y="1968291"/>
                <a:ext cx="174978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2600677" y="1127960"/>
              <a:ext cx="1234723" cy="5639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2600677" y="1127960"/>
                <a:ext cx="1234723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2910769" y="778292"/>
              <a:ext cx="1252008" cy="50758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2910769" y="778292"/>
                <a:ext cx="125200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1983140" y="1869594"/>
              <a:ext cx="13053" cy="47938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983140" y="1869594"/>
                <a:ext cx="13053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1952977" y="1812491"/>
              <a:ext cx="101600" cy="229117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952977" y="1812491"/>
                <a:ext cx="101600" cy="2291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2054577" y="1742699"/>
              <a:ext cx="235656" cy="301024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2054577" y="1742699"/>
                <a:ext cx="235656" cy="3010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2319866" y="1855495"/>
              <a:ext cx="118534" cy="144696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2319866" y="1855495"/>
                <a:ext cx="118534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2348088" y="1849855"/>
              <a:ext cx="84667" cy="29890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2348088" y="1849855"/>
                <a:ext cx="84667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1744133" y="2255921"/>
              <a:ext cx="11289" cy="174833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744133" y="2255921"/>
                <a:ext cx="11289" cy="1748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1744133" y="2315138"/>
              <a:ext cx="121355" cy="25380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1744133" y="2315138"/>
                <a:ext cx="121355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1862666" y="2212741"/>
              <a:ext cx="19756" cy="243393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862666" y="2212741"/>
                <a:ext cx="19756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1941688" y="2219262"/>
              <a:ext cx="135467" cy="181002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941688" y="2219262"/>
                <a:ext cx="135467" cy="181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2065866" y="2154404"/>
              <a:ext cx="191911" cy="249033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2065866" y="2154404"/>
                <a:ext cx="191911" cy="249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2280355" y="2227722"/>
              <a:ext cx="104422" cy="129715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2280355" y="2227722"/>
                <a:ext cx="104422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2322688" y="2236886"/>
              <a:ext cx="47978" cy="329224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2322688" y="2236886"/>
                <a:ext cx="47978" cy="329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2438400" y="2195293"/>
              <a:ext cx="136172" cy="2678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2438400" y="2195293"/>
                <a:ext cx="136172" cy="267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1744133" y="2645067"/>
              <a:ext cx="163689" cy="231232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744133" y="2645067"/>
                <a:ext cx="163689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1896533" y="2628148"/>
              <a:ext cx="366889" cy="234051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896533" y="2628148"/>
                <a:ext cx="366889" cy="234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2192866" y="2729664"/>
              <a:ext cx="42334" cy="355308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2192866" y="2729664"/>
                <a:ext cx="42334" cy="3553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2268184" y="2568930"/>
              <a:ext cx="147638" cy="126895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2268184" y="2568930"/>
                <a:ext cx="147638" cy="126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2407355" y="2566110"/>
              <a:ext cx="93133" cy="2819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2407355" y="2566110"/>
                <a:ext cx="931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1811866" y="3013064"/>
              <a:ext cx="265289" cy="284810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811866" y="3013064"/>
                <a:ext cx="265289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2084211" y="3035623"/>
              <a:ext cx="142522" cy="222244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2084211" y="3035623"/>
                <a:ext cx="142522" cy="222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2201333" y="2990505"/>
              <a:ext cx="220133" cy="269300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2201333" y="2990505"/>
                <a:ext cx="220133" cy="269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2444044" y="3051133"/>
              <a:ext cx="174978" cy="189814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2444044" y="3051133"/>
                <a:ext cx="174978" cy="189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2528711" y="3039853"/>
              <a:ext cx="16933" cy="462464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2528711" y="3039853"/>
                <a:ext cx="16933" cy="462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8562622" y="1421230"/>
              <a:ext cx="310444" cy="308250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8562622" y="1421230"/>
                <a:ext cx="310444" cy="308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8906933" y="1445728"/>
              <a:ext cx="163689" cy="251852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8906933" y="1445728"/>
                <a:ext cx="163689" cy="251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9031111" y="1451544"/>
              <a:ext cx="282222" cy="279875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9031111" y="1451544"/>
                <a:ext cx="282222" cy="279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9276468" y="1545305"/>
              <a:ext cx="129999" cy="188934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9276468" y="1545305"/>
                <a:ext cx="129999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9299222" y="1575796"/>
              <a:ext cx="87488" cy="364296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9299222" y="1575796"/>
                <a:ext cx="87488" cy="3642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9612488" y="1590424"/>
              <a:ext cx="307622" cy="39478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9612488" y="1590424"/>
                <a:ext cx="3076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9900355" y="1488907"/>
              <a:ext cx="172509" cy="98697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9900355" y="1488907"/>
                <a:ext cx="172509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9674577" y="1703220"/>
              <a:ext cx="301978" cy="39479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9674577" y="1703220"/>
                <a:ext cx="30197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9667522" y="1770897"/>
              <a:ext cx="201788" cy="45119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9667522" y="1770897"/>
                <a:ext cx="201788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10182577" y="1376111"/>
              <a:ext cx="211667" cy="353017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0182577" y="1376111"/>
                <a:ext cx="211667" cy="353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10334977" y="1563635"/>
              <a:ext cx="118534" cy="162144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0334977" y="1563635"/>
                <a:ext cx="118534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10462682" y="1330993"/>
              <a:ext cx="126295" cy="124076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0462682" y="1330993"/>
                <a:ext cx="126295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10588977" y="1359192"/>
              <a:ext cx="166511" cy="22559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0588977" y="1359192"/>
                <a:ext cx="1665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10662355" y="1257676"/>
              <a:ext cx="22577" cy="222772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0662355" y="1257676"/>
                <a:ext cx="22577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10600267" y="1570685"/>
              <a:ext cx="214488" cy="1409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0600267" y="1570685"/>
                <a:ext cx="214488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10715977" y="1466348"/>
              <a:ext cx="19755" cy="250971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10715977" y="1466348"/>
                <a:ext cx="19755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11040532" y="1370472"/>
              <a:ext cx="184856" cy="259430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1040532" y="1370472"/>
                <a:ext cx="184856" cy="259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11190817" y="1376111"/>
              <a:ext cx="346427" cy="257493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11190817" y="1376111"/>
                <a:ext cx="346427" cy="257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11480800" y="1477628"/>
              <a:ext cx="160867" cy="161615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1480800" y="1477628"/>
                <a:ext cx="160867" cy="161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11517488" y="1511467"/>
              <a:ext cx="47977" cy="470923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1517488" y="1511467"/>
                <a:ext cx="47977" cy="4709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11570229" y="1156159"/>
              <a:ext cx="173038" cy="184703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1570229" y="1156159"/>
                <a:ext cx="173038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11734800" y="1206917"/>
              <a:ext cx="155222" cy="33839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1734800" y="1206917"/>
                <a:ext cx="15522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11226800" y="1874529"/>
              <a:ext cx="16932" cy="336273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1226800" y="1874529"/>
                <a:ext cx="16932" cy="336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11150423" y="2100826"/>
              <a:ext cx="223132" cy="252734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1150423" y="2100826"/>
                <a:ext cx="223132" cy="252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11390488" y="1973930"/>
              <a:ext cx="22577" cy="180474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1390488" y="1973930"/>
                <a:ext cx="22577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11390488" y="2055708"/>
              <a:ext cx="90312" cy="31018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1390488" y="2055708"/>
                <a:ext cx="90312" cy="31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11486444" y="1966881"/>
              <a:ext cx="22577" cy="331338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1486444" y="1966881"/>
                <a:ext cx="22577" cy="331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11554177" y="1959831"/>
              <a:ext cx="127000" cy="31019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1554177" y="1959831"/>
                <a:ext cx="127000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11596511" y="1861134"/>
              <a:ext cx="53623" cy="270711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1596511" y="1861134"/>
                <a:ext cx="53623" cy="2707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11266311" y="2543550"/>
              <a:ext cx="105018" cy="59958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1266311" y="2543550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10890073" y="2605588"/>
              <a:ext cx="31927" cy="180474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0890073" y="2605588"/>
                <a:ext cx="31927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10922000" y="2673266"/>
              <a:ext cx="118532" cy="28199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0922000" y="2673266"/>
                <a:ext cx="11853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11012311" y="2612638"/>
              <a:ext cx="22577" cy="235462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1012311" y="2612638"/>
                <a:ext cx="22577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11085688" y="2580209"/>
              <a:ext cx="169333" cy="170075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1085688" y="2580209"/>
                <a:ext cx="169333" cy="170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11216393" y="2543550"/>
              <a:ext cx="241829" cy="219777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1216393" y="2543550"/>
                <a:ext cx="241829" cy="219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11417300" y="2616868"/>
              <a:ext cx="119944" cy="135355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1417300" y="2616868"/>
                <a:ext cx="119944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11489267" y="2660753"/>
              <a:ext cx="31044" cy="381920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1489267" y="2660753"/>
                <a:ext cx="31044" cy="381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11528777" y="2472172"/>
              <a:ext cx="104423" cy="48819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1528777" y="2472172"/>
                <a:ext cx="104423" cy="48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11336867" y="2577389"/>
              <a:ext cx="70555" cy="73318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1336867" y="2577389"/>
                <a:ext cx="70555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11235267" y="2955256"/>
              <a:ext cx="19755" cy="583719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1235267" y="2955256"/>
                <a:ext cx="19755" cy="583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11115851" y="3412080"/>
              <a:ext cx="249237" cy="249738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1115851" y="3412080"/>
                <a:ext cx="249237" cy="249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11438467" y="3271790"/>
              <a:ext cx="8467" cy="174129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1438467" y="3271790"/>
                <a:ext cx="8467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11469511" y="3299284"/>
              <a:ext cx="107244" cy="39479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1469511" y="3299284"/>
                <a:ext cx="1072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11571111" y="3221737"/>
              <a:ext cx="22577" cy="328518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1571111" y="3221737"/>
                <a:ext cx="22577" cy="3285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11633200" y="3209047"/>
              <a:ext cx="135467" cy="28199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1633200" y="3209047"/>
                <a:ext cx="1354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11700932" y="3121630"/>
              <a:ext cx="28223" cy="191754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1700932" y="3121630"/>
                <a:ext cx="28223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10930467" y="3897103"/>
              <a:ext cx="31044" cy="262251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0930467" y="3897103"/>
                <a:ext cx="31044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10978444" y="3978880"/>
              <a:ext cx="124177" cy="25380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0978444" y="3978880"/>
                <a:ext cx="124177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11085688" y="3878421"/>
              <a:ext cx="11289" cy="272473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1085688" y="3878421"/>
                <a:ext cx="11289" cy="272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11134725" y="4004259"/>
              <a:ext cx="173919" cy="107157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1134725" y="4004259"/>
                <a:ext cx="173919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11317111" y="3882475"/>
              <a:ext cx="169333" cy="189462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1317111" y="3882475"/>
                <a:ext cx="169333" cy="189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11453282" y="3857625"/>
              <a:ext cx="270228" cy="222067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1453282" y="3857625"/>
                <a:ext cx="270228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11731801" y="3919662"/>
              <a:ext cx="129999" cy="132536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1731801" y="3919662"/>
                <a:ext cx="129999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11774311" y="3916314"/>
              <a:ext cx="62089" cy="440433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1774311" y="3916314"/>
                <a:ext cx="62089" cy="4404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5288844" y="1443789"/>
              <a:ext cx="237066" cy="293270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5288844" y="1443789"/>
                <a:ext cx="237066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5571066" y="1469873"/>
              <a:ext cx="107244" cy="193868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5571066" y="1469873"/>
                <a:ext cx="107244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5678311" y="1466348"/>
              <a:ext cx="224366" cy="216075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5678311" y="1466348"/>
                <a:ext cx="224366" cy="216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5954888" y="1477628"/>
              <a:ext cx="84667" cy="174834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5954888" y="1477628"/>
                <a:ext cx="84667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5937955" y="1483268"/>
              <a:ext cx="107245" cy="341208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5937955" y="1483268"/>
                <a:ext cx="107245" cy="341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3691466" y="3079332"/>
              <a:ext cx="8467" cy="186113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3691466" y="3079332"/>
                <a:ext cx="8467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3691466" y="3132910"/>
              <a:ext cx="90311" cy="64858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3691466" y="3132910"/>
                <a:ext cx="90311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4" name="墨迹 93"/>
              <p14:cNvContentPartPr/>
              <p14:nvPr/>
            </p14:nvContentPartPr>
            <p14:xfrm>
              <a:off x="3764844" y="3018704"/>
              <a:ext cx="31044" cy="235462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3764844" y="3018704"/>
                <a:ext cx="31044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3798711" y="3098190"/>
              <a:ext cx="95955" cy="130597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3798711" y="3098190"/>
                <a:ext cx="95955" cy="130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6" name="墨迹 95"/>
              <p14:cNvContentPartPr/>
              <p14:nvPr/>
            </p14:nvContentPartPr>
            <p14:xfrm>
              <a:off x="3917244" y="2964421"/>
              <a:ext cx="67733" cy="176949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3917244" y="2964421"/>
                <a:ext cx="67733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7" name="墨迹 96"/>
              <p14:cNvContentPartPr/>
              <p14:nvPr/>
            </p14:nvContentPartPr>
            <p14:xfrm>
              <a:off x="3962400" y="2935517"/>
              <a:ext cx="146755" cy="224534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3962400" y="2935517"/>
                <a:ext cx="146755" cy="2245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8" name="墨迹 97"/>
              <p14:cNvContentPartPr/>
              <p14:nvPr/>
            </p14:nvContentPartPr>
            <p14:xfrm>
              <a:off x="4137377" y="3000375"/>
              <a:ext cx="107245" cy="93937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4137377" y="3000375"/>
                <a:ext cx="107245" cy="93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墨迹 98"/>
              <p14:cNvContentPartPr/>
              <p14:nvPr/>
            </p14:nvContentPartPr>
            <p14:xfrm>
              <a:off x="4168422" y="2983455"/>
              <a:ext cx="64911" cy="262251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4168422" y="2983455"/>
                <a:ext cx="64911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墨迹 99"/>
              <p14:cNvContentPartPr/>
              <p14:nvPr/>
            </p14:nvContentPartPr>
            <p14:xfrm>
              <a:off x="4464755" y="3326249"/>
              <a:ext cx="16933" cy="195807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4464755" y="3326249"/>
                <a:ext cx="16933" cy="195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1" name="墨迹 100"/>
              <p14:cNvContentPartPr/>
              <p14:nvPr/>
            </p14:nvContentPartPr>
            <p14:xfrm>
              <a:off x="4476044" y="3361322"/>
              <a:ext cx="64911" cy="56398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4476044" y="3361322"/>
                <a:ext cx="64911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2" name="墨迹 101"/>
              <p14:cNvContentPartPr/>
              <p14:nvPr/>
            </p14:nvContentPartPr>
            <p14:xfrm>
              <a:off x="4526844" y="3280778"/>
              <a:ext cx="22578" cy="266657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4526844" y="3280778"/>
                <a:ext cx="22578" cy="266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3" name="墨迹 102"/>
              <p14:cNvContentPartPr/>
              <p14:nvPr/>
            </p14:nvContentPartPr>
            <p14:xfrm>
              <a:off x="4605866" y="3244296"/>
              <a:ext cx="107245" cy="201623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4605866" y="3244296"/>
                <a:ext cx="107245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" name="墨迹 103"/>
              <p14:cNvContentPartPr/>
              <p14:nvPr/>
            </p14:nvContentPartPr>
            <p14:xfrm>
              <a:off x="4667955" y="3213982"/>
              <a:ext cx="169333" cy="241807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4667955" y="3213982"/>
                <a:ext cx="169333" cy="2418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" name="墨迹 104"/>
              <p14:cNvContentPartPr/>
              <p14:nvPr/>
            </p14:nvContentPartPr>
            <p14:xfrm>
              <a:off x="4854222" y="3259805"/>
              <a:ext cx="84666" cy="107157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4854222" y="3259805"/>
                <a:ext cx="84666" cy="1071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6" name="墨迹 105"/>
              <p14:cNvContentPartPr/>
              <p14:nvPr/>
            </p14:nvContentPartPr>
            <p14:xfrm>
              <a:off x="4879622" y="3261215"/>
              <a:ext cx="42333" cy="246742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4879622" y="3261215"/>
                <a:ext cx="42333" cy="246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墨迹 106"/>
              <p14:cNvContentPartPr/>
              <p14:nvPr/>
            </p14:nvContentPartPr>
            <p14:xfrm>
              <a:off x="4933244" y="3058182"/>
              <a:ext cx="146756" cy="94467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4933244" y="3058182"/>
                <a:ext cx="146756" cy="94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8" name="墨迹 107"/>
              <p14:cNvContentPartPr/>
              <p14:nvPr/>
            </p14:nvContentPartPr>
            <p14:xfrm>
              <a:off x="9959622" y="1890743"/>
              <a:ext cx="222955" cy="551291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9959622" y="1890743"/>
                <a:ext cx="222955" cy="5512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9" name="墨迹 108"/>
              <p14:cNvContentPartPr/>
              <p14:nvPr/>
            </p14:nvContentPartPr>
            <p14:xfrm>
              <a:off x="9828918" y="2281300"/>
              <a:ext cx="268993" cy="257844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9828918" y="2281300"/>
                <a:ext cx="268993" cy="2578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0" name="墨迹 109"/>
              <p14:cNvContentPartPr/>
              <p14:nvPr/>
            </p14:nvContentPartPr>
            <p14:xfrm>
              <a:off x="10118901" y="2138895"/>
              <a:ext cx="221721" cy="208849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10118901" y="2138895"/>
                <a:ext cx="221721" cy="2088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1" name="墨迹 110"/>
              <p14:cNvContentPartPr/>
              <p14:nvPr/>
            </p14:nvContentPartPr>
            <p14:xfrm>
              <a:off x="10340622" y="2164274"/>
              <a:ext cx="28222" cy="224182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10340622" y="2164274"/>
                <a:ext cx="28222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2" name="墨迹 111"/>
              <p14:cNvContentPartPr/>
              <p14:nvPr/>
            </p14:nvContentPartPr>
            <p14:xfrm>
              <a:off x="10408355" y="2114925"/>
              <a:ext cx="95956" cy="39479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10408355" y="2114925"/>
                <a:ext cx="959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3" name="墨迹 112"/>
              <p14:cNvContentPartPr/>
              <p14:nvPr/>
            </p14:nvContentPartPr>
            <p14:xfrm>
              <a:off x="9557455" y="2804391"/>
              <a:ext cx="297745" cy="351959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9557455" y="2804391"/>
                <a:ext cx="297745" cy="351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4" name="墨迹 113"/>
              <p14:cNvContentPartPr/>
              <p14:nvPr/>
            </p14:nvContentPartPr>
            <p14:xfrm>
              <a:off x="9936338" y="2870659"/>
              <a:ext cx="116417" cy="296090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9936338" y="2870659"/>
                <a:ext cx="116417" cy="2960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5" name="墨迹 114"/>
              <p14:cNvContentPartPr/>
              <p14:nvPr/>
            </p14:nvContentPartPr>
            <p14:xfrm>
              <a:off x="10042877" y="2936574"/>
              <a:ext cx="230012" cy="244274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10042877" y="2936574"/>
                <a:ext cx="230012" cy="244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6" name="墨迹 115"/>
              <p14:cNvContentPartPr/>
              <p14:nvPr/>
            </p14:nvContentPartPr>
            <p14:xfrm>
              <a:off x="10241844" y="2835234"/>
              <a:ext cx="90311" cy="246918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10241844" y="2835234"/>
                <a:ext cx="90311" cy="246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7" name="墨迹 116"/>
              <p14:cNvContentPartPr/>
              <p14:nvPr/>
            </p14:nvContentPartPr>
            <p14:xfrm>
              <a:off x="10289822" y="3013769"/>
              <a:ext cx="115710" cy="150160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10289822" y="3013769"/>
                <a:ext cx="115710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8" name="墨迹 117"/>
              <p14:cNvContentPartPr/>
              <p14:nvPr/>
            </p14:nvContentPartPr>
            <p14:xfrm>
              <a:off x="8886472" y="2460892"/>
              <a:ext cx="80609" cy="275646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8886472" y="2460892"/>
                <a:ext cx="80609" cy="275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19" name="墨迹 118"/>
              <p14:cNvContentPartPr/>
              <p14:nvPr/>
            </p14:nvContentPartPr>
            <p14:xfrm>
              <a:off x="9025466" y="2517466"/>
              <a:ext cx="22578" cy="147340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9025466" y="2517466"/>
                <a:ext cx="22578" cy="147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0" name="墨迹 119"/>
              <p14:cNvContentPartPr/>
              <p14:nvPr/>
            </p14:nvContentPartPr>
            <p14:xfrm>
              <a:off x="9048044" y="2554830"/>
              <a:ext cx="67733" cy="39479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9048044" y="2554830"/>
                <a:ext cx="6773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1" name="墨迹 120"/>
              <p14:cNvContentPartPr/>
              <p14:nvPr/>
            </p14:nvContentPartPr>
            <p14:xfrm>
              <a:off x="9138355" y="2418241"/>
              <a:ext cx="25400" cy="345262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9138355" y="2418241"/>
                <a:ext cx="25400" cy="345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2" name="墨迹 121"/>
              <p14:cNvContentPartPr/>
              <p14:nvPr/>
            </p14:nvContentPartPr>
            <p14:xfrm>
              <a:off x="9299222" y="2391981"/>
              <a:ext cx="47978" cy="597114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9299222" y="2391981"/>
                <a:ext cx="47978" cy="597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3" name="墨迹 122"/>
              <p14:cNvContentPartPr/>
              <p14:nvPr/>
            </p14:nvContentPartPr>
            <p14:xfrm>
              <a:off x="9262533" y="2354617"/>
              <a:ext cx="79022" cy="129716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9262533" y="2354617"/>
                <a:ext cx="79022" cy="129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4" name="墨迹 123"/>
              <p14:cNvContentPartPr/>
              <p14:nvPr/>
            </p14:nvContentPartPr>
            <p14:xfrm>
              <a:off x="9379302" y="2350035"/>
              <a:ext cx="58209" cy="80720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9379302" y="2350035"/>
                <a:ext cx="58209" cy="80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5" name="墨迹 124"/>
              <p14:cNvContentPartPr/>
              <p14:nvPr/>
            </p14:nvContentPartPr>
            <p14:xfrm>
              <a:off x="9042400" y="2436394"/>
              <a:ext cx="22577" cy="205853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9042400" y="2436394"/>
                <a:ext cx="22577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6" name="墨迹 125"/>
              <p14:cNvContentPartPr/>
              <p14:nvPr/>
            </p14:nvContentPartPr>
            <p14:xfrm>
              <a:off x="11763022" y="1923172"/>
              <a:ext cx="118533" cy="232994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11763022" y="1923172"/>
                <a:ext cx="118533" cy="2329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7" name="墨迹 126"/>
              <p14:cNvContentPartPr/>
              <p14:nvPr/>
            </p14:nvContentPartPr>
            <p14:xfrm>
              <a:off x="11864622" y="1947846"/>
              <a:ext cx="98778" cy="144520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11864622" y="1947846"/>
                <a:ext cx="98778" cy="1445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8" name="墨迹 127"/>
              <p14:cNvContentPartPr/>
              <p14:nvPr/>
            </p14:nvContentPartPr>
            <p14:xfrm>
              <a:off x="11929532" y="1905195"/>
              <a:ext cx="36689" cy="280228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11929532" y="1905195"/>
                <a:ext cx="36689" cy="280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9" name="墨迹 128"/>
              <p14:cNvContentPartPr/>
              <p14:nvPr/>
            </p14:nvContentPartPr>
            <p14:xfrm>
              <a:off x="12019844" y="1744990"/>
              <a:ext cx="59267" cy="530670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12019844" y="1744990"/>
                <a:ext cx="59267" cy="5306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0" name="墨迹 129"/>
              <p14:cNvContentPartPr/>
              <p14:nvPr/>
            </p14:nvContentPartPr>
            <p14:xfrm>
              <a:off x="11949288" y="2077738"/>
              <a:ext cx="220133" cy="217661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11949288" y="2077738"/>
                <a:ext cx="220133" cy="217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1" name="墨迹 130"/>
              <p14:cNvContentPartPr/>
              <p14:nvPr/>
            </p14:nvContentPartPr>
            <p14:xfrm>
              <a:off x="7050440" y="1703220"/>
              <a:ext cx="16404" cy="5640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7050440" y="1703220"/>
                <a:ext cx="16404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2" name="墨迹 131"/>
              <p14:cNvContentPartPr/>
              <p14:nvPr/>
            </p14:nvContentPartPr>
            <p14:xfrm>
              <a:off x="6982177" y="1591834"/>
              <a:ext cx="152400" cy="190343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6982177" y="1591834"/>
                <a:ext cx="152400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3" name="墨迹 132"/>
              <p14:cNvContentPartPr/>
              <p14:nvPr/>
            </p14:nvContentPartPr>
            <p14:xfrm>
              <a:off x="7098947" y="1570156"/>
              <a:ext cx="242534" cy="259254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7098947" y="1570156"/>
                <a:ext cx="242534" cy="259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4" name="墨迹 133"/>
              <p14:cNvContentPartPr/>
              <p14:nvPr/>
            </p14:nvContentPartPr>
            <p14:xfrm>
              <a:off x="7347302" y="1658102"/>
              <a:ext cx="137231" cy="143110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7347302" y="1658102"/>
                <a:ext cx="137231" cy="1431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5" name="墨迹 134"/>
              <p14:cNvContentPartPr/>
              <p14:nvPr/>
            </p14:nvContentPartPr>
            <p14:xfrm>
              <a:off x="7411155" y="1686300"/>
              <a:ext cx="56445" cy="420166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7411155" y="1686300"/>
                <a:ext cx="56445" cy="4201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6" name="墨迹 135"/>
              <p14:cNvContentPartPr/>
              <p14:nvPr/>
            </p14:nvContentPartPr>
            <p14:xfrm>
              <a:off x="7438143" y="1398671"/>
              <a:ext cx="153634" cy="163554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7438143" y="1398671"/>
                <a:ext cx="153634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7" name="墨迹 136"/>
              <p14:cNvContentPartPr/>
              <p14:nvPr/>
            </p14:nvContentPartPr>
            <p14:xfrm>
              <a:off x="7597422" y="1404310"/>
              <a:ext cx="141111" cy="28199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7597422" y="1404310"/>
                <a:ext cx="1411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8" name="墨迹 137"/>
              <p14:cNvContentPartPr/>
              <p14:nvPr/>
            </p14:nvContentPartPr>
            <p14:xfrm>
              <a:off x="8297333" y="4657067"/>
              <a:ext cx="73378" cy="525911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8297333" y="4657067"/>
                <a:ext cx="73378" cy="5259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39" name="墨迹 138"/>
              <p14:cNvContentPartPr/>
              <p14:nvPr/>
            </p14:nvContentPartPr>
            <p14:xfrm>
              <a:off x="8290630" y="4786606"/>
              <a:ext cx="209903" cy="221538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8290630" y="4786606"/>
                <a:ext cx="209903" cy="221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0" name="墨迹 139"/>
              <p14:cNvContentPartPr/>
              <p14:nvPr/>
            </p14:nvContentPartPr>
            <p14:xfrm>
              <a:off x="8509705" y="4891647"/>
              <a:ext cx="137584" cy="150336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8509705" y="4891647"/>
                <a:ext cx="137584" cy="150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1" name="墨迹 140"/>
              <p14:cNvContentPartPr/>
              <p14:nvPr/>
            </p14:nvContentPartPr>
            <p14:xfrm>
              <a:off x="8743244" y="4929187"/>
              <a:ext cx="5644" cy="169194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8743244" y="4929187"/>
                <a:ext cx="564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2" name="墨迹 141"/>
              <p14:cNvContentPartPr/>
              <p14:nvPr/>
            </p14:nvContentPartPr>
            <p14:xfrm>
              <a:off x="8861777" y="4805111"/>
              <a:ext cx="172156" cy="45119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8861777" y="4805111"/>
                <a:ext cx="172156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3" name="墨迹 142"/>
              <p14:cNvContentPartPr/>
              <p14:nvPr/>
            </p14:nvContentPartPr>
            <p14:xfrm>
              <a:off x="8839200" y="4951746"/>
              <a:ext cx="225777" cy="22559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8839200" y="4951746"/>
                <a:ext cx="22577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4" name="墨迹 143"/>
              <p14:cNvContentPartPr/>
              <p14:nvPr/>
            </p14:nvContentPartPr>
            <p14:xfrm>
              <a:off x="9180159" y="4822031"/>
              <a:ext cx="1473729" cy="107156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9180159" y="4822031"/>
                <a:ext cx="1473729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5" name="墨迹 144"/>
              <p14:cNvContentPartPr/>
              <p14:nvPr/>
            </p14:nvContentPartPr>
            <p14:xfrm>
              <a:off x="9245600" y="4424249"/>
              <a:ext cx="135466" cy="324464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9245600" y="4424249"/>
                <a:ext cx="135466" cy="3244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6" name="墨迹 145"/>
              <p14:cNvContentPartPr/>
              <p14:nvPr/>
            </p14:nvContentPartPr>
            <p14:xfrm>
              <a:off x="9420577" y="4506202"/>
              <a:ext cx="39512" cy="217132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9420577" y="4506202"/>
                <a:ext cx="39512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7" name="墨迹 146"/>
              <p14:cNvContentPartPr/>
              <p14:nvPr/>
            </p14:nvContentPartPr>
            <p14:xfrm>
              <a:off x="9443155" y="4573879"/>
              <a:ext cx="76200" cy="45119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9443155" y="4573879"/>
                <a:ext cx="76200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8" name="墨迹 147"/>
              <p14:cNvContentPartPr/>
              <p14:nvPr/>
            </p14:nvContentPartPr>
            <p14:xfrm>
              <a:off x="9488311" y="4462493"/>
              <a:ext cx="33866" cy="314419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9488311" y="4462493"/>
                <a:ext cx="33866" cy="314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49" name="墨迹 148"/>
              <p14:cNvContentPartPr/>
              <p14:nvPr/>
            </p14:nvContentPartPr>
            <p14:xfrm>
              <a:off x="9614428" y="4473773"/>
              <a:ext cx="139172" cy="210083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9614428" y="4473773"/>
                <a:ext cx="139172" cy="2100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0" name="墨迹 149"/>
              <p14:cNvContentPartPr/>
              <p14:nvPr/>
            </p14:nvContentPartPr>
            <p14:xfrm>
              <a:off x="9680398" y="4479942"/>
              <a:ext cx="358246" cy="212373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9680398" y="4479942"/>
                <a:ext cx="358246" cy="212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1" name="墨迹 150"/>
              <p14:cNvContentPartPr/>
              <p14:nvPr/>
            </p14:nvContentPartPr>
            <p14:xfrm>
              <a:off x="9920111" y="4511842"/>
              <a:ext cx="127000" cy="332748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9920111" y="4511842"/>
                <a:ext cx="127000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2" name="墨迹 151"/>
              <p14:cNvContentPartPr/>
              <p14:nvPr/>
            </p14:nvContentPartPr>
            <p14:xfrm>
              <a:off x="10049933" y="4489282"/>
              <a:ext cx="113771" cy="22560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10049933" y="4489282"/>
                <a:ext cx="113771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3" name="墨迹 152"/>
              <p14:cNvContentPartPr/>
              <p14:nvPr/>
            </p14:nvContentPartPr>
            <p14:xfrm>
              <a:off x="10041466" y="4359567"/>
              <a:ext cx="203200" cy="434265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10041466" y="4359567"/>
                <a:ext cx="203200" cy="4342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4" name="墨迹 153"/>
              <p14:cNvContentPartPr/>
              <p14:nvPr/>
            </p14:nvContentPartPr>
            <p14:xfrm>
              <a:off x="10351911" y="4399045"/>
              <a:ext cx="118533" cy="268772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10351911" y="4399045"/>
                <a:ext cx="118533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5" name="墨迹 154"/>
              <p14:cNvContentPartPr/>
              <p14:nvPr/>
            </p14:nvContentPartPr>
            <p14:xfrm>
              <a:off x="10478911" y="4453329"/>
              <a:ext cx="42333" cy="174129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10478911" y="4453329"/>
                <a:ext cx="42333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6" name="墨迹 155"/>
              <p14:cNvContentPartPr/>
              <p14:nvPr/>
            </p14:nvContentPartPr>
            <p14:xfrm>
              <a:off x="10504311" y="4500562"/>
              <a:ext cx="98777" cy="50758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10504311" y="4500562"/>
                <a:ext cx="98777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7" name="墨迹 156"/>
              <p14:cNvContentPartPr/>
              <p14:nvPr/>
            </p14:nvContentPartPr>
            <p14:xfrm>
              <a:off x="10600267" y="4357805"/>
              <a:ext cx="39511" cy="424747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10600267" y="4357805"/>
                <a:ext cx="39511" cy="4247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58" name="墨迹 157"/>
              <p14:cNvContentPartPr/>
              <p14:nvPr/>
            </p14:nvContentPartPr>
            <p14:xfrm>
              <a:off x="10701867" y="4415965"/>
              <a:ext cx="127000" cy="28199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10701867" y="4415965"/>
                <a:ext cx="1270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59" name="墨迹 158"/>
              <p14:cNvContentPartPr/>
              <p14:nvPr/>
            </p14:nvContentPartPr>
            <p14:xfrm>
              <a:off x="10732911" y="4317973"/>
              <a:ext cx="25400" cy="160030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10732911" y="4317973"/>
                <a:ext cx="25400" cy="1600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0" name="墨迹 159"/>
              <p14:cNvContentPartPr/>
              <p14:nvPr/>
            </p14:nvContentPartPr>
            <p14:xfrm>
              <a:off x="10735732" y="4286250"/>
              <a:ext cx="189971" cy="459643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10735732" y="4286250"/>
                <a:ext cx="189971" cy="4596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1" name="墨迹 160"/>
              <p14:cNvContentPartPr/>
              <p14:nvPr/>
            </p14:nvContentPartPr>
            <p14:xfrm>
              <a:off x="10442398" y="4822031"/>
              <a:ext cx="838024" cy="47938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10442398" y="4822031"/>
                <a:ext cx="838024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2" name="墨迹 161"/>
              <p14:cNvContentPartPr/>
              <p14:nvPr/>
            </p14:nvContentPartPr>
            <p14:xfrm>
              <a:off x="9443155" y="5008144"/>
              <a:ext cx="158045" cy="290803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9443155" y="5008144"/>
                <a:ext cx="158045" cy="2908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3" name="墨迹 162"/>
              <p14:cNvContentPartPr/>
              <p14:nvPr/>
            </p14:nvContentPartPr>
            <p14:xfrm>
              <a:off x="9643533" y="5065247"/>
              <a:ext cx="25400" cy="123371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9643533" y="5065247"/>
                <a:ext cx="25400" cy="123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4" name="墨迹 163"/>
              <p14:cNvContentPartPr/>
              <p14:nvPr/>
            </p14:nvContentPartPr>
            <p14:xfrm>
              <a:off x="9668933" y="5092741"/>
              <a:ext cx="59267" cy="28199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9668933" y="5092741"/>
                <a:ext cx="592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5" name="墨迹 164"/>
              <p14:cNvContentPartPr/>
              <p14:nvPr/>
            </p14:nvContentPartPr>
            <p14:xfrm>
              <a:off x="9677400" y="4972543"/>
              <a:ext cx="59266" cy="379630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9677400" y="4972543"/>
                <a:ext cx="59266" cy="379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6" name="墨迹 165"/>
              <p14:cNvContentPartPr/>
              <p14:nvPr/>
            </p14:nvContentPartPr>
            <p14:xfrm>
              <a:off x="9763830" y="5092741"/>
              <a:ext cx="128059" cy="135356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9763830" y="5092741"/>
                <a:ext cx="128059" cy="1353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7" name="墨迹 166"/>
              <p14:cNvContentPartPr/>
              <p14:nvPr/>
            </p14:nvContentPartPr>
            <p14:xfrm>
              <a:off x="9942512" y="5002504"/>
              <a:ext cx="121532" cy="146635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9942512" y="5002504"/>
                <a:ext cx="121532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68" name="墨迹 167"/>
              <p14:cNvContentPartPr/>
              <p14:nvPr/>
            </p14:nvContentPartPr>
            <p14:xfrm>
              <a:off x="10041466" y="5008144"/>
              <a:ext cx="287866" cy="180474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10041466" y="5008144"/>
                <a:ext cx="28786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69" name="墨迹 168"/>
              <p14:cNvContentPartPr/>
              <p14:nvPr/>
            </p14:nvContentPartPr>
            <p14:xfrm>
              <a:off x="10346266" y="5068420"/>
              <a:ext cx="121355" cy="120198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10346266" y="5068420"/>
                <a:ext cx="121355" cy="1201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0" name="墨迹 169"/>
              <p14:cNvContentPartPr/>
              <p14:nvPr/>
            </p14:nvContentPartPr>
            <p14:xfrm>
              <a:off x="10340622" y="5070358"/>
              <a:ext cx="112889" cy="310013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10340622" y="5070358"/>
                <a:ext cx="112889" cy="310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1" name="墨迹 170"/>
              <p14:cNvContentPartPr/>
              <p14:nvPr/>
            </p14:nvContentPartPr>
            <p14:xfrm>
              <a:off x="10521244" y="5053263"/>
              <a:ext cx="180623" cy="324288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10521244" y="5053263"/>
                <a:ext cx="180623" cy="324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2" name="墨迹 171"/>
              <p14:cNvContentPartPr/>
              <p14:nvPr/>
            </p14:nvContentPartPr>
            <p14:xfrm>
              <a:off x="8923161" y="5730039"/>
              <a:ext cx="179387" cy="47938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8923161" y="5730039"/>
                <a:ext cx="179387" cy="479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3" name="墨迹 172"/>
              <p14:cNvContentPartPr/>
              <p14:nvPr/>
            </p14:nvContentPartPr>
            <p14:xfrm>
              <a:off x="8878358" y="5854115"/>
              <a:ext cx="265642" cy="31019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8878358" y="5854115"/>
                <a:ext cx="265642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4" name="墨迹 173"/>
              <p14:cNvContentPartPr/>
              <p14:nvPr/>
            </p14:nvContentPartPr>
            <p14:xfrm>
              <a:off x="9259711" y="5633105"/>
              <a:ext cx="104422" cy="432503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9259711" y="5633105"/>
                <a:ext cx="104422" cy="4325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5" name="墨迹 174"/>
              <p14:cNvContentPartPr/>
              <p14:nvPr/>
            </p14:nvContentPartPr>
            <p14:xfrm>
              <a:off x="9426222" y="5735679"/>
              <a:ext cx="135466" cy="205852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9426222" y="5735679"/>
                <a:ext cx="135466" cy="205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6" name="墨迹 175"/>
              <p14:cNvContentPartPr/>
              <p14:nvPr/>
            </p14:nvContentPartPr>
            <p14:xfrm>
              <a:off x="9601200" y="5647381"/>
              <a:ext cx="141111" cy="31900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9601200" y="5647381"/>
                <a:ext cx="141111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77" name="墨迹 176"/>
              <p14:cNvContentPartPr/>
              <p14:nvPr/>
            </p14:nvContentPartPr>
            <p14:xfrm>
              <a:off x="9815688" y="5528416"/>
              <a:ext cx="160867" cy="235462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9815688" y="5528416"/>
                <a:ext cx="160867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78" name="墨迹 177"/>
              <p14:cNvContentPartPr/>
              <p14:nvPr/>
            </p14:nvContentPartPr>
            <p14:xfrm>
              <a:off x="9556044" y="4224212"/>
              <a:ext cx="671688" cy="547061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9556044" y="4224212"/>
                <a:ext cx="671688" cy="547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79" name="墨迹 178"/>
              <p14:cNvContentPartPr/>
              <p14:nvPr/>
            </p14:nvContentPartPr>
            <p14:xfrm>
              <a:off x="10083623" y="4976244"/>
              <a:ext cx="601311" cy="643819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10083623" y="4976244"/>
                <a:ext cx="601311" cy="643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0" name="墨迹 179"/>
              <p14:cNvContentPartPr/>
              <p14:nvPr/>
            </p14:nvContentPartPr>
            <p14:xfrm>
              <a:off x="4602338" y="4545680"/>
              <a:ext cx="265995" cy="246213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4602338" y="4545680"/>
                <a:ext cx="265995" cy="246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1" name="墨迹 180"/>
              <p14:cNvContentPartPr/>
              <p14:nvPr/>
            </p14:nvContentPartPr>
            <p14:xfrm>
              <a:off x="5576711" y="4850230"/>
              <a:ext cx="349956" cy="302610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5576711" y="4850230"/>
                <a:ext cx="349956" cy="3026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2" name="墨迹 181"/>
              <p14:cNvContentPartPr/>
              <p14:nvPr/>
            </p14:nvContentPartPr>
            <p14:xfrm>
              <a:off x="5698066" y="5949991"/>
              <a:ext cx="347839" cy="485023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5698066" y="5949991"/>
                <a:ext cx="347839" cy="4850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3" name="墨迹 182"/>
              <p14:cNvContentPartPr/>
              <p14:nvPr/>
            </p14:nvContentPartPr>
            <p14:xfrm>
              <a:off x="897466" y="5873854"/>
              <a:ext cx="951089" cy="742339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897466" y="5873854"/>
                <a:ext cx="951089" cy="742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4" name="墨迹 183"/>
              <p14:cNvContentPartPr/>
              <p14:nvPr/>
            </p14:nvContentPartPr>
            <p14:xfrm>
              <a:off x="6383866" y="2714154"/>
              <a:ext cx="158044" cy="201623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6383866" y="2714154"/>
                <a:ext cx="158044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85" name="墨迹 184"/>
              <p14:cNvContentPartPr/>
              <p14:nvPr/>
            </p14:nvContentPartPr>
            <p14:xfrm>
              <a:off x="8561034" y="2292579"/>
              <a:ext cx="29810" cy="87417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8561034" y="2292579"/>
                <a:ext cx="29810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86" name="墨迹 185"/>
              <p14:cNvContentPartPr/>
              <p14:nvPr/>
            </p14:nvContentPartPr>
            <p14:xfrm>
              <a:off x="6835422" y="2526631"/>
              <a:ext cx="25400" cy="67678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6835422" y="2526631"/>
                <a:ext cx="25400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87" name="墨迹 186"/>
              <p14:cNvContentPartPr/>
              <p14:nvPr/>
            </p14:nvContentPartPr>
            <p14:xfrm>
              <a:off x="6750755" y="2413835"/>
              <a:ext cx="212549" cy="280580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6750755" y="2413835"/>
                <a:ext cx="212549" cy="280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88" name="墨迹 187"/>
              <p14:cNvContentPartPr/>
              <p14:nvPr/>
            </p14:nvContentPartPr>
            <p14:xfrm>
              <a:off x="7010400" y="2432693"/>
              <a:ext cx="129822" cy="223654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7010400" y="2432693"/>
                <a:ext cx="129822" cy="22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89" name="墨迹 188"/>
              <p14:cNvContentPartPr/>
              <p14:nvPr/>
            </p14:nvContentPartPr>
            <p14:xfrm>
              <a:off x="7126816" y="2453314"/>
              <a:ext cx="171450" cy="214312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7126816" y="2453314"/>
                <a:ext cx="171450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0" name="墨迹 189"/>
              <p14:cNvContentPartPr/>
              <p14:nvPr/>
            </p14:nvContentPartPr>
            <p14:xfrm>
              <a:off x="7309555" y="2526631"/>
              <a:ext cx="104422" cy="124076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7309555" y="2526631"/>
                <a:ext cx="104422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1" name="墨迹 190"/>
              <p14:cNvContentPartPr/>
              <p14:nvPr/>
            </p14:nvContentPartPr>
            <p14:xfrm>
              <a:off x="7284155" y="2543550"/>
              <a:ext cx="143934" cy="256612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7284155" y="2543550"/>
                <a:ext cx="143934" cy="256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2" name="墨迹 191"/>
              <p14:cNvContentPartPr/>
              <p14:nvPr/>
            </p14:nvContentPartPr>
            <p14:xfrm>
              <a:off x="7540977" y="2554830"/>
              <a:ext cx="36689" cy="45119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7540977" y="2554830"/>
                <a:ext cx="36689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3" name="墨迹 192"/>
              <p14:cNvContentPartPr/>
              <p14:nvPr/>
            </p14:nvContentPartPr>
            <p14:xfrm>
              <a:off x="7527925" y="2656347"/>
              <a:ext cx="46919" cy="22559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7527925" y="2656347"/>
                <a:ext cx="46919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94" name="墨迹 193"/>
              <p14:cNvContentPartPr/>
              <p14:nvPr/>
            </p14:nvContentPartPr>
            <p14:xfrm>
              <a:off x="7706783" y="2566110"/>
              <a:ext cx="64206" cy="101516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7706783" y="2566110"/>
                <a:ext cx="64206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95" name="墨迹 194"/>
              <p14:cNvContentPartPr/>
              <p14:nvPr/>
            </p14:nvContentPartPr>
            <p14:xfrm>
              <a:off x="7811911" y="2594309"/>
              <a:ext cx="14111" cy="53578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7811911" y="2594309"/>
                <a:ext cx="14111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96" name="墨迹 195"/>
              <p14:cNvContentPartPr/>
              <p14:nvPr/>
            </p14:nvContentPartPr>
            <p14:xfrm>
              <a:off x="7921448" y="2571750"/>
              <a:ext cx="138819" cy="92351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7921448" y="2571750"/>
                <a:ext cx="138819" cy="923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97" name="墨迹 196"/>
              <p14:cNvContentPartPr/>
              <p14:nvPr/>
            </p14:nvContentPartPr>
            <p14:xfrm>
              <a:off x="8034866" y="2425115"/>
              <a:ext cx="138289" cy="321468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8034866" y="2425115"/>
                <a:ext cx="138289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98" name="墨迹 197"/>
              <p14:cNvContentPartPr/>
              <p14:nvPr/>
            </p14:nvContentPartPr>
            <p14:xfrm>
              <a:off x="8156222" y="2509712"/>
              <a:ext cx="76200" cy="39478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8156222" y="2509712"/>
                <a:ext cx="7620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99" name="墨迹 198"/>
              <p14:cNvContentPartPr/>
              <p14:nvPr/>
            </p14:nvContentPartPr>
            <p14:xfrm>
              <a:off x="8263466" y="2568930"/>
              <a:ext cx="231422" cy="88827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8263466" y="2568930"/>
                <a:ext cx="231422" cy="888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0" name="墨迹 199"/>
              <p14:cNvContentPartPr/>
              <p14:nvPr/>
            </p14:nvContentPartPr>
            <p14:xfrm>
              <a:off x="8531577" y="2448379"/>
              <a:ext cx="36689" cy="264366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8531577" y="2448379"/>
                <a:ext cx="36689" cy="264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1" name="墨迹 200"/>
              <p14:cNvContentPartPr/>
              <p14:nvPr/>
            </p14:nvContentPartPr>
            <p14:xfrm>
              <a:off x="6891866" y="2932697"/>
              <a:ext cx="146756" cy="180473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6891866" y="2932697"/>
                <a:ext cx="146756" cy="1804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2" name="墨迹 201"/>
              <p14:cNvContentPartPr/>
              <p14:nvPr/>
            </p14:nvContentPartPr>
            <p14:xfrm>
              <a:off x="6995406" y="2949616"/>
              <a:ext cx="189971" cy="188934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6995406" y="2949616"/>
                <a:ext cx="189971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3" name="墨迹 202"/>
              <p14:cNvContentPartPr/>
              <p14:nvPr/>
            </p14:nvContentPartPr>
            <p14:xfrm>
              <a:off x="7191022" y="3000375"/>
              <a:ext cx="81844" cy="140995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7191022" y="3000375"/>
                <a:ext cx="8184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04" name="墨迹 203"/>
              <p14:cNvContentPartPr/>
              <p14:nvPr/>
            </p14:nvContentPartPr>
            <p14:xfrm>
              <a:off x="7202311" y="3017294"/>
              <a:ext cx="73378" cy="391966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7202311" y="3017294"/>
                <a:ext cx="73378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05" name="墨迹 204"/>
              <p14:cNvContentPartPr/>
              <p14:nvPr/>
            </p14:nvContentPartPr>
            <p14:xfrm>
              <a:off x="7302500" y="2910138"/>
              <a:ext cx="97366" cy="101516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7302500" y="2910138"/>
                <a:ext cx="97366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06" name="墨迹 205"/>
              <p14:cNvContentPartPr/>
              <p14:nvPr/>
            </p14:nvContentPartPr>
            <p14:xfrm>
              <a:off x="7399866" y="2904498"/>
              <a:ext cx="87489" cy="28199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7399866" y="2904498"/>
                <a:ext cx="874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07" name="墨迹 206"/>
              <p14:cNvContentPartPr/>
              <p14:nvPr/>
            </p14:nvContentPartPr>
            <p14:xfrm>
              <a:off x="7557911" y="3051133"/>
              <a:ext cx="73378" cy="11279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7557911" y="3051133"/>
                <a:ext cx="7337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08" name="墨迹 207"/>
              <p14:cNvContentPartPr/>
              <p14:nvPr/>
            </p14:nvContentPartPr>
            <p14:xfrm>
              <a:off x="7548562" y="3124450"/>
              <a:ext cx="54504" cy="39479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7548562" y="3124450"/>
                <a:ext cx="5450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09" name="墨迹 208"/>
              <p14:cNvContentPartPr/>
              <p14:nvPr/>
            </p14:nvContentPartPr>
            <p14:xfrm>
              <a:off x="7806266" y="3024344"/>
              <a:ext cx="82726" cy="124428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7806266" y="3024344"/>
                <a:ext cx="82726" cy="124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10" name="墨迹 209"/>
              <p14:cNvContentPartPr/>
              <p14:nvPr/>
            </p14:nvContentPartPr>
            <p14:xfrm>
              <a:off x="7936088" y="3084972"/>
              <a:ext cx="33867" cy="56398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7936088" y="3084972"/>
                <a:ext cx="33867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11" name="墨迹 210"/>
              <p14:cNvContentPartPr/>
              <p14:nvPr/>
            </p14:nvContentPartPr>
            <p14:xfrm>
              <a:off x="8060266" y="3039853"/>
              <a:ext cx="169334" cy="95877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8060266" y="3039853"/>
                <a:ext cx="169334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12" name="墨迹 211"/>
              <p14:cNvContentPartPr/>
              <p14:nvPr/>
            </p14:nvContentPartPr>
            <p14:xfrm>
              <a:off x="8136466" y="2983455"/>
              <a:ext cx="148166" cy="276350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8136466" y="2983455"/>
                <a:ext cx="148166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3" name="墨迹 212"/>
              <p14:cNvContentPartPr/>
              <p14:nvPr/>
            </p14:nvContentPartPr>
            <p14:xfrm>
              <a:off x="8252177" y="3000375"/>
              <a:ext cx="98778" cy="11279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8252177" y="3000375"/>
                <a:ext cx="9877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14" name="墨迹 213"/>
              <p14:cNvContentPartPr/>
              <p14:nvPr/>
            </p14:nvContentPartPr>
            <p14:xfrm>
              <a:off x="8316559" y="3038267"/>
              <a:ext cx="212196" cy="249738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8316559" y="3038267"/>
                <a:ext cx="212196" cy="249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15" name="墨迹 214"/>
              <p14:cNvContentPartPr/>
              <p14:nvPr/>
            </p14:nvContentPartPr>
            <p14:xfrm>
              <a:off x="6756400" y="3665871"/>
              <a:ext cx="212548" cy="311952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6756400" y="3665871"/>
                <a:ext cx="212548" cy="311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16" name="墨迹 215"/>
              <p14:cNvContentPartPr/>
              <p14:nvPr/>
            </p14:nvContentPartPr>
            <p14:xfrm>
              <a:off x="6993466" y="3592554"/>
              <a:ext cx="93134" cy="116497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6993466" y="3592554"/>
                <a:ext cx="93134" cy="116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17" name="墨迹 216"/>
              <p14:cNvContentPartPr/>
              <p14:nvPr/>
            </p14:nvContentPartPr>
            <p14:xfrm>
              <a:off x="7072488" y="3612293"/>
              <a:ext cx="110067" cy="8460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7072488" y="3612293"/>
                <a:ext cx="110067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18" name="墨迹 217"/>
              <p14:cNvContentPartPr/>
              <p14:nvPr/>
            </p14:nvContentPartPr>
            <p14:xfrm>
              <a:off x="7114822" y="3536156"/>
              <a:ext cx="36688" cy="160734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7114822" y="3536156"/>
                <a:ext cx="36688" cy="160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19" name="墨迹 218"/>
              <p14:cNvContentPartPr/>
              <p14:nvPr/>
            </p14:nvContentPartPr>
            <p14:xfrm>
              <a:off x="7149747" y="3761748"/>
              <a:ext cx="140053" cy="19739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7149747" y="3761748"/>
                <a:ext cx="14005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20" name="墨迹 219"/>
              <p14:cNvContentPartPr/>
              <p14:nvPr/>
            </p14:nvContentPartPr>
            <p14:xfrm>
              <a:off x="7144808" y="3857625"/>
              <a:ext cx="147814" cy="14099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7144808" y="3857625"/>
                <a:ext cx="147814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21" name="墨迹 220"/>
              <p14:cNvContentPartPr/>
              <p14:nvPr/>
            </p14:nvContentPartPr>
            <p14:xfrm>
              <a:off x="7466188" y="3806866"/>
              <a:ext cx="777522" cy="16920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7466188" y="3806866"/>
                <a:ext cx="77752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22" name="墨迹 221"/>
              <p14:cNvContentPartPr/>
              <p14:nvPr/>
            </p14:nvContentPartPr>
            <p14:xfrm>
              <a:off x="7778044" y="3401329"/>
              <a:ext cx="11288" cy="394258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7778044" y="3401329"/>
                <a:ext cx="11288" cy="394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23" name="墨迹 222"/>
              <p14:cNvContentPartPr/>
              <p14:nvPr/>
            </p14:nvContentPartPr>
            <p14:xfrm>
              <a:off x="7789333" y="3511482"/>
              <a:ext cx="141111" cy="171309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7789333" y="3511482"/>
                <a:ext cx="141111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24" name="墨迹 223"/>
              <p14:cNvContentPartPr/>
              <p14:nvPr/>
            </p14:nvContentPartPr>
            <p14:xfrm>
              <a:off x="7931150" y="3541795"/>
              <a:ext cx="155927" cy="307370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7931150" y="3541795"/>
                <a:ext cx="155927" cy="307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25" name="墨迹 224"/>
              <p14:cNvContentPartPr/>
              <p14:nvPr/>
            </p14:nvContentPartPr>
            <p14:xfrm>
              <a:off x="8009466" y="3581274"/>
              <a:ext cx="143228" cy="152275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8009466" y="3581274"/>
                <a:ext cx="143228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26" name="墨迹 225"/>
              <p14:cNvContentPartPr/>
              <p14:nvPr/>
            </p14:nvContentPartPr>
            <p14:xfrm>
              <a:off x="7710311" y="3942222"/>
              <a:ext cx="107244" cy="162144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7710311" y="3942222"/>
                <a:ext cx="107244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27" name="墨迹 226"/>
              <p14:cNvContentPartPr/>
              <p14:nvPr/>
            </p14:nvContentPartPr>
            <p14:xfrm>
              <a:off x="7831490" y="3930942"/>
              <a:ext cx="192616" cy="180474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7831490" y="3930942"/>
                <a:ext cx="192616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28" name="墨迹 227"/>
              <p14:cNvContentPartPr/>
              <p14:nvPr/>
            </p14:nvContentPartPr>
            <p14:xfrm>
              <a:off x="8039100" y="3976060"/>
              <a:ext cx="91722" cy="133417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8039100" y="3976060"/>
                <a:ext cx="91722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29" name="墨迹 228"/>
              <p14:cNvContentPartPr/>
              <p14:nvPr/>
            </p14:nvContentPartPr>
            <p14:xfrm>
              <a:off x="8029222" y="3981700"/>
              <a:ext cx="93133" cy="397606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8029222" y="3981700"/>
                <a:ext cx="93133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30" name="墨迹 229"/>
              <p14:cNvContentPartPr/>
              <p14:nvPr/>
            </p14:nvContentPartPr>
            <p14:xfrm>
              <a:off x="8128000" y="3916138"/>
              <a:ext cx="79022" cy="97462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8128000" y="3916138"/>
                <a:ext cx="79022" cy="97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31" name="墨迹 230"/>
              <p14:cNvContentPartPr/>
              <p14:nvPr/>
            </p14:nvContentPartPr>
            <p14:xfrm>
              <a:off x="8212666" y="3919662"/>
              <a:ext cx="79022" cy="16920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8212666" y="3919662"/>
                <a:ext cx="79022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32" name="墨迹 231"/>
              <p14:cNvContentPartPr/>
              <p14:nvPr/>
            </p14:nvContentPartPr>
            <p14:xfrm>
              <a:off x="6572250" y="4540041"/>
              <a:ext cx="161572" cy="5639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6572250" y="4540041"/>
                <a:ext cx="161572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33" name="墨迹 232"/>
              <p14:cNvContentPartPr/>
              <p14:nvPr/>
            </p14:nvContentPartPr>
            <p14:xfrm>
              <a:off x="6570309" y="4650017"/>
              <a:ext cx="208668" cy="42298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6570309" y="4650017"/>
                <a:ext cx="208668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34" name="墨迹 233"/>
              <p14:cNvContentPartPr/>
              <p14:nvPr/>
            </p14:nvContentPartPr>
            <p14:xfrm>
              <a:off x="6951133" y="4624638"/>
              <a:ext cx="1103489" cy="45118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6951133" y="4624638"/>
                <a:ext cx="1103489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35" name="墨迹 234"/>
              <p14:cNvContentPartPr/>
              <p14:nvPr/>
            </p14:nvContentPartPr>
            <p14:xfrm>
              <a:off x="7330722" y="4344586"/>
              <a:ext cx="118004" cy="251853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7330722" y="4344586"/>
                <a:ext cx="118004" cy="251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36" name="墨迹 235"/>
              <p14:cNvContentPartPr/>
              <p14:nvPr/>
            </p14:nvContentPartPr>
            <p14:xfrm>
              <a:off x="7473244" y="4414379"/>
              <a:ext cx="109361" cy="151041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7473244" y="4414379"/>
                <a:ext cx="109361" cy="151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37" name="墨迹 236"/>
              <p14:cNvContentPartPr/>
              <p14:nvPr/>
            </p14:nvContentPartPr>
            <p14:xfrm>
              <a:off x="7461955" y="4421781"/>
              <a:ext cx="129822" cy="157738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7461955" y="4421781"/>
                <a:ext cx="129822" cy="157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9">
            <p14:nvContentPartPr>
              <p14:cNvPr id="238" name="墨迹 237"/>
              <p14:cNvContentPartPr/>
              <p14:nvPr/>
            </p14:nvContentPartPr>
            <p14:xfrm>
              <a:off x="7648222" y="4356747"/>
              <a:ext cx="33866" cy="186995"/>
            </p14:xfrm>
          </p:contentPart>
        </mc:Choice>
        <mc:Fallback xmlns="">
          <p:pic>
            <p:nvPicPr>
              <p:cNvPr id="238" name="墨迹 237"/>
            </p:nvPicPr>
            <p:blipFill>
              <a:blip/>
            </p:blipFill>
            <p:spPr>
              <a:xfrm>
                <a:off x="7648222" y="4356747"/>
                <a:ext cx="33866" cy="186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239" name="墨迹 238"/>
              <p14:cNvContentPartPr/>
              <p14:nvPr/>
            </p14:nvContentPartPr>
            <p14:xfrm>
              <a:off x="7721600" y="4417904"/>
              <a:ext cx="54503" cy="107332"/>
            </p14:xfrm>
          </p:contentPart>
        </mc:Choice>
        <mc:Fallback xmlns="">
          <p:pic>
            <p:nvPicPr>
              <p:cNvPr id="239" name="墨迹 238"/>
            </p:nvPicPr>
            <p:blipFill>
              <a:blip/>
            </p:blipFill>
            <p:spPr>
              <a:xfrm>
                <a:off x="7721600" y="4417904"/>
                <a:ext cx="54503" cy="107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1">
            <p14:nvContentPartPr>
              <p14:cNvPr id="240" name="墨迹 239"/>
              <p14:cNvContentPartPr/>
              <p14:nvPr/>
            </p14:nvContentPartPr>
            <p14:xfrm>
              <a:off x="7761111" y="4365207"/>
              <a:ext cx="95956" cy="22559"/>
            </p14:xfrm>
          </p:contentPart>
        </mc:Choice>
        <mc:Fallback xmlns="">
          <p:pic>
            <p:nvPicPr>
              <p:cNvPr id="240" name="墨迹 239"/>
            </p:nvPicPr>
            <p:blipFill>
              <a:blip/>
            </p:blipFill>
            <p:spPr>
              <a:xfrm>
                <a:off x="7761111" y="4365207"/>
                <a:ext cx="9595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241" name="墨迹 240"/>
              <p14:cNvContentPartPr/>
              <p14:nvPr/>
            </p14:nvContentPartPr>
            <p14:xfrm>
              <a:off x="7883525" y="4269330"/>
              <a:ext cx="69497" cy="183646"/>
            </p14:xfrm>
          </p:contentPart>
        </mc:Choice>
        <mc:Fallback xmlns="">
          <p:pic>
            <p:nvPicPr>
              <p:cNvPr id="241" name="墨迹 240"/>
            </p:nvPicPr>
            <p:blipFill>
              <a:blip/>
            </p:blipFill>
            <p:spPr>
              <a:xfrm>
                <a:off x="7883525" y="4269330"/>
                <a:ext cx="69497" cy="183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3">
            <p14:nvContentPartPr>
              <p14:cNvPr id="242" name="墨迹 241"/>
              <p14:cNvContentPartPr/>
              <p14:nvPr/>
            </p14:nvContentPartPr>
            <p14:xfrm>
              <a:off x="7354711" y="4705005"/>
              <a:ext cx="82726" cy="114734"/>
            </p14:xfrm>
          </p:contentPart>
        </mc:Choice>
        <mc:Fallback xmlns="">
          <p:pic>
            <p:nvPicPr>
              <p:cNvPr id="242" name="墨迹 241"/>
            </p:nvPicPr>
            <p:blipFill>
              <a:blip/>
            </p:blipFill>
            <p:spPr>
              <a:xfrm>
                <a:off x="7354711" y="4705005"/>
                <a:ext cx="82726" cy="114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243" name="墨迹 242"/>
              <p14:cNvContentPartPr/>
              <p14:nvPr/>
            </p14:nvContentPartPr>
            <p14:xfrm>
              <a:off x="7456311" y="4731794"/>
              <a:ext cx="87489" cy="59218"/>
            </p14:xfrm>
          </p:contentPart>
        </mc:Choice>
        <mc:Fallback xmlns="">
          <p:pic>
            <p:nvPicPr>
              <p:cNvPr id="243" name="墨迹 242"/>
            </p:nvPicPr>
            <p:blipFill>
              <a:blip/>
            </p:blipFill>
            <p:spPr>
              <a:xfrm>
                <a:off x="7456311" y="4731794"/>
                <a:ext cx="87489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5">
            <p14:nvContentPartPr>
              <p14:cNvPr id="244" name="墨迹 243"/>
              <p14:cNvContentPartPr/>
              <p14:nvPr/>
            </p14:nvContentPartPr>
            <p14:xfrm>
              <a:off x="7586133" y="4700775"/>
              <a:ext cx="149578" cy="93057"/>
            </p14:xfrm>
          </p:contentPart>
        </mc:Choice>
        <mc:Fallback xmlns="">
          <p:pic>
            <p:nvPicPr>
              <p:cNvPr id="244" name="墨迹 243"/>
            </p:nvPicPr>
            <p:blipFill>
              <a:blip/>
            </p:blipFill>
            <p:spPr>
              <a:xfrm>
                <a:off x="7586133" y="4700775"/>
                <a:ext cx="149578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6">
            <p14:nvContentPartPr>
              <p14:cNvPr id="245" name="墨迹 244"/>
              <p14:cNvContentPartPr/>
              <p14:nvPr/>
            </p14:nvContentPartPr>
            <p14:xfrm>
              <a:off x="7715955" y="4658476"/>
              <a:ext cx="117122" cy="235462"/>
            </p14:xfrm>
          </p:contentPart>
        </mc:Choice>
        <mc:Fallback xmlns="">
          <p:pic>
            <p:nvPicPr>
              <p:cNvPr id="245" name="墨迹 244"/>
            </p:nvPicPr>
            <p:blipFill>
              <a:blip/>
            </p:blipFill>
            <p:spPr>
              <a:xfrm>
                <a:off x="7715955" y="4658476"/>
                <a:ext cx="117122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7">
            <p14:nvContentPartPr>
              <p14:cNvPr id="246" name="墨迹 245"/>
              <p14:cNvContentPartPr/>
              <p14:nvPr/>
            </p14:nvContentPartPr>
            <p14:xfrm>
              <a:off x="7834488" y="4635917"/>
              <a:ext cx="98778" cy="33839"/>
            </p14:xfrm>
          </p:contentPart>
        </mc:Choice>
        <mc:Fallback xmlns="">
          <p:pic>
            <p:nvPicPr>
              <p:cNvPr id="246" name="墨迹 245"/>
            </p:nvPicPr>
            <p:blipFill>
              <a:blip/>
            </p:blipFill>
            <p:spPr>
              <a:xfrm>
                <a:off x="7834488" y="4635917"/>
                <a:ext cx="987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247" name="墨迹 246"/>
              <p14:cNvContentPartPr/>
              <p14:nvPr/>
            </p14:nvContentPartPr>
            <p14:xfrm>
              <a:off x="6791677" y="5030704"/>
              <a:ext cx="117123" cy="50758"/>
            </p14:xfrm>
          </p:contentPart>
        </mc:Choice>
        <mc:Fallback xmlns="">
          <p:pic>
            <p:nvPicPr>
              <p:cNvPr id="247" name="墨迹 246"/>
            </p:nvPicPr>
            <p:blipFill>
              <a:blip/>
            </p:blipFill>
            <p:spPr>
              <a:xfrm>
                <a:off x="6791677" y="5030704"/>
                <a:ext cx="117123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248" name="墨迹 247"/>
              <p14:cNvContentPartPr/>
              <p14:nvPr/>
            </p14:nvContentPartPr>
            <p14:xfrm>
              <a:off x="6776861" y="5132220"/>
              <a:ext cx="171450" cy="24674"/>
            </p14:xfrm>
          </p:contentPart>
        </mc:Choice>
        <mc:Fallback xmlns="">
          <p:pic>
            <p:nvPicPr>
              <p:cNvPr id="248" name="墨迹 247"/>
            </p:nvPicPr>
            <p:blipFill>
              <a:blip/>
            </p:blipFill>
            <p:spPr>
              <a:xfrm>
                <a:off x="6776861" y="5132220"/>
                <a:ext cx="171450" cy="246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249" name="墨迹 248"/>
              <p14:cNvContentPartPr/>
              <p14:nvPr/>
            </p14:nvContentPartPr>
            <p14:xfrm>
              <a:off x="7027333" y="4989815"/>
              <a:ext cx="39511" cy="241101"/>
            </p14:xfrm>
          </p:contentPart>
        </mc:Choice>
        <mc:Fallback xmlns="">
          <p:pic>
            <p:nvPicPr>
              <p:cNvPr id="249" name="墨迹 248"/>
            </p:nvPicPr>
            <p:blipFill>
              <a:blip/>
            </p:blipFill>
            <p:spPr>
              <a:xfrm>
                <a:off x="7027333" y="4989815"/>
                <a:ext cx="39511" cy="2411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1">
            <p14:nvContentPartPr>
              <p14:cNvPr id="250" name="墨迹 249"/>
              <p14:cNvContentPartPr/>
              <p14:nvPr/>
            </p14:nvContentPartPr>
            <p14:xfrm>
              <a:off x="7110236" y="5132220"/>
              <a:ext cx="44097" cy="95877"/>
            </p14:xfrm>
          </p:contentPart>
        </mc:Choice>
        <mc:Fallback xmlns="">
          <p:pic>
            <p:nvPicPr>
              <p:cNvPr id="250" name="墨迹 249"/>
            </p:nvPicPr>
            <p:blipFill>
              <a:blip/>
            </p:blipFill>
            <p:spPr>
              <a:xfrm>
                <a:off x="7110236" y="5132220"/>
                <a:ext cx="44097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251" name="墨迹 250"/>
              <p14:cNvContentPartPr/>
              <p14:nvPr/>
            </p14:nvContentPartPr>
            <p14:xfrm>
              <a:off x="7191551" y="5066481"/>
              <a:ext cx="134937" cy="161616"/>
            </p14:xfrm>
          </p:contentPart>
        </mc:Choice>
        <mc:Fallback xmlns="">
          <p:pic>
            <p:nvPicPr>
              <p:cNvPr id="251" name="墨迹 250"/>
            </p:nvPicPr>
            <p:blipFill>
              <a:blip/>
            </p:blipFill>
            <p:spPr>
              <a:xfrm>
                <a:off x="7191551" y="5066481"/>
                <a:ext cx="134937" cy="161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3">
            <p14:nvContentPartPr>
              <p14:cNvPr id="252" name="墨迹 251"/>
              <p14:cNvContentPartPr/>
              <p14:nvPr/>
            </p14:nvContentPartPr>
            <p14:xfrm>
              <a:off x="7340600" y="5046213"/>
              <a:ext cx="132644" cy="240397"/>
            </p14:xfrm>
          </p:contentPart>
        </mc:Choice>
        <mc:Fallback xmlns="">
          <p:pic>
            <p:nvPicPr>
              <p:cNvPr id="252" name="墨迹 251"/>
            </p:nvPicPr>
            <p:blipFill>
              <a:blip/>
            </p:blipFill>
            <p:spPr>
              <a:xfrm>
                <a:off x="7340600" y="5046213"/>
                <a:ext cx="132644" cy="240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4">
            <p14:nvContentPartPr>
              <p14:cNvPr id="253" name="墨迹 252"/>
              <p14:cNvContentPartPr/>
              <p14:nvPr/>
            </p14:nvContentPartPr>
            <p14:xfrm>
              <a:off x="7349066" y="5083753"/>
              <a:ext cx="93134" cy="251500"/>
            </p14:xfrm>
          </p:contentPart>
        </mc:Choice>
        <mc:Fallback xmlns="">
          <p:pic>
            <p:nvPicPr>
              <p:cNvPr id="253" name="墨迹 252"/>
            </p:nvPicPr>
            <p:blipFill>
              <a:blip/>
            </p:blipFill>
            <p:spPr>
              <a:xfrm>
                <a:off x="7349066" y="5083753"/>
                <a:ext cx="93134" cy="2515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5">
            <p14:nvContentPartPr>
              <p14:cNvPr id="254" name="墨迹 253"/>
              <p14:cNvContentPartPr/>
              <p14:nvPr/>
            </p14:nvContentPartPr>
            <p14:xfrm>
              <a:off x="7614355" y="5075998"/>
              <a:ext cx="28222" cy="152099"/>
            </p14:xfrm>
          </p:contentPart>
        </mc:Choice>
        <mc:Fallback xmlns="">
          <p:pic>
            <p:nvPicPr>
              <p:cNvPr id="254" name="墨迹 253"/>
            </p:nvPicPr>
            <p:blipFill>
              <a:blip/>
            </p:blipFill>
            <p:spPr>
              <a:xfrm>
                <a:off x="7614355" y="5075998"/>
                <a:ext cx="28222" cy="152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6">
            <p14:nvContentPartPr>
              <p14:cNvPr id="255" name="墨迹 254"/>
              <p14:cNvContentPartPr/>
              <p14:nvPr/>
            </p14:nvContentPartPr>
            <p14:xfrm>
              <a:off x="7662333" y="5124818"/>
              <a:ext cx="85372" cy="114558"/>
            </p14:xfrm>
          </p:contentPart>
        </mc:Choice>
        <mc:Fallback xmlns="">
          <p:pic>
            <p:nvPicPr>
              <p:cNvPr id="255" name="墨迹 254"/>
            </p:nvPicPr>
            <p:blipFill>
              <a:blip/>
            </p:blipFill>
            <p:spPr>
              <a:xfrm>
                <a:off x="7662333" y="5124818"/>
                <a:ext cx="85372" cy="114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256" name="墨迹 255"/>
              <p14:cNvContentPartPr/>
              <p14:nvPr/>
            </p14:nvContentPartPr>
            <p14:xfrm>
              <a:off x="7793213" y="5088512"/>
              <a:ext cx="106187" cy="15509"/>
            </p14:xfrm>
          </p:contentPart>
        </mc:Choice>
        <mc:Fallback xmlns="">
          <p:pic>
            <p:nvPicPr>
              <p:cNvPr id="256" name="墨迹 255"/>
            </p:nvPicPr>
            <p:blipFill>
              <a:blip/>
            </p:blipFill>
            <p:spPr>
              <a:xfrm>
                <a:off x="7793213" y="5088512"/>
                <a:ext cx="106187" cy="155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8">
            <p14:nvContentPartPr>
              <p14:cNvPr id="257" name="墨迹 256"/>
              <p14:cNvContentPartPr/>
              <p14:nvPr/>
            </p14:nvContentPartPr>
            <p14:xfrm>
              <a:off x="7848600" y="5018366"/>
              <a:ext cx="100894" cy="187171"/>
            </p14:xfrm>
          </p:contentPart>
        </mc:Choice>
        <mc:Fallback xmlns="">
          <p:pic>
            <p:nvPicPr>
              <p:cNvPr id="257" name="墨迹 256"/>
            </p:nvPicPr>
            <p:blipFill>
              <a:blip/>
            </p:blipFill>
            <p:spPr>
              <a:xfrm>
                <a:off x="7848600" y="5018366"/>
                <a:ext cx="100894" cy="187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9">
            <p14:nvContentPartPr>
              <p14:cNvPr id="258" name="墨迹 257"/>
              <p14:cNvContentPartPr/>
              <p14:nvPr/>
            </p14:nvContentPartPr>
            <p14:xfrm>
              <a:off x="7958666" y="4979945"/>
              <a:ext cx="107244" cy="33839"/>
            </p14:xfrm>
          </p:contentPart>
        </mc:Choice>
        <mc:Fallback xmlns="">
          <p:pic>
            <p:nvPicPr>
              <p:cNvPr id="258" name="墨迹 257"/>
            </p:nvPicPr>
            <p:blipFill>
              <a:blip/>
            </p:blipFill>
            <p:spPr>
              <a:xfrm>
                <a:off x="7958666" y="4979945"/>
                <a:ext cx="1072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0">
            <p14:nvContentPartPr>
              <p14:cNvPr id="259" name="墨迹 258"/>
              <p14:cNvContentPartPr/>
              <p14:nvPr/>
            </p14:nvContentPartPr>
            <p14:xfrm>
              <a:off x="6333066" y="5603143"/>
              <a:ext cx="324556" cy="231232"/>
            </p14:xfrm>
          </p:contentPart>
        </mc:Choice>
        <mc:Fallback xmlns="">
          <p:pic>
            <p:nvPicPr>
              <p:cNvPr id="259" name="墨迹 258"/>
            </p:nvPicPr>
            <p:blipFill>
              <a:blip/>
            </p:blipFill>
            <p:spPr>
              <a:xfrm>
                <a:off x="6333066" y="5603143"/>
                <a:ext cx="324556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1">
            <p14:nvContentPartPr>
              <p14:cNvPr id="260" name="墨迹 259"/>
              <p14:cNvContentPartPr/>
              <p14:nvPr/>
            </p14:nvContentPartPr>
            <p14:xfrm>
              <a:off x="6654800" y="6367337"/>
              <a:ext cx="208844" cy="261545"/>
            </p14:xfrm>
          </p:contentPart>
        </mc:Choice>
        <mc:Fallback xmlns="">
          <p:pic>
            <p:nvPicPr>
              <p:cNvPr id="260" name="墨迹 259"/>
            </p:nvPicPr>
            <p:blipFill>
              <a:blip/>
            </p:blipFill>
            <p:spPr>
              <a:xfrm>
                <a:off x="6654800" y="6367337"/>
                <a:ext cx="208844" cy="2615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261" name="墨迹 260"/>
              <p14:cNvContentPartPr/>
              <p14:nvPr/>
            </p14:nvContentPartPr>
            <p14:xfrm>
              <a:off x="6931377" y="6356057"/>
              <a:ext cx="73378" cy="262956"/>
            </p14:xfrm>
          </p:contentPart>
        </mc:Choice>
        <mc:Fallback xmlns="">
          <p:pic>
            <p:nvPicPr>
              <p:cNvPr id="261" name="墨迹 260"/>
            </p:nvPicPr>
            <p:blipFill>
              <a:blip/>
            </p:blipFill>
            <p:spPr>
              <a:xfrm>
                <a:off x="6931377" y="6356057"/>
                <a:ext cx="73378" cy="2629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3">
            <p14:nvContentPartPr>
              <p14:cNvPr id="262" name="墨迹 261"/>
              <p14:cNvContentPartPr/>
              <p14:nvPr/>
            </p14:nvContentPartPr>
            <p14:xfrm>
              <a:off x="7066844" y="6337904"/>
              <a:ext cx="208844" cy="325523"/>
            </p14:xfrm>
          </p:contentPart>
        </mc:Choice>
        <mc:Fallback xmlns="">
          <p:pic>
            <p:nvPicPr>
              <p:cNvPr id="262" name="墨迹 261"/>
            </p:nvPicPr>
            <p:blipFill>
              <a:blip/>
            </p:blipFill>
            <p:spPr>
              <a:xfrm>
                <a:off x="7066844" y="6337904"/>
                <a:ext cx="208844" cy="325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4">
            <p14:nvContentPartPr>
              <p14:cNvPr id="263" name="墨迹 262"/>
              <p14:cNvContentPartPr/>
              <p14:nvPr/>
            </p14:nvContentPartPr>
            <p14:xfrm>
              <a:off x="7275688" y="6234096"/>
              <a:ext cx="79022" cy="333454"/>
            </p14:xfrm>
          </p:contentPart>
        </mc:Choice>
        <mc:Fallback xmlns="">
          <p:pic>
            <p:nvPicPr>
              <p:cNvPr id="263" name="墨迹 262"/>
            </p:nvPicPr>
            <p:blipFill>
              <a:blip/>
            </p:blipFill>
            <p:spPr>
              <a:xfrm>
                <a:off x="7275688" y="6234096"/>
                <a:ext cx="79022" cy="333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5">
            <p14:nvContentPartPr>
              <p14:cNvPr id="264" name="墨迹 263"/>
              <p14:cNvContentPartPr/>
              <p14:nvPr/>
            </p14:nvContentPartPr>
            <p14:xfrm>
              <a:off x="7337777" y="6414923"/>
              <a:ext cx="101600" cy="194925"/>
            </p14:xfrm>
          </p:contentPart>
        </mc:Choice>
        <mc:Fallback xmlns="">
          <p:pic>
            <p:nvPicPr>
              <p:cNvPr id="264" name="墨迹 263"/>
            </p:nvPicPr>
            <p:blipFill>
              <a:blip/>
            </p:blipFill>
            <p:spPr>
              <a:xfrm>
                <a:off x="7337777" y="6414923"/>
                <a:ext cx="101600" cy="1949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6">
            <p14:nvContentPartPr>
              <p14:cNvPr id="265" name="墨迹 264"/>
              <p14:cNvContentPartPr/>
              <p14:nvPr/>
            </p14:nvContentPartPr>
            <p14:xfrm>
              <a:off x="7574844" y="6448233"/>
              <a:ext cx="56444" cy="144696"/>
            </p14:xfrm>
          </p:contentPart>
        </mc:Choice>
        <mc:Fallback xmlns="">
          <p:pic>
            <p:nvPicPr>
              <p:cNvPr id="265" name="墨迹 264"/>
            </p:nvPicPr>
            <p:blipFill>
              <a:blip/>
            </p:blipFill>
            <p:spPr>
              <a:xfrm>
                <a:off x="7574844" y="6448233"/>
                <a:ext cx="56444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7">
            <p14:nvContentPartPr>
              <p14:cNvPr id="266" name="墨迹 265"/>
              <p14:cNvContentPartPr/>
              <p14:nvPr/>
            </p14:nvContentPartPr>
            <p14:xfrm>
              <a:off x="7653866" y="6413160"/>
              <a:ext cx="79022" cy="200918"/>
            </p14:xfrm>
          </p:contentPart>
        </mc:Choice>
        <mc:Fallback xmlns="">
          <p:pic>
            <p:nvPicPr>
              <p:cNvPr id="266" name="墨迹 265"/>
            </p:nvPicPr>
            <p:blipFill>
              <a:blip/>
            </p:blipFill>
            <p:spPr>
              <a:xfrm>
                <a:off x="7653866" y="6413160"/>
                <a:ext cx="79022" cy="200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8">
            <p14:nvContentPartPr>
              <p14:cNvPr id="267" name="墨迹 266"/>
              <p14:cNvContentPartPr/>
              <p14:nvPr/>
            </p14:nvContentPartPr>
            <p14:xfrm>
              <a:off x="7749822" y="6367337"/>
              <a:ext cx="118533" cy="276350"/>
            </p14:xfrm>
          </p:contentPart>
        </mc:Choice>
        <mc:Fallback xmlns="">
          <p:pic>
            <p:nvPicPr>
              <p:cNvPr id="267" name="墨迹 266"/>
            </p:nvPicPr>
            <p:blipFill>
              <a:blip/>
            </p:blipFill>
            <p:spPr>
              <a:xfrm>
                <a:off x="7749822" y="6367337"/>
                <a:ext cx="118533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9">
            <p14:nvContentPartPr>
              <p14:cNvPr id="268" name="墨迹 267"/>
              <p14:cNvContentPartPr/>
              <p14:nvPr/>
            </p14:nvContentPartPr>
            <p14:xfrm>
              <a:off x="7986888" y="6463213"/>
              <a:ext cx="282222" cy="28199"/>
            </p14:xfrm>
          </p:contentPart>
        </mc:Choice>
        <mc:Fallback xmlns="">
          <p:pic>
            <p:nvPicPr>
              <p:cNvPr id="268" name="墨迹 267"/>
            </p:nvPicPr>
            <p:blipFill>
              <a:blip/>
            </p:blipFill>
            <p:spPr>
              <a:xfrm>
                <a:off x="7986888" y="6463213"/>
                <a:ext cx="2822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0">
            <p14:nvContentPartPr>
              <p14:cNvPr id="269" name="墨迹 268"/>
              <p14:cNvContentPartPr/>
              <p14:nvPr/>
            </p14:nvContentPartPr>
            <p14:xfrm>
              <a:off x="8235244" y="6361697"/>
              <a:ext cx="146756" cy="45118"/>
            </p14:xfrm>
          </p:contentPart>
        </mc:Choice>
        <mc:Fallback xmlns="">
          <p:pic>
            <p:nvPicPr>
              <p:cNvPr id="269" name="墨迹 268"/>
            </p:nvPicPr>
            <p:blipFill>
              <a:blip/>
            </p:blipFill>
            <p:spPr>
              <a:xfrm>
                <a:off x="8235244" y="6361697"/>
                <a:ext cx="14675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1">
            <p14:nvContentPartPr>
              <p14:cNvPr id="270" name="墨迹 269"/>
              <p14:cNvContentPartPr/>
              <p14:nvPr/>
            </p14:nvContentPartPr>
            <p14:xfrm>
              <a:off x="8007350" y="6519611"/>
              <a:ext cx="304094" cy="36659"/>
            </p14:xfrm>
          </p:contentPart>
        </mc:Choice>
        <mc:Fallback xmlns="">
          <p:pic>
            <p:nvPicPr>
              <p:cNvPr id="270" name="墨迹 269"/>
            </p:nvPicPr>
            <p:blipFill>
              <a:blip/>
            </p:blipFill>
            <p:spPr>
              <a:xfrm>
                <a:off x="8007350" y="6519611"/>
                <a:ext cx="304094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2">
            <p14:nvContentPartPr>
              <p14:cNvPr id="271" name="墨迹 270"/>
              <p14:cNvContentPartPr/>
              <p14:nvPr/>
            </p14:nvContentPartPr>
            <p14:xfrm>
              <a:off x="8056562" y="6538469"/>
              <a:ext cx="156104" cy="74199"/>
            </p14:xfrm>
          </p:contentPart>
        </mc:Choice>
        <mc:Fallback xmlns="">
          <p:pic>
            <p:nvPicPr>
              <p:cNvPr id="271" name="墨迹 270"/>
            </p:nvPicPr>
            <p:blipFill>
              <a:blip/>
            </p:blipFill>
            <p:spPr>
              <a:xfrm>
                <a:off x="8056562" y="6538469"/>
                <a:ext cx="156104" cy="74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272" name="墨迹 271"/>
              <p14:cNvContentPartPr/>
              <p14:nvPr/>
            </p14:nvContentPartPr>
            <p14:xfrm>
              <a:off x="8536869" y="6260180"/>
              <a:ext cx="257175" cy="310190"/>
            </p14:xfrm>
          </p:contentPart>
        </mc:Choice>
        <mc:Fallback xmlns="">
          <p:pic>
            <p:nvPicPr>
              <p:cNvPr id="272" name="墨迹 271"/>
            </p:nvPicPr>
            <p:blipFill>
              <a:blip/>
            </p:blipFill>
            <p:spPr>
              <a:xfrm>
                <a:off x="8536869" y="6260180"/>
                <a:ext cx="257175" cy="310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273" name="墨迹 272"/>
              <p14:cNvContentPartPr/>
              <p14:nvPr/>
            </p14:nvContentPartPr>
            <p14:xfrm>
              <a:off x="8820678" y="6186863"/>
              <a:ext cx="120122" cy="139585"/>
            </p14:xfrm>
          </p:contentPart>
        </mc:Choice>
        <mc:Fallback xmlns="">
          <p:pic>
            <p:nvPicPr>
              <p:cNvPr id="273" name="墨迹 272"/>
            </p:nvPicPr>
            <p:blipFill>
              <a:blip/>
            </p:blipFill>
            <p:spPr>
              <a:xfrm>
                <a:off x="8820678" y="6186863"/>
                <a:ext cx="120122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5">
            <p14:nvContentPartPr>
              <p14:cNvPr id="274" name="墨迹 273"/>
              <p14:cNvContentPartPr/>
              <p14:nvPr/>
            </p14:nvContentPartPr>
            <p14:xfrm>
              <a:off x="8918222" y="6215062"/>
              <a:ext cx="129822" cy="39479"/>
            </p14:xfrm>
          </p:contentPart>
        </mc:Choice>
        <mc:Fallback xmlns="">
          <p:pic>
            <p:nvPicPr>
              <p:cNvPr id="274" name="墨迹 273"/>
            </p:nvPicPr>
            <p:blipFill>
              <a:blip/>
            </p:blipFill>
            <p:spPr>
              <a:xfrm>
                <a:off x="8918222" y="6215062"/>
                <a:ext cx="12982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6">
            <p14:nvContentPartPr>
              <p14:cNvPr id="275" name="墨迹 274"/>
              <p14:cNvContentPartPr/>
              <p14:nvPr/>
            </p14:nvContentPartPr>
            <p14:xfrm>
              <a:off x="8977488" y="6122005"/>
              <a:ext cx="19756" cy="219953"/>
            </p14:xfrm>
          </p:contentPart>
        </mc:Choice>
        <mc:Fallback xmlns="">
          <p:pic>
            <p:nvPicPr>
              <p:cNvPr id="275" name="墨迹 274"/>
            </p:nvPicPr>
            <p:blipFill>
              <a:blip/>
            </p:blipFill>
            <p:spPr>
              <a:xfrm>
                <a:off x="8977488" y="6122005"/>
                <a:ext cx="19756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7">
            <p14:nvContentPartPr>
              <p14:cNvPr id="276" name="墨迹 275"/>
              <p14:cNvContentPartPr/>
              <p14:nvPr/>
            </p14:nvContentPartPr>
            <p14:xfrm>
              <a:off x="9016118" y="6451934"/>
              <a:ext cx="229482" cy="11279"/>
            </p14:xfrm>
          </p:contentPart>
        </mc:Choice>
        <mc:Fallback xmlns="">
          <p:pic>
            <p:nvPicPr>
              <p:cNvPr id="276" name="墨迹 275"/>
            </p:nvPicPr>
            <p:blipFill>
              <a:blip/>
            </p:blipFill>
            <p:spPr>
              <a:xfrm>
                <a:off x="9016118" y="6451934"/>
                <a:ext cx="229482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277" name="墨迹 276"/>
              <p14:cNvContentPartPr/>
              <p14:nvPr/>
            </p14:nvContentPartPr>
            <p14:xfrm>
              <a:off x="9093200" y="6358348"/>
              <a:ext cx="50800" cy="257140"/>
            </p14:xfrm>
          </p:contentPart>
        </mc:Choice>
        <mc:Fallback xmlns="">
          <p:pic>
            <p:nvPicPr>
              <p:cNvPr id="277" name="墨迹 276"/>
            </p:nvPicPr>
            <p:blipFill>
              <a:blip/>
            </p:blipFill>
            <p:spPr>
              <a:xfrm>
                <a:off x="9093200" y="6358348"/>
                <a:ext cx="50800" cy="257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9">
            <p14:nvContentPartPr>
              <p14:cNvPr id="278" name="墨迹 277"/>
              <p14:cNvContentPartPr/>
              <p14:nvPr/>
            </p14:nvContentPartPr>
            <p14:xfrm>
              <a:off x="9394472" y="6292433"/>
              <a:ext cx="466372" cy="410471"/>
            </p14:xfrm>
          </p:contentPart>
        </mc:Choice>
        <mc:Fallback xmlns="">
          <p:pic>
            <p:nvPicPr>
              <p:cNvPr id="278" name="墨迹 277"/>
            </p:nvPicPr>
            <p:blipFill>
              <a:blip/>
            </p:blipFill>
            <p:spPr>
              <a:xfrm>
                <a:off x="9394472" y="6292433"/>
                <a:ext cx="466372" cy="4104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279" name="墨迹 278"/>
              <p14:cNvContentPartPr/>
              <p14:nvPr/>
            </p14:nvContentPartPr>
            <p14:xfrm>
              <a:off x="9962444" y="6316578"/>
              <a:ext cx="146756" cy="22560"/>
            </p14:xfrm>
          </p:contentPart>
        </mc:Choice>
        <mc:Fallback xmlns="">
          <p:pic>
            <p:nvPicPr>
              <p:cNvPr id="279" name="墨迹 278"/>
            </p:nvPicPr>
            <p:blipFill>
              <a:blip/>
            </p:blipFill>
            <p:spPr>
              <a:xfrm>
                <a:off x="9962444" y="6316578"/>
                <a:ext cx="146756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1">
            <p14:nvContentPartPr>
              <p14:cNvPr id="280" name="墨迹 279"/>
              <p14:cNvContentPartPr/>
              <p14:nvPr/>
            </p14:nvContentPartPr>
            <p14:xfrm>
              <a:off x="8683977" y="6787502"/>
              <a:ext cx="105018" cy="59958"/>
            </p14:xfrm>
          </p:contentPart>
        </mc:Choice>
        <mc:Fallback xmlns="">
          <p:pic>
            <p:nvPicPr>
              <p:cNvPr id="280" name="墨迹 279"/>
            </p:nvPicPr>
            <p:blipFill>
              <a:blip/>
            </p:blipFill>
            <p:spPr>
              <a:xfrm>
                <a:off x="8683977" y="6787502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281" name="墨迹 280"/>
              <p14:cNvContentPartPr/>
              <p14:nvPr/>
            </p14:nvContentPartPr>
            <p14:xfrm>
              <a:off x="9347200" y="6604208"/>
              <a:ext cx="581377" cy="64858"/>
            </p14:xfrm>
          </p:contentPart>
        </mc:Choice>
        <mc:Fallback xmlns="">
          <p:pic>
            <p:nvPicPr>
              <p:cNvPr id="281" name="墨迹 280"/>
            </p:nvPicPr>
            <p:blipFill>
              <a:blip/>
            </p:blipFill>
            <p:spPr>
              <a:xfrm>
                <a:off x="9347200" y="6604208"/>
                <a:ext cx="581377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3">
            <p14:nvContentPartPr>
              <p14:cNvPr id="282" name="墨迹 281"/>
              <p14:cNvContentPartPr/>
              <p14:nvPr/>
            </p14:nvContentPartPr>
            <p14:xfrm>
              <a:off x="10374488" y="6220702"/>
              <a:ext cx="254000" cy="315829"/>
            </p14:xfrm>
          </p:contentPart>
        </mc:Choice>
        <mc:Fallback xmlns="">
          <p:pic>
            <p:nvPicPr>
              <p:cNvPr id="282" name="墨迹 281"/>
            </p:nvPicPr>
            <p:blipFill>
              <a:blip/>
            </p:blipFill>
            <p:spPr>
              <a:xfrm>
                <a:off x="10374488" y="6220702"/>
                <a:ext cx="254000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283" name="墨迹 282"/>
              <p14:cNvContentPartPr/>
              <p14:nvPr/>
            </p14:nvContentPartPr>
            <p14:xfrm>
              <a:off x="10470444" y="6643687"/>
              <a:ext cx="83256" cy="140995"/>
            </p14:xfrm>
          </p:contentPart>
        </mc:Choice>
        <mc:Fallback xmlns="">
          <p:pic>
            <p:nvPicPr>
              <p:cNvPr id="283" name="墨迹 282"/>
            </p:nvPicPr>
            <p:blipFill>
              <a:blip/>
            </p:blipFill>
            <p:spPr>
              <a:xfrm>
                <a:off x="10470444" y="6643687"/>
                <a:ext cx="83256" cy="140995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9471" y="154159"/>
            <a:ext cx="10305535" cy="276489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9882" y="2919058"/>
            <a:ext cx="6202647" cy="3542270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71" y="3709165"/>
            <a:ext cx="4630179" cy="2079116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5167" y="132622"/>
            <a:ext cx="7796751" cy="509840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6180" y="4866368"/>
            <a:ext cx="6707496" cy="162822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55715" y="165780"/>
            <a:ext cx="3819553" cy="160021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5886"/>
            <a:ext cx="9303810" cy="563804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墨迹 1"/>
              <p14:cNvContentPartPr/>
              <p14:nvPr/>
            </p14:nvContentPartPr>
            <p14:xfrm>
              <a:off x="1292577" y="5457919"/>
              <a:ext cx="45156" cy="188933"/>
            </p14:xfrm>
          </p:contentPart>
        </mc:Choice>
        <mc:Fallback xmlns="">
          <p:pic>
            <p:nvPicPr>
              <p:cNvPr id="2" name="墨迹 1"/>
            </p:nvPicPr>
            <p:blipFill>
              <a:blip/>
            </p:blipFill>
            <p:spPr>
              <a:xfrm>
                <a:off x="1292577" y="5457919"/>
                <a:ext cx="45156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7" name="墨迹 16"/>
              <p14:cNvContentPartPr/>
              <p14:nvPr/>
            </p14:nvContentPartPr>
            <p14:xfrm>
              <a:off x="10150827" y="3598194"/>
              <a:ext cx="150284" cy="25290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0150827" y="3598194"/>
                <a:ext cx="150284" cy="252909"/>
              </a:xfrm>
              <a:prstGeom prst="rect"/>
            </p:spPr>
          </p:pic>
        </mc:Fallback>
      </mc:AlternateContent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3034" y="118466"/>
            <a:ext cx="10354479" cy="6739534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145" y="192405"/>
            <a:ext cx="11315065" cy="513334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8429977" y="2306679"/>
              <a:ext cx="25400" cy="45118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8429977" y="2306679"/>
                <a:ext cx="25400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380515" y="3152649"/>
              <a:ext cx="144462" cy="6203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6380515" y="3152649"/>
                <a:ext cx="144462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6417733" y="3237246"/>
              <a:ext cx="5644" cy="11280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6417733" y="3237246"/>
                <a:ext cx="564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6412088" y="3209047"/>
              <a:ext cx="16934" cy="16920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6412088" y="3209047"/>
                <a:ext cx="1693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6386688" y="3229844"/>
              <a:ext cx="31044" cy="41064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6386688" y="3229844"/>
                <a:ext cx="31044" cy="4106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6389511" y="3378241"/>
              <a:ext cx="158044" cy="6203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6389511" y="3378241"/>
                <a:ext cx="158044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6694311" y="3265445"/>
              <a:ext cx="146756" cy="239692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6694311" y="3265445"/>
                <a:ext cx="146756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6900333" y="3249231"/>
              <a:ext cx="70556" cy="17976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6900333" y="3249231"/>
                <a:ext cx="70556" cy="1797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6970888" y="3101891"/>
              <a:ext cx="146756" cy="32287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6970888" y="3101891"/>
                <a:ext cx="146756" cy="3228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7257344" y="3180848"/>
              <a:ext cx="200731" cy="178535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7257344" y="3180848"/>
                <a:ext cx="200731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7559851" y="3051133"/>
              <a:ext cx="161749" cy="538601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7559851" y="3051133"/>
                <a:ext cx="161749" cy="538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5260622" y="3561535"/>
              <a:ext cx="211666" cy="383506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5260622" y="3561535"/>
                <a:ext cx="211666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6353527" y="3684729"/>
              <a:ext cx="165806" cy="607160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6353527" y="3684729"/>
                <a:ext cx="165806" cy="607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6508044" y="3710990"/>
              <a:ext cx="105128" cy="15438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6508044" y="3710990"/>
                <a:ext cx="105128" cy="1543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6671733" y="3609473"/>
              <a:ext cx="93839" cy="245332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6671733" y="3609473"/>
                <a:ext cx="93839" cy="2453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6824133" y="3596960"/>
              <a:ext cx="160867" cy="362181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6824133" y="3596960"/>
                <a:ext cx="160867" cy="3621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7094361" y="3592554"/>
              <a:ext cx="147461" cy="133417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7094361" y="3592554"/>
                <a:ext cx="147461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35" name="墨迹 34"/>
              <p14:cNvContentPartPr/>
              <p14:nvPr/>
            </p14:nvContentPartPr>
            <p14:xfrm>
              <a:off x="9632244" y="3426180"/>
              <a:ext cx="8466" cy="14099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9632244" y="3426180"/>
                <a:ext cx="8466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60" name="墨迹 59"/>
              <p14:cNvContentPartPr/>
              <p14:nvPr/>
            </p14:nvContentPartPr>
            <p14:xfrm>
              <a:off x="3172177" y="5808996"/>
              <a:ext cx="11289" cy="248151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3172177" y="5808996"/>
                <a:ext cx="11289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61" name="墨迹 60"/>
              <p14:cNvContentPartPr/>
              <p14:nvPr/>
            </p14:nvContentPartPr>
            <p14:xfrm>
              <a:off x="3172177" y="5938712"/>
              <a:ext cx="93134" cy="28199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3172177" y="5938712"/>
                <a:ext cx="931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62" name="墨迹 61"/>
              <p14:cNvContentPartPr/>
              <p14:nvPr/>
            </p14:nvContentPartPr>
            <p14:xfrm>
              <a:off x="3310466" y="5769518"/>
              <a:ext cx="14111" cy="375047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3310466" y="5769518"/>
                <a:ext cx="14111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63" name="墨迹 62"/>
              <p14:cNvContentPartPr/>
              <p14:nvPr/>
            </p14:nvContentPartPr>
            <p14:xfrm>
              <a:off x="3443111" y="5820276"/>
              <a:ext cx="90311" cy="205852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3443111" y="5820276"/>
                <a:ext cx="90311" cy="205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64" name="墨迹 63"/>
              <p14:cNvContentPartPr/>
              <p14:nvPr/>
            </p14:nvContentPartPr>
            <p14:xfrm>
              <a:off x="3516488" y="5786437"/>
              <a:ext cx="152400" cy="227707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3516488" y="5786437"/>
                <a:ext cx="152400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65" name="墨迹 64"/>
              <p14:cNvContentPartPr/>
              <p14:nvPr/>
            </p14:nvContentPartPr>
            <p14:xfrm>
              <a:off x="3334455" y="5918972"/>
              <a:ext cx="136878" cy="25379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3334455" y="5918972"/>
                <a:ext cx="13687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66" name="墨迹 65"/>
              <p14:cNvContentPartPr/>
              <p14:nvPr/>
            </p14:nvContentPartPr>
            <p14:xfrm>
              <a:off x="3846688" y="5665181"/>
              <a:ext cx="8467" cy="19740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3846688" y="5665181"/>
                <a:ext cx="8467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7" name="墨迹 66"/>
              <p14:cNvContentPartPr/>
              <p14:nvPr/>
            </p14:nvContentPartPr>
            <p14:xfrm>
              <a:off x="3750733" y="5569305"/>
              <a:ext cx="149578" cy="262250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3750733" y="5569305"/>
                <a:ext cx="149578" cy="262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68" name="墨迹 67"/>
              <p14:cNvContentPartPr/>
              <p14:nvPr/>
            </p14:nvContentPartPr>
            <p14:xfrm>
              <a:off x="3979333" y="5515727"/>
              <a:ext cx="372533" cy="321468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3979333" y="5515727"/>
                <a:ext cx="372533" cy="321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9" name="墨迹 68"/>
              <p14:cNvContentPartPr/>
              <p14:nvPr/>
            </p14:nvContentPartPr>
            <p14:xfrm>
              <a:off x="3635022" y="6062787"/>
              <a:ext cx="98778" cy="304550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3635022" y="6062787"/>
                <a:ext cx="98778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70" name="墨迹 69"/>
              <p14:cNvContentPartPr/>
              <p14:nvPr/>
            </p14:nvContentPartPr>
            <p14:xfrm>
              <a:off x="3791302" y="6356057"/>
              <a:ext cx="419453" cy="33838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3791302" y="6356057"/>
                <a:ext cx="419453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71" name="墨迹 70"/>
              <p14:cNvContentPartPr/>
              <p14:nvPr/>
            </p14:nvContentPartPr>
            <p14:xfrm>
              <a:off x="4289777" y="5831555"/>
              <a:ext cx="56445" cy="205853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4289777" y="5831555"/>
                <a:ext cx="56445" cy="2058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72" name="墨迹 71"/>
              <p14:cNvContentPartPr/>
              <p14:nvPr/>
            </p14:nvContentPartPr>
            <p14:xfrm>
              <a:off x="4329288" y="5837195"/>
              <a:ext cx="172156" cy="201095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4329288" y="5837195"/>
                <a:ext cx="172156" cy="201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73" name="墨迹 72"/>
              <p14:cNvContentPartPr/>
              <p14:nvPr/>
            </p14:nvContentPartPr>
            <p14:xfrm>
              <a:off x="4270022" y="6057147"/>
              <a:ext cx="127000" cy="313009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4270022" y="6057147"/>
                <a:ext cx="127000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74" name="墨迹 73"/>
              <p14:cNvContentPartPr/>
              <p14:nvPr/>
            </p14:nvContentPartPr>
            <p14:xfrm>
              <a:off x="4024488" y="5684921"/>
              <a:ext cx="195616" cy="208672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4024488" y="5684921"/>
                <a:ext cx="195616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75" name="墨迹 74"/>
              <p14:cNvContentPartPr/>
              <p14:nvPr/>
            </p14:nvContentPartPr>
            <p14:xfrm>
              <a:off x="3835400" y="6265820"/>
              <a:ext cx="349955" cy="22560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3835400" y="6265820"/>
                <a:ext cx="349955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76" name="墨迹 75"/>
              <p14:cNvContentPartPr/>
              <p14:nvPr/>
            </p14:nvContentPartPr>
            <p14:xfrm>
              <a:off x="6416498" y="3581274"/>
              <a:ext cx="40746" cy="50758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6416498" y="3581274"/>
                <a:ext cx="40746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77" name="墨迹 76"/>
              <p14:cNvContentPartPr/>
              <p14:nvPr/>
            </p14:nvContentPartPr>
            <p14:xfrm>
              <a:off x="4516966" y="5510087"/>
              <a:ext cx="286456" cy="287630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4516966" y="5510087"/>
                <a:ext cx="286456" cy="2876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78" name="墨迹 77"/>
              <p14:cNvContentPartPr/>
              <p14:nvPr/>
            </p14:nvContentPartPr>
            <p14:xfrm>
              <a:off x="4653844" y="5580584"/>
              <a:ext cx="12171" cy="169194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4653844" y="5580584"/>
                <a:ext cx="12171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79" name="墨迹 78"/>
              <p14:cNvContentPartPr/>
              <p14:nvPr/>
            </p14:nvContentPartPr>
            <p14:xfrm>
              <a:off x="3475566" y="5453689"/>
              <a:ext cx="142522" cy="172719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3475566" y="5453689"/>
                <a:ext cx="142522" cy="172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80" name="墨迹 79"/>
              <p14:cNvContentPartPr/>
              <p14:nvPr/>
            </p14:nvContentPartPr>
            <p14:xfrm>
              <a:off x="3347155" y="5349176"/>
              <a:ext cx="344311" cy="383683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3347155" y="5349176"/>
                <a:ext cx="344311" cy="383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81" name="墨迹 80"/>
              <p14:cNvContentPartPr/>
              <p14:nvPr/>
            </p14:nvContentPartPr>
            <p14:xfrm>
              <a:off x="5475111" y="1959126"/>
              <a:ext cx="43215" cy="41065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5475111" y="1959126"/>
                <a:ext cx="43215" cy="410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82" name="墨迹 81"/>
              <p14:cNvContentPartPr/>
              <p14:nvPr/>
            </p14:nvContentPartPr>
            <p14:xfrm>
              <a:off x="5768622" y="1962651"/>
              <a:ext cx="50800" cy="41593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5768622" y="1962651"/>
                <a:ext cx="50800" cy="415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83" name="墨迹 82"/>
              <p14:cNvContentPartPr/>
              <p14:nvPr/>
            </p14:nvContentPartPr>
            <p14:xfrm>
              <a:off x="5446888" y="2184542"/>
              <a:ext cx="38100" cy="40888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5446888" y="2184542"/>
                <a:ext cx="38100" cy="40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84" name="墨迹 83"/>
              <p14:cNvContentPartPr/>
              <p14:nvPr/>
            </p14:nvContentPartPr>
            <p14:xfrm>
              <a:off x="5465938" y="2301039"/>
              <a:ext cx="31750" cy="22559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5465938" y="2301039"/>
                <a:ext cx="31750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85" name="墨迹 84"/>
              <p14:cNvContentPartPr/>
              <p14:nvPr/>
            </p14:nvContentPartPr>
            <p14:xfrm>
              <a:off x="5638800" y="2410486"/>
              <a:ext cx="45155" cy="57632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5638800" y="2410486"/>
                <a:ext cx="45155" cy="576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86" name="墨迹 85"/>
              <p14:cNvContentPartPr/>
              <p14:nvPr/>
            </p14:nvContentPartPr>
            <p14:xfrm>
              <a:off x="5858933" y="2214327"/>
              <a:ext cx="37571" cy="67325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5858933" y="2214327"/>
                <a:ext cx="37571" cy="67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87" name="墨迹 86"/>
              <p14:cNvContentPartPr/>
              <p14:nvPr/>
            </p14:nvContentPartPr>
            <p14:xfrm>
              <a:off x="7452077" y="1471988"/>
              <a:ext cx="320323" cy="33839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7452077" y="1471988"/>
                <a:ext cx="320323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88" name="墨迹 87"/>
              <p14:cNvContentPartPr/>
              <p14:nvPr/>
            </p14:nvContentPartPr>
            <p14:xfrm>
              <a:off x="7509403" y="1522746"/>
              <a:ext cx="116241" cy="301906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7509403" y="1522746"/>
                <a:ext cx="116241" cy="301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89" name="墨迹 88"/>
              <p14:cNvContentPartPr/>
              <p14:nvPr/>
            </p14:nvContentPartPr>
            <p14:xfrm>
              <a:off x="7682088" y="1539842"/>
              <a:ext cx="138289" cy="262779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7682088" y="1539842"/>
                <a:ext cx="138289" cy="262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90" name="墨迹 89"/>
              <p14:cNvContentPartPr/>
              <p14:nvPr/>
            </p14:nvContentPartPr>
            <p14:xfrm>
              <a:off x="7741355" y="1651052"/>
              <a:ext cx="198967" cy="394257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7741355" y="1651052"/>
                <a:ext cx="198967" cy="3942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91" name="墨迹 90"/>
              <p14:cNvContentPartPr/>
              <p14:nvPr/>
            </p14:nvContentPartPr>
            <p14:xfrm>
              <a:off x="7902222" y="1720139"/>
              <a:ext cx="146755" cy="28199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7902222" y="1720139"/>
                <a:ext cx="14675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92" name="墨迹 91"/>
              <p14:cNvContentPartPr/>
              <p14:nvPr/>
            </p14:nvContentPartPr>
            <p14:xfrm>
              <a:off x="7840133" y="1156159"/>
              <a:ext cx="176213" cy="341384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7840133" y="1156159"/>
                <a:ext cx="176213" cy="3413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93" name="墨迹 92"/>
              <p14:cNvContentPartPr/>
              <p14:nvPr/>
            </p14:nvContentPartPr>
            <p14:xfrm>
              <a:off x="5530144" y="891088"/>
              <a:ext cx="1734256" cy="67678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5530144" y="891088"/>
                <a:ext cx="1734256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94" name="墨迹 93"/>
              <p14:cNvContentPartPr/>
              <p14:nvPr/>
            </p14:nvContentPartPr>
            <p14:xfrm>
              <a:off x="8929511" y="905188"/>
              <a:ext cx="56444" cy="2820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8929511" y="905188"/>
                <a:ext cx="56444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95" name="墨迹 94"/>
              <p14:cNvContentPartPr/>
              <p14:nvPr/>
            </p14:nvContentPartPr>
            <p14:xfrm>
              <a:off x="6313311" y="135355"/>
              <a:ext cx="87489" cy="78957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6313311" y="135355"/>
                <a:ext cx="87489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96" name="墨迹 95"/>
              <p14:cNvContentPartPr/>
              <p14:nvPr/>
            </p14:nvContentPartPr>
            <p14:xfrm>
              <a:off x="6252633" y="267890"/>
              <a:ext cx="156634" cy="230527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6252633" y="267890"/>
                <a:ext cx="156634" cy="2305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97" name="墨迹 96"/>
              <p14:cNvContentPartPr/>
              <p14:nvPr/>
            </p14:nvContentPartPr>
            <p14:xfrm>
              <a:off x="6378222" y="62037"/>
              <a:ext cx="189618" cy="490663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6378222" y="62037"/>
                <a:ext cx="189618" cy="490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98" name="墨迹 97"/>
              <p14:cNvContentPartPr/>
              <p14:nvPr/>
            </p14:nvContentPartPr>
            <p14:xfrm>
              <a:off x="6508044" y="445544"/>
              <a:ext cx="160866" cy="101516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6508044" y="445544"/>
                <a:ext cx="160866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99" name="墨迹 98"/>
              <p14:cNvContentPartPr/>
              <p14:nvPr/>
            </p14:nvContentPartPr>
            <p14:xfrm>
              <a:off x="6654800" y="207615"/>
              <a:ext cx="406400" cy="356365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6654800" y="207615"/>
                <a:ext cx="406400" cy="3563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100" name="墨迹 99"/>
              <p14:cNvContentPartPr/>
              <p14:nvPr/>
            </p14:nvContentPartPr>
            <p14:xfrm>
              <a:off x="7030155" y="90236"/>
              <a:ext cx="299156" cy="721895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7030155" y="90236"/>
                <a:ext cx="299156" cy="721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101" name="墨迹 100"/>
              <p14:cNvContentPartPr/>
              <p14:nvPr/>
            </p14:nvContentPartPr>
            <p14:xfrm>
              <a:off x="7055555" y="242511"/>
              <a:ext cx="239889" cy="39479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7055555" y="242511"/>
                <a:ext cx="239889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102" name="墨迹 101"/>
              <p14:cNvContentPartPr/>
              <p14:nvPr/>
            </p14:nvContentPartPr>
            <p14:xfrm>
              <a:off x="7144455" y="135355"/>
              <a:ext cx="193322" cy="408885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7144455" y="135355"/>
                <a:ext cx="193322" cy="4088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103" name="墨迹 102"/>
              <p14:cNvContentPartPr/>
              <p14:nvPr/>
            </p14:nvContentPartPr>
            <p14:xfrm>
              <a:off x="7258755" y="507582"/>
              <a:ext cx="152400" cy="76137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7258755" y="507582"/>
                <a:ext cx="152400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104" name="墨迹 103"/>
              <p14:cNvContentPartPr/>
              <p14:nvPr/>
            </p14:nvContentPartPr>
            <p14:xfrm>
              <a:off x="7588426" y="14804"/>
              <a:ext cx="99306" cy="186290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7588426" y="14804"/>
                <a:ext cx="99306" cy="186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105" name="墨迹 104"/>
              <p14:cNvContentPartPr/>
              <p14:nvPr/>
            </p14:nvContentPartPr>
            <p14:xfrm>
              <a:off x="7445022" y="100811"/>
              <a:ext cx="340254" cy="846675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7445022" y="100811"/>
                <a:ext cx="340254" cy="8466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106" name="墨迹 105"/>
              <p14:cNvContentPartPr/>
              <p14:nvPr/>
            </p14:nvContentPartPr>
            <p14:xfrm>
              <a:off x="7885465" y="104336"/>
              <a:ext cx="363890" cy="414525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7885465" y="104336"/>
                <a:ext cx="363890" cy="4145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107" name="墨迹 106"/>
              <p14:cNvContentPartPr/>
              <p14:nvPr/>
            </p14:nvContentPartPr>
            <p14:xfrm>
              <a:off x="8209315" y="133240"/>
              <a:ext cx="287337" cy="343323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8209315" y="133240"/>
                <a:ext cx="287337" cy="3433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108" name="墨迹 107"/>
              <p14:cNvContentPartPr/>
              <p14:nvPr/>
            </p14:nvContentPartPr>
            <p14:xfrm>
              <a:off x="8314266" y="270710"/>
              <a:ext cx="101600" cy="107156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8314266" y="270710"/>
                <a:ext cx="101600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109" name="墨迹 108"/>
              <p14:cNvContentPartPr/>
              <p14:nvPr/>
            </p14:nvContentPartPr>
            <p14:xfrm>
              <a:off x="8263466" y="131125"/>
              <a:ext cx="124178" cy="97286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8263466" y="131125"/>
                <a:ext cx="124178" cy="972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110" name="墨迹 109"/>
              <p14:cNvContentPartPr/>
              <p14:nvPr/>
            </p14:nvContentPartPr>
            <p14:xfrm>
              <a:off x="8587316" y="86711"/>
              <a:ext cx="421216" cy="392672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8587316" y="86711"/>
                <a:ext cx="421216" cy="392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111" name="墨迹 110"/>
              <p14:cNvContentPartPr/>
              <p14:nvPr/>
            </p14:nvContentPartPr>
            <p14:xfrm>
              <a:off x="8922455" y="32076"/>
              <a:ext cx="323145" cy="954889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8922455" y="32076"/>
                <a:ext cx="323145" cy="9548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112" name="墨迹 111"/>
              <p14:cNvContentPartPr/>
              <p14:nvPr/>
            </p14:nvContentPartPr>
            <p14:xfrm>
              <a:off x="8940800" y="242511"/>
              <a:ext cx="204611" cy="239692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8940800" y="242511"/>
                <a:ext cx="204611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113" name="墨迹 112"/>
              <p14:cNvContentPartPr/>
              <p14:nvPr/>
            </p14:nvContentPartPr>
            <p14:xfrm>
              <a:off x="9160933" y="270710"/>
              <a:ext cx="143228" cy="135355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9160933" y="270710"/>
                <a:ext cx="143228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114" name="墨迹 113"/>
              <p14:cNvContentPartPr/>
              <p14:nvPr/>
            </p14:nvContentPartPr>
            <p14:xfrm>
              <a:off x="8999184" y="422985"/>
              <a:ext cx="263349" cy="28199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8999184" y="422985"/>
                <a:ext cx="26334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115" name="墨迹 114"/>
              <p14:cNvContentPartPr/>
              <p14:nvPr/>
            </p14:nvContentPartPr>
            <p14:xfrm>
              <a:off x="9388122" y="180473"/>
              <a:ext cx="177094" cy="228412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9388122" y="180473"/>
                <a:ext cx="177094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116" name="墨迹 115"/>
              <p14:cNvContentPartPr/>
              <p14:nvPr/>
            </p14:nvContentPartPr>
            <p14:xfrm>
              <a:off x="9747955" y="290449"/>
              <a:ext cx="105018" cy="59958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9747955" y="290449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117" name="墨迹 116"/>
              <p14:cNvContentPartPr/>
              <p14:nvPr/>
            </p14:nvContentPartPr>
            <p14:xfrm>
              <a:off x="9834562" y="112796"/>
              <a:ext cx="144815" cy="11279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9834562" y="112796"/>
                <a:ext cx="144815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118" name="墨迹 117"/>
              <p14:cNvContentPartPr/>
              <p14:nvPr/>
            </p14:nvContentPartPr>
            <p14:xfrm>
              <a:off x="9640711" y="152274"/>
              <a:ext cx="220133" cy="466694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9640711" y="152274"/>
                <a:ext cx="220133" cy="4666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119" name="墨迹 118"/>
              <p14:cNvContentPartPr/>
              <p14:nvPr/>
            </p14:nvContentPartPr>
            <p14:xfrm>
              <a:off x="9775472" y="165492"/>
              <a:ext cx="232128" cy="363944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9775472" y="165492"/>
                <a:ext cx="232128" cy="363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120" name="墨迹 119"/>
              <p14:cNvContentPartPr/>
              <p14:nvPr/>
            </p14:nvContentPartPr>
            <p14:xfrm>
              <a:off x="10007600" y="400425"/>
              <a:ext cx="93133" cy="87417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10007600" y="400425"/>
                <a:ext cx="93133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21" name="墨迹 120"/>
              <p14:cNvContentPartPr/>
              <p14:nvPr/>
            </p14:nvContentPartPr>
            <p14:xfrm>
              <a:off x="10188222" y="225592"/>
              <a:ext cx="39511" cy="259254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10188222" y="225592"/>
                <a:ext cx="39511" cy="259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22" name="墨迹 121"/>
              <p14:cNvContentPartPr/>
              <p14:nvPr/>
            </p14:nvContentPartPr>
            <p14:xfrm>
              <a:off x="10201627" y="131125"/>
              <a:ext cx="274461" cy="385621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10201627" y="131125"/>
                <a:ext cx="274461" cy="385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23" name="墨迹 122"/>
              <p14:cNvContentPartPr/>
              <p14:nvPr/>
            </p14:nvContentPartPr>
            <p14:xfrm>
              <a:off x="10724444" y="157914"/>
              <a:ext cx="237067" cy="225592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10724444" y="157914"/>
                <a:ext cx="237067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24" name="墨迹 123"/>
              <p14:cNvContentPartPr/>
              <p14:nvPr/>
            </p14:nvContentPartPr>
            <p14:xfrm>
              <a:off x="10752667" y="507582"/>
              <a:ext cx="53622" cy="112796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10752667" y="507582"/>
                <a:ext cx="53622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25" name="墨迹 124"/>
              <p14:cNvContentPartPr/>
              <p14:nvPr/>
            </p14:nvContentPartPr>
            <p14:xfrm>
              <a:off x="10075333" y="1082842"/>
              <a:ext cx="42334" cy="53578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10075333" y="1082842"/>
                <a:ext cx="42334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26" name="墨迹 125"/>
              <p14:cNvContentPartPr/>
              <p14:nvPr/>
            </p14:nvContentPartPr>
            <p14:xfrm>
              <a:off x="9945511" y="1164266"/>
              <a:ext cx="180622" cy="193516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9945511" y="1164266"/>
                <a:ext cx="180622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27" name="墨迹 126"/>
              <p14:cNvContentPartPr/>
              <p14:nvPr/>
            </p14:nvContentPartPr>
            <p14:xfrm>
              <a:off x="9872133" y="1257676"/>
              <a:ext cx="274638" cy="205852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9872133" y="1257676"/>
                <a:ext cx="274638" cy="205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28" name="墨迹 127"/>
              <p14:cNvContentPartPr/>
              <p14:nvPr/>
            </p14:nvContentPartPr>
            <p14:xfrm>
              <a:off x="9922933" y="1298564"/>
              <a:ext cx="406400" cy="190343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9922933" y="1298564"/>
                <a:ext cx="406400" cy="1903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29" name="墨迹 128"/>
              <p14:cNvContentPartPr/>
              <p14:nvPr/>
            </p14:nvContentPartPr>
            <p14:xfrm>
              <a:off x="10453511" y="1161799"/>
              <a:ext cx="67733" cy="78957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10453511" y="1161799"/>
                <a:ext cx="67733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30" name="墨迹 129"/>
              <p14:cNvContentPartPr/>
              <p14:nvPr/>
            </p14:nvContentPartPr>
            <p14:xfrm>
              <a:off x="10408355" y="1274595"/>
              <a:ext cx="39512" cy="84597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10408355" y="1274595"/>
                <a:ext cx="3951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31" name="墨迹 130"/>
              <p14:cNvContentPartPr/>
              <p14:nvPr/>
            </p14:nvContentPartPr>
            <p14:xfrm>
              <a:off x="10391422" y="1037723"/>
              <a:ext cx="431800" cy="429859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10391422" y="1037723"/>
                <a:ext cx="431800" cy="4298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32" name="墨迹 131"/>
              <p14:cNvContentPartPr/>
              <p14:nvPr/>
            </p14:nvContentPartPr>
            <p14:xfrm>
              <a:off x="10802761" y="1035608"/>
              <a:ext cx="287867" cy="780408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10802761" y="1035608"/>
                <a:ext cx="287867" cy="780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33" name="墨迹 132"/>
              <p14:cNvContentPartPr/>
              <p14:nvPr/>
            </p14:nvContentPartPr>
            <p14:xfrm>
              <a:off x="10803467" y="1221017"/>
              <a:ext cx="186267" cy="208672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10803467" y="1221017"/>
                <a:ext cx="186267" cy="208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34" name="墨迹 133"/>
              <p14:cNvContentPartPr/>
              <p14:nvPr/>
            </p14:nvContentPartPr>
            <p14:xfrm>
              <a:off x="10972800" y="1310372"/>
              <a:ext cx="112888" cy="105218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10972800" y="1310372"/>
                <a:ext cx="112888" cy="105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35" name="墨迹 134"/>
              <p14:cNvContentPartPr/>
              <p14:nvPr/>
            </p14:nvContentPartPr>
            <p14:xfrm>
              <a:off x="10769600" y="1490846"/>
              <a:ext cx="248355" cy="20621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10769600" y="1490846"/>
                <a:ext cx="248355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36" name="墨迹 135"/>
              <p14:cNvContentPartPr/>
              <p14:nvPr/>
            </p14:nvContentPartPr>
            <p14:xfrm>
              <a:off x="11159067" y="1240756"/>
              <a:ext cx="127529" cy="313009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11159067" y="1240756"/>
                <a:ext cx="127529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37" name="墨迹 136"/>
              <p14:cNvContentPartPr/>
              <p14:nvPr/>
            </p14:nvContentPartPr>
            <p14:xfrm>
              <a:off x="11277600" y="1252036"/>
              <a:ext cx="135467" cy="214312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11277600" y="1252036"/>
                <a:ext cx="135467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38" name="墨迹 137"/>
              <p14:cNvContentPartPr/>
              <p14:nvPr/>
            </p14:nvContentPartPr>
            <p14:xfrm>
              <a:off x="11391194" y="1161799"/>
              <a:ext cx="134761" cy="385093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11391194" y="1161799"/>
                <a:ext cx="134761" cy="3850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39" name="墨迹 138"/>
              <p14:cNvContentPartPr/>
              <p14:nvPr/>
            </p14:nvContentPartPr>
            <p14:xfrm>
              <a:off x="11604977" y="1174488"/>
              <a:ext cx="150283" cy="573850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11604977" y="1174488"/>
                <a:ext cx="150283" cy="573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40" name="墨迹 139"/>
              <p14:cNvContentPartPr/>
              <p14:nvPr/>
            </p14:nvContentPartPr>
            <p14:xfrm>
              <a:off x="11779955" y="1208856"/>
              <a:ext cx="189089" cy="219776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11779955" y="1208856"/>
                <a:ext cx="189089" cy="219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41" name="墨迹 140"/>
              <p14:cNvContentPartPr/>
              <p14:nvPr/>
            </p14:nvContentPartPr>
            <p14:xfrm>
              <a:off x="9759244" y="1731419"/>
              <a:ext cx="62088" cy="67678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9759244" y="1731419"/>
                <a:ext cx="62088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42" name="墨迹 141"/>
              <p14:cNvContentPartPr/>
              <p14:nvPr/>
            </p14:nvContentPartPr>
            <p14:xfrm>
              <a:off x="9648296" y="1799097"/>
              <a:ext cx="229481" cy="200565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9648296" y="1799097"/>
                <a:ext cx="229481" cy="2005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43" name="墨迹 142"/>
              <p14:cNvContentPartPr/>
              <p14:nvPr/>
            </p14:nvContentPartPr>
            <p14:xfrm>
              <a:off x="9547577" y="1873824"/>
              <a:ext cx="341489" cy="303139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9547577" y="1873824"/>
                <a:ext cx="341489" cy="3031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44" name="墨迹 143"/>
              <p14:cNvContentPartPr/>
              <p14:nvPr/>
            </p14:nvContentPartPr>
            <p14:xfrm>
              <a:off x="9640711" y="1930751"/>
              <a:ext cx="423333" cy="215722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9640711" y="1930751"/>
                <a:ext cx="423333" cy="2157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45" name="墨迹 144"/>
              <p14:cNvContentPartPr/>
              <p14:nvPr/>
            </p14:nvContentPartPr>
            <p14:xfrm>
              <a:off x="10106025" y="1821656"/>
              <a:ext cx="82197" cy="265070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10106025" y="1821656"/>
                <a:ext cx="82197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46" name="墨迹 145"/>
              <p14:cNvContentPartPr/>
              <p14:nvPr/>
            </p14:nvContentPartPr>
            <p14:xfrm>
              <a:off x="10176933" y="1730714"/>
              <a:ext cx="171450" cy="681006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10176933" y="1730714"/>
                <a:ext cx="171450" cy="681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47" name="墨迹 146"/>
              <p14:cNvContentPartPr/>
              <p14:nvPr/>
            </p14:nvContentPartPr>
            <p14:xfrm>
              <a:off x="10100733" y="1915946"/>
              <a:ext cx="143934" cy="165141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10100733" y="1915946"/>
                <a:ext cx="143934" cy="1651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48" name="墨迹 147"/>
              <p14:cNvContentPartPr/>
              <p14:nvPr/>
            </p14:nvContentPartPr>
            <p14:xfrm>
              <a:off x="10267244" y="1962651"/>
              <a:ext cx="114653" cy="109976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10267244" y="1962651"/>
                <a:ext cx="114653" cy="109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49" name="墨迹 148"/>
              <p14:cNvContentPartPr/>
              <p14:nvPr/>
            </p14:nvContentPartPr>
            <p14:xfrm>
              <a:off x="10103731" y="2072627"/>
              <a:ext cx="214313" cy="31019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10103731" y="2072627"/>
                <a:ext cx="214313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50" name="墨迹 149"/>
              <p14:cNvContentPartPr/>
              <p14:nvPr/>
            </p14:nvContentPartPr>
            <p14:xfrm>
              <a:off x="10361788" y="1784116"/>
              <a:ext cx="185385" cy="332219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10361788" y="1784116"/>
                <a:ext cx="185385" cy="3322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51" name="墨迹 150"/>
              <p14:cNvContentPartPr/>
              <p14:nvPr/>
            </p14:nvContentPartPr>
            <p14:xfrm>
              <a:off x="10404651" y="1962651"/>
              <a:ext cx="108126" cy="106451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10404651" y="1962651"/>
                <a:ext cx="108126" cy="1064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52" name="墨迹 151"/>
              <p14:cNvContentPartPr/>
              <p14:nvPr/>
            </p14:nvContentPartPr>
            <p14:xfrm>
              <a:off x="10568339" y="1812667"/>
              <a:ext cx="20638" cy="123371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10568339" y="1812667"/>
                <a:ext cx="20638" cy="123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53" name="墨迹 152"/>
              <p14:cNvContentPartPr/>
              <p14:nvPr/>
            </p14:nvContentPartPr>
            <p14:xfrm>
              <a:off x="10506251" y="1792047"/>
              <a:ext cx="182033" cy="286220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10506251" y="1792047"/>
                <a:ext cx="182033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54" name="墨迹 153"/>
              <p14:cNvContentPartPr/>
              <p14:nvPr/>
            </p14:nvContentPartPr>
            <p14:xfrm>
              <a:off x="10645422" y="2035968"/>
              <a:ext cx="79023" cy="90237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10645422" y="2035968"/>
                <a:ext cx="79023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55" name="墨迹 154"/>
              <p14:cNvContentPartPr/>
              <p14:nvPr/>
            </p14:nvContentPartPr>
            <p14:xfrm>
              <a:off x="10800644" y="1765258"/>
              <a:ext cx="87488" cy="494364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10800644" y="1765258"/>
                <a:ext cx="87488" cy="4943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56" name="墨迹 155"/>
              <p14:cNvContentPartPr/>
              <p14:nvPr/>
            </p14:nvContentPartPr>
            <p14:xfrm>
              <a:off x="10922000" y="1801211"/>
              <a:ext cx="234244" cy="292918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10922000" y="1801211"/>
                <a:ext cx="234244" cy="292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57" name="墨迹 156"/>
              <p14:cNvContentPartPr/>
              <p14:nvPr/>
            </p14:nvContentPartPr>
            <p14:xfrm>
              <a:off x="11164711" y="1855495"/>
              <a:ext cx="129823" cy="28199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11164711" y="1855495"/>
                <a:ext cx="12982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58" name="墨迹 157"/>
              <p14:cNvContentPartPr/>
              <p14:nvPr/>
            </p14:nvContentPartPr>
            <p14:xfrm>
              <a:off x="11085688" y="1767373"/>
              <a:ext cx="141112" cy="305254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11085688" y="1767373"/>
                <a:ext cx="141112" cy="305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59" name="墨迹 158"/>
              <p14:cNvContentPartPr/>
              <p14:nvPr/>
            </p14:nvContentPartPr>
            <p14:xfrm>
              <a:off x="11277600" y="2058527"/>
              <a:ext cx="62088" cy="39479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11277600" y="2058527"/>
                <a:ext cx="6208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60" name="墨迹 159"/>
              <p14:cNvContentPartPr/>
              <p14:nvPr/>
            </p14:nvContentPartPr>
            <p14:xfrm>
              <a:off x="9849555" y="2447674"/>
              <a:ext cx="66322" cy="39478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9849555" y="2447674"/>
                <a:ext cx="66322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61" name="墨迹 160"/>
              <p14:cNvContentPartPr/>
              <p14:nvPr/>
            </p14:nvContentPartPr>
            <p14:xfrm>
              <a:off x="9691511" y="2520991"/>
              <a:ext cx="265289" cy="260136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9691511" y="2520991"/>
                <a:ext cx="265289" cy="260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62" name="墨迹 161"/>
              <p14:cNvContentPartPr/>
              <p14:nvPr/>
            </p14:nvContentPartPr>
            <p14:xfrm>
              <a:off x="9736666" y="2655113"/>
              <a:ext cx="269522" cy="140290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9736666" y="2655113"/>
                <a:ext cx="269522" cy="1402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63" name="墨迹 162"/>
              <p14:cNvContentPartPr/>
              <p14:nvPr/>
            </p14:nvContentPartPr>
            <p14:xfrm>
              <a:off x="9110133" y="2561880"/>
              <a:ext cx="118534" cy="162144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9110133" y="2561880"/>
                <a:ext cx="118534" cy="1621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64" name="墨迹 163"/>
              <p14:cNvContentPartPr/>
              <p14:nvPr/>
            </p14:nvContentPartPr>
            <p14:xfrm>
              <a:off x="9145940" y="2571750"/>
              <a:ext cx="77082" cy="107156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9145940" y="2571750"/>
                <a:ext cx="77082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65" name="墨迹 164"/>
              <p14:cNvContentPartPr/>
              <p14:nvPr/>
            </p14:nvContentPartPr>
            <p14:xfrm>
              <a:off x="10024533" y="2596600"/>
              <a:ext cx="163689" cy="176773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10024533" y="2596600"/>
                <a:ext cx="163689" cy="1767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66" name="墨迹 165"/>
              <p14:cNvContentPartPr/>
              <p14:nvPr/>
            </p14:nvContentPartPr>
            <p14:xfrm>
              <a:off x="10348206" y="2385636"/>
              <a:ext cx="252765" cy="640999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10348206" y="2385636"/>
                <a:ext cx="252765" cy="6409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67" name="墨迹 166"/>
              <p14:cNvContentPartPr/>
              <p14:nvPr/>
            </p14:nvContentPartPr>
            <p14:xfrm>
              <a:off x="10501488" y="2552010"/>
              <a:ext cx="273756" cy="191753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10501488" y="2552010"/>
                <a:ext cx="273756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68" name="墨迹 167"/>
              <p14:cNvContentPartPr/>
              <p14:nvPr/>
            </p14:nvContentPartPr>
            <p14:xfrm>
              <a:off x="10802761" y="2442034"/>
              <a:ext cx="220839" cy="319530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10802761" y="2442034"/>
                <a:ext cx="220839" cy="319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69" name="墨迹 168"/>
              <p14:cNvContentPartPr/>
              <p14:nvPr/>
            </p14:nvContentPartPr>
            <p14:xfrm>
              <a:off x="10823222" y="2517819"/>
              <a:ext cx="93133" cy="220305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10823222" y="2517819"/>
                <a:ext cx="93133" cy="220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70" name="墨迹 169"/>
              <p14:cNvContentPartPr/>
              <p14:nvPr/>
            </p14:nvContentPartPr>
            <p14:xfrm>
              <a:off x="11063111" y="2544960"/>
              <a:ext cx="158044" cy="167785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11063111" y="2544960"/>
                <a:ext cx="158044" cy="1677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71" name="墨迹 170"/>
              <p14:cNvContentPartPr/>
              <p14:nvPr/>
            </p14:nvContentPartPr>
            <p14:xfrm>
              <a:off x="11015132" y="2443444"/>
              <a:ext cx="194733" cy="286220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11015132" y="2443444"/>
                <a:ext cx="194733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72" name="墨迹 171"/>
              <p14:cNvContentPartPr/>
              <p14:nvPr/>
            </p14:nvContentPartPr>
            <p14:xfrm>
              <a:off x="11266311" y="2447674"/>
              <a:ext cx="143227" cy="33839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11266311" y="2447674"/>
                <a:ext cx="143227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73" name="墨迹 172"/>
              <p14:cNvContentPartPr/>
              <p14:nvPr/>
            </p14:nvContentPartPr>
            <p14:xfrm>
              <a:off x="11206338" y="2371536"/>
              <a:ext cx="220839" cy="375047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11206338" y="2371536"/>
                <a:ext cx="220839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74" name="墨迹 173"/>
              <p14:cNvContentPartPr/>
              <p14:nvPr/>
            </p14:nvContentPartPr>
            <p14:xfrm>
              <a:off x="11398955" y="2309499"/>
              <a:ext cx="175683" cy="391966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11398955" y="2309499"/>
                <a:ext cx="175683" cy="3919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75" name="墨迹 174"/>
              <p14:cNvContentPartPr/>
              <p14:nvPr/>
            </p14:nvContentPartPr>
            <p14:xfrm>
              <a:off x="11379200" y="2622508"/>
              <a:ext cx="174977" cy="135355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11379200" y="2622508"/>
                <a:ext cx="174977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76" name="墨迹 175"/>
              <p14:cNvContentPartPr/>
              <p14:nvPr/>
            </p14:nvContentPartPr>
            <p14:xfrm>
              <a:off x="10470444" y="2989095"/>
              <a:ext cx="129823" cy="136941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10470444" y="2989095"/>
                <a:ext cx="129823" cy="136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77" name="墨迹 176"/>
              <p14:cNvContentPartPr/>
              <p14:nvPr/>
            </p14:nvContentPartPr>
            <p14:xfrm>
              <a:off x="10696222" y="3028573"/>
              <a:ext cx="54328" cy="76138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10696222" y="3028573"/>
                <a:ext cx="54328" cy="761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78" name="墨迹 177"/>
              <p14:cNvContentPartPr/>
              <p14:nvPr/>
            </p14:nvContentPartPr>
            <p14:xfrm>
              <a:off x="9725377" y="3206227"/>
              <a:ext cx="318912" cy="282695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9725377" y="3206227"/>
                <a:ext cx="318912" cy="282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79" name="墨迹 178"/>
              <p14:cNvContentPartPr/>
              <p14:nvPr/>
            </p14:nvContentPartPr>
            <p14:xfrm>
              <a:off x="10052755" y="3142779"/>
              <a:ext cx="178153" cy="635888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10052755" y="3142779"/>
                <a:ext cx="178153" cy="635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80" name="墨迹 179"/>
              <p14:cNvContentPartPr/>
              <p14:nvPr/>
            </p14:nvContentPartPr>
            <p14:xfrm>
              <a:off x="10002484" y="3261215"/>
              <a:ext cx="362832" cy="269301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10002484" y="3261215"/>
                <a:ext cx="362832" cy="269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81" name="墨迹 180"/>
              <p14:cNvContentPartPr/>
              <p14:nvPr/>
            </p14:nvContentPartPr>
            <p14:xfrm>
              <a:off x="10428817" y="3237246"/>
              <a:ext cx="156633" cy="140995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10428817" y="3237246"/>
                <a:ext cx="156633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82" name="墨迹 181"/>
              <p14:cNvContentPartPr/>
              <p14:nvPr/>
            </p14:nvContentPartPr>
            <p14:xfrm>
              <a:off x="10414352" y="3293644"/>
              <a:ext cx="287513" cy="318649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10414352" y="3293644"/>
                <a:ext cx="287513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83" name="墨迹 182"/>
              <p14:cNvContentPartPr/>
              <p14:nvPr/>
            </p14:nvContentPartPr>
            <p14:xfrm>
              <a:off x="10761132" y="3293644"/>
              <a:ext cx="189089" cy="274941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10761132" y="3293644"/>
                <a:ext cx="189089" cy="274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84" name="墨迹 183"/>
              <p14:cNvContentPartPr/>
              <p14:nvPr/>
            </p14:nvContentPartPr>
            <p14:xfrm>
              <a:off x="11096977" y="3462838"/>
              <a:ext cx="19755" cy="39479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11096977" y="3462838"/>
                <a:ext cx="1975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85" name="墨迹 184"/>
              <p14:cNvContentPartPr/>
              <p14:nvPr/>
            </p14:nvContentPartPr>
            <p14:xfrm>
              <a:off x="11303000" y="3527696"/>
              <a:ext cx="105018" cy="59958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11303000" y="3527696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86" name="墨迹 185"/>
              <p14:cNvContentPartPr/>
              <p14:nvPr/>
            </p14:nvContentPartPr>
            <p14:xfrm>
              <a:off x="11446932" y="3265445"/>
              <a:ext cx="161749" cy="234052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11446932" y="3265445"/>
                <a:ext cx="161749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87" name="墨迹 186"/>
              <p14:cNvContentPartPr/>
              <p14:nvPr/>
            </p14:nvContentPartPr>
            <p14:xfrm>
              <a:off x="11492088" y="3457198"/>
              <a:ext cx="95956" cy="82659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11492088" y="3457198"/>
                <a:ext cx="95956" cy="82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88" name="墨迹 187"/>
              <p14:cNvContentPartPr/>
              <p14:nvPr/>
            </p14:nvContentPartPr>
            <p14:xfrm>
              <a:off x="11432822" y="3203407"/>
              <a:ext cx="271815" cy="315829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11432822" y="3203407"/>
                <a:ext cx="271815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89" name="墨迹 188"/>
              <p14:cNvContentPartPr/>
              <p14:nvPr/>
            </p14:nvContentPartPr>
            <p14:xfrm>
              <a:off x="11601450" y="3383881"/>
              <a:ext cx="114123" cy="197393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11601450" y="3383881"/>
                <a:ext cx="114123" cy="197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90" name="墨迹 189"/>
              <p14:cNvContentPartPr/>
              <p14:nvPr/>
            </p14:nvContentPartPr>
            <p14:xfrm>
              <a:off x="11738327" y="3245177"/>
              <a:ext cx="244827" cy="296619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11738327" y="3245177"/>
                <a:ext cx="244827" cy="2966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91" name="墨迹 190"/>
              <p14:cNvContentPartPr/>
              <p14:nvPr/>
            </p14:nvContentPartPr>
            <p14:xfrm>
              <a:off x="11374967" y="3654592"/>
              <a:ext cx="173567" cy="343851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11374967" y="3654592"/>
                <a:ext cx="173567" cy="3438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92" name="墨迹 191"/>
              <p14:cNvContentPartPr/>
              <p14:nvPr/>
            </p14:nvContentPartPr>
            <p14:xfrm>
              <a:off x="11452577" y="3741304"/>
              <a:ext cx="389467" cy="322173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11452577" y="3741304"/>
                <a:ext cx="389467" cy="3221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93" name="墨迹 192"/>
              <p14:cNvContentPartPr/>
              <p14:nvPr/>
            </p14:nvContentPartPr>
            <p14:xfrm>
              <a:off x="11628967" y="3969716"/>
              <a:ext cx="125588" cy="88122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11628967" y="3969716"/>
                <a:ext cx="125588" cy="88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94" name="墨迹 193"/>
              <p14:cNvContentPartPr/>
              <p14:nvPr/>
            </p14:nvContentPartPr>
            <p14:xfrm>
              <a:off x="7707136" y="4130274"/>
              <a:ext cx="324908" cy="237047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7707136" y="4130274"/>
                <a:ext cx="324908" cy="237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95" name="墨迹 194"/>
              <p14:cNvContentPartPr/>
              <p14:nvPr/>
            </p14:nvContentPartPr>
            <p14:xfrm>
              <a:off x="5562247" y="4799472"/>
              <a:ext cx="1222375" cy="49348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5562247" y="4799472"/>
                <a:ext cx="1222375" cy="493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200" name="墨迹 199"/>
              <p14:cNvContentPartPr/>
              <p14:nvPr/>
            </p14:nvContentPartPr>
            <p14:xfrm>
              <a:off x="4230511" y="4417375"/>
              <a:ext cx="646289" cy="438495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4230511" y="4417375"/>
                <a:ext cx="646289" cy="438495"/>
              </a:xfrm>
              <a:prstGeom prst="rect"/>
            </p:spPr>
          </p:pic>
        </mc:Fallback>
      </mc:AlternateContent>
      <p:pic>
        <p:nvPicPr>
          <p:cNvPr id="21" name="图片 20">
            <a:extLst>
              <a:ext uri="{FF2B5EF4-FFF2-40B4-BE49-F238E27FC236}">
                <a16:creationId xmlns:a16="http://schemas.microsoft.com/office/drawing/2014/main" id="{32D93A5F-0059-D7B3-9536-C9E33196BB36}"/>
              </a:ext>
            </a:extLst>
          </p:cNvPr>
          <p:cNvPicPr>
            <a:picLocks noChangeAspect="1"/>
          </p:cNvPicPr>
          <p:nvPr/>
        </p:nvPicPr>
        <p:blipFill>
          <a:blip r:embed="rId159"/>
          <a:stretch>
            <a:fillRect/>
          </a:stretch>
        </p:blipFill>
        <p:spPr>
          <a:xfrm>
            <a:off x="5374017" y="5139002"/>
            <a:ext cx="6162720" cy="747718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0" y="142875"/>
            <a:ext cx="10611485" cy="43980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80" y="4752975"/>
            <a:ext cx="10488930" cy="1861185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B1E015CC-D48D-646E-C584-A452EF1F7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05192" y="6167433"/>
            <a:ext cx="6591348" cy="547692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80" y="142875"/>
            <a:ext cx="10611485" cy="439801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6880" y="4752975"/>
            <a:ext cx="10488930" cy="186118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5218994" y="1108221"/>
              <a:ext cx="512938" cy="81777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5218994" y="1108221"/>
                <a:ext cx="512938" cy="817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5721702" y="1009524"/>
              <a:ext cx="197026" cy="273531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5721702" y="1009524"/>
                <a:ext cx="197026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5973233" y="891088"/>
              <a:ext cx="190500" cy="37028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5973233" y="891088"/>
                <a:ext cx="190500" cy="370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6318073" y="834690"/>
              <a:ext cx="147638" cy="25379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6318073" y="834690"/>
                <a:ext cx="147638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6316133" y="896728"/>
              <a:ext cx="33867" cy="521682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6316133" y="896728"/>
                <a:ext cx="33867" cy="5216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6304844" y="1015164"/>
              <a:ext cx="180622" cy="84597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6304844" y="1015164"/>
                <a:ext cx="18062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6605411" y="868529"/>
              <a:ext cx="159456" cy="3383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6605411" y="868529"/>
                <a:ext cx="15945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5253390" y="1094121"/>
              <a:ext cx="597076" cy="95877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5253390" y="1094121"/>
                <a:ext cx="597076" cy="958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5743222" y="985203"/>
              <a:ext cx="208844" cy="187875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5743222" y="985203"/>
                <a:ext cx="208844" cy="1878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4500033" y="1787817"/>
              <a:ext cx="836789" cy="67677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4500033" y="1787817"/>
                <a:ext cx="836789" cy="676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5514622" y="1682776"/>
              <a:ext cx="208844" cy="222067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5514622" y="1682776"/>
                <a:ext cx="208844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5627511" y="1727718"/>
              <a:ext cx="56444" cy="370288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5627511" y="1727718"/>
                <a:ext cx="56444" cy="370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6028266" y="1573504"/>
              <a:ext cx="299156" cy="442725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6028266" y="1573504"/>
                <a:ext cx="299156" cy="4427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6318955" y="1511467"/>
              <a:ext cx="152400" cy="184703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6318955" y="1511467"/>
                <a:ext cx="152400" cy="1847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6443838" y="1579144"/>
              <a:ext cx="165806" cy="33839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6443838" y="1579144"/>
                <a:ext cx="16580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6509984" y="1476394"/>
              <a:ext cx="26282" cy="243745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6509984" y="1476394"/>
                <a:ext cx="26282" cy="2437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2957688" y="4889708"/>
              <a:ext cx="279400" cy="336274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2957688" y="4889708"/>
                <a:ext cx="279400" cy="336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3250494" y="4782552"/>
              <a:ext cx="144639" cy="180474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3250494" y="4782552"/>
                <a:ext cx="144639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3360384" y="4861509"/>
              <a:ext cx="139171" cy="20621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3360384" y="4861509"/>
                <a:ext cx="139171" cy="206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3397955" y="4708530"/>
              <a:ext cx="45156" cy="358832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3397955" y="4708530"/>
                <a:ext cx="45156" cy="358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7408333" y="437084"/>
              <a:ext cx="105018" cy="59958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7408333" y="437084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3725333" y="2381406"/>
              <a:ext cx="50800" cy="66268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3725333" y="2381406"/>
                <a:ext cx="50800" cy="66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3657600" y="2286235"/>
              <a:ext cx="220133" cy="243921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3657600" y="2286235"/>
                <a:ext cx="220133" cy="243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6942666" y="964406"/>
              <a:ext cx="50800" cy="39478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6942666" y="964406"/>
                <a:ext cx="50800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3064933" y="1918942"/>
              <a:ext cx="220133" cy="207263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3064933" y="1918942"/>
                <a:ext cx="220133" cy="2072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4391377" y="1704630"/>
              <a:ext cx="197556" cy="201623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4391377" y="1704630"/>
                <a:ext cx="197556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3386666" y="2718384"/>
              <a:ext cx="196145" cy="248152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3386666" y="2718384"/>
                <a:ext cx="196145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4092222" y="2927057"/>
              <a:ext cx="214489" cy="203033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4092222" y="2927057"/>
                <a:ext cx="214489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3849511" y="2453314"/>
              <a:ext cx="318911" cy="499122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3849511" y="2453314"/>
                <a:ext cx="318911" cy="499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3847923" y="1937272"/>
              <a:ext cx="523699" cy="337683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3847923" y="1937272"/>
                <a:ext cx="523699" cy="337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3305527" y="2086727"/>
              <a:ext cx="335139" cy="194573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3305527" y="2086727"/>
                <a:ext cx="335139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3484562" y="2394096"/>
              <a:ext cx="274638" cy="401307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3484562" y="2394096"/>
                <a:ext cx="274638" cy="4013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8028693" y="4841065"/>
              <a:ext cx="230716" cy="30031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8028693" y="4841065"/>
                <a:ext cx="230716" cy="3003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7981244" y="4776912"/>
              <a:ext cx="395111" cy="372227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7981244" y="4776912"/>
                <a:ext cx="395111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8401755" y="4818330"/>
              <a:ext cx="14112" cy="240572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8401755" y="4818330"/>
                <a:ext cx="14112" cy="240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8455377" y="4438524"/>
              <a:ext cx="752123" cy="953127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8455377" y="4438524"/>
                <a:ext cx="752123" cy="953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8925806" y="4690200"/>
              <a:ext cx="210079" cy="224887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8925806" y="4690200"/>
                <a:ext cx="210079" cy="2248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9177866" y="4754353"/>
              <a:ext cx="77611" cy="78957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9177866" y="4754353"/>
                <a:ext cx="77611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9006416" y="4889708"/>
              <a:ext cx="323850" cy="3383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9006416" y="4889708"/>
                <a:ext cx="32385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1753040" y="5288765"/>
              <a:ext cx="291902" cy="483654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753040" y="5288765"/>
                <a:ext cx="291902" cy="483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10262305" y="4098343"/>
              <a:ext cx="195924" cy="90685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0262305" y="4098343"/>
                <a:ext cx="195924" cy="90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10213335" y="4240848"/>
              <a:ext cx="60501" cy="256221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10213335" y="4240848"/>
                <a:ext cx="60501" cy="2562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10262305" y="4106619"/>
              <a:ext cx="484055" cy="525758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10262305" y="4106619"/>
                <a:ext cx="484055" cy="525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10740583" y="4062356"/>
              <a:ext cx="305418" cy="377136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0740583" y="4062356"/>
                <a:ext cx="305418" cy="3771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10866658" y="3945581"/>
              <a:ext cx="507824" cy="528457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10866658" y="3945581"/>
                <a:ext cx="507824" cy="5284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4" name="墨迹 53"/>
              <p14:cNvContentPartPr/>
              <p14:nvPr/>
            </p14:nvContentPartPr>
            <p14:xfrm>
              <a:off x="10438076" y="2622909"/>
              <a:ext cx="213740" cy="57578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0438076" y="2622909"/>
                <a:ext cx="213740" cy="57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5" name="墨迹 54"/>
              <p14:cNvContentPartPr/>
              <p14:nvPr/>
            </p14:nvContentPartPr>
            <p14:xfrm>
              <a:off x="10386196" y="2680487"/>
              <a:ext cx="141177" cy="489412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0386196" y="2680487"/>
                <a:ext cx="141177" cy="489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6" name="墨迹 55"/>
              <p14:cNvContentPartPr/>
              <p14:nvPr/>
            </p14:nvContentPartPr>
            <p14:xfrm>
              <a:off x="10456068" y="2689124"/>
              <a:ext cx="198086" cy="382893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0456068" y="2689124"/>
                <a:ext cx="198086" cy="3828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7" name="墨迹 56"/>
              <p14:cNvContentPartPr/>
              <p14:nvPr/>
            </p14:nvContentPartPr>
            <p14:xfrm>
              <a:off x="10573478" y="2962619"/>
              <a:ext cx="121024" cy="46062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0573478" y="2962619"/>
                <a:ext cx="121024" cy="46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8" name="墨迹 57"/>
              <p14:cNvContentPartPr/>
              <p14:nvPr/>
            </p14:nvContentPartPr>
            <p14:xfrm>
              <a:off x="10731058" y="2812916"/>
              <a:ext cx="228512" cy="205301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0731058" y="2812916"/>
                <a:ext cx="228512" cy="2053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9" name="墨迹 58"/>
              <p14:cNvContentPartPr/>
              <p14:nvPr/>
            </p14:nvContentPartPr>
            <p14:xfrm>
              <a:off x="10919244" y="2682466"/>
              <a:ext cx="144043" cy="216817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0919244" y="2682466"/>
                <a:ext cx="144043" cy="2168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60" name="墨迹 59"/>
              <p14:cNvContentPartPr/>
              <p14:nvPr/>
            </p14:nvContentPartPr>
            <p14:xfrm>
              <a:off x="11063287" y="2720792"/>
              <a:ext cx="113308" cy="95003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1063287" y="2720792"/>
                <a:ext cx="113308" cy="950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1" name="墨迹 60"/>
              <p14:cNvContentPartPr/>
              <p14:nvPr/>
            </p14:nvContentPartPr>
            <p14:xfrm>
              <a:off x="11017205" y="2766854"/>
              <a:ext cx="57612" cy="639114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1017205" y="2766854"/>
                <a:ext cx="57612" cy="639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62" name="墨迹 61"/>
              <p14:cNvContentPartPr/>
              <p14:nvPr/>
            </p14:nvContentPartPr>
            <p14:xfrm>
              <a:off x="11171171" y="2625249"/>
              <a:ext cx="474133" cy="472678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1171171" y="2625249"/>
                <a:ext cx="474133" cy="472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3" name="墨迹 62"/>
              <p14:cNvContentPartPr/>
              <p14:nvPr/>
            </p14:nvContentPartPr>
            <p14:xfrm>
              <a:off x="10829196" y="1905165"/>
              <a:ext cx="473252" cy="306962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0829196" y="1905165"/>
                <a:ext cx="473252" cy="3069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4" name="墨迹 63"/>
              <p14:cNvContentPartPr/>
              <p14:nvPr/>
            </p14:nvContentPartPr>
            <p14:xfrm>
              <a:off x="11262099" y="1741968"/>
              <a:ext cx="200973" cy="762907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1262099" y="1741968"/>
                <a:ext cx="200973" cy="7629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5" name="墨迹 64"/>
              <p14:cNvContentPartPr/>
              <p14:nvPr/>
            </p14:nvContentPartPr>
            <p14:xfrm>
              <a:off x="11339909" y="2018341"/>
              <a:ext cx="135400" cy="51820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1339909" y="2018341"/>
                <a:ext cx="135400" cy="51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6" name="墨迹 65"/>
              <p14:cNvContentPartPr/>
              <p14:nvPr/>
            </p14:nvContentPartPr>
            <p14:xfrm>
              <a:off x="11507016" y="2130618"/>
              <a:ext cx="198812" cy="167876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1507016" y="2130618"/>
                <a:ext cx="198812" cy="1678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7" name="墨迹 66"/>
              <p14:cNvContentPartPr/>
              <p14:nvPr/>
            </p14:nvContentPartPr>
            <p14:xfrm>
              <a:off x="10604279" y="3302328"/>
              <a:ext cx="263083" cy="349246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0604279" y="3302328"/>
                <a:ext cx="263083" cy="349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8" name="墨迹 67"/>
              <p14:cNvContentPartPr/>
              <p14:nvPr/>
            </p14:nvContentPartPr>
            <p14:xfrm>
              <a:off x="11063287" y="3273539"/>
              <a:ext cx="152709" cy="345468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1063287" y="3273539"/>
                <a:ext cx="152709" cy="345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9" name="墨迹 68"/>
              <p14:cNvContentPartPr/>
              <p14:nvPr/>
            </p14:nvContentPartPr>
            <p14:xfrm>
              <a:off x="11214584" y="3283256"/>
              <a:ext cx="177183" cy="293467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1214584" y="3283256"/>
                <a:ext cx="177183" cy="2934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70" name="墨迹 69"/>
              <p14:cNvContentPartPr/>
              <p14:nvPr/>
            </p14:nvContentPartPr>
            <p14:xfrm>
              <a:off x="11192955" y="3321941"/>
              <a:ext cx="262201" cy="256761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1192955" y="3321941"/>
                <a:ext cx="262201" cy="2567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1" name="墨迹 70"/>
              <p14:cNvContentPartPr/>
              <p14:nvPr/>
            </p14:nvContentPartPr>
            <p14:xfrm>
              <a:off x="9840030" y="4194786"/>
              <a:ext cx="252281" cy="23031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9840030" y="4194786"/>
                <a:ext cx="252281" cy="230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72" name="墨迹 71"/>
              <p14:cNvContentPartPr/>
              <p14:nvPr/>
            </p14:nvContentPartPr>
            <p14:xfrm>
              <a:off x="9840581" y="4284031"/>
              <a:ext cx="433256" cy="60457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9840581" y="4284031"/>
                <a:ext cx="433256" cy="604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73" name="墨迹 72"/>
              <p14:cNvContentPartPr/>
              <p14:nvPr/>
            </p14:nvContentPartPr>
            <p14:xfrm>
              <a:off x="11472443" y="4085387"/>
              <a:ext cx="95074" cy="74852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1472443" y="4085387"/>
                <a:ext cx="95074" cy="74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4" name="墨迹 73"/>
              <p14:cNvContentPartPr/>
              <p14:nvPr/>
            </p14:nvContentPartPr>
            <p14:xfrm>
              <a:off x="11374812" y="4230772"/>
              <a:ext cx="307952" cy="254782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1374812" y="4230772"/>
                <a:ext cx="307952" cy="2547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5" name="墨迹 74"/>
              <p14:cNvContentPartPr/>
              <p14:nvPr/>
            </p14:nvContentPartPr>
            <p14:xfrm>
              <a:off x="11628018" y="4034287"/>
              <a:ext cx="199364" cy="270616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1628018" y="4034287"/>
                <a:ext cx="199364" cy="270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6" name="墨迹 75"/>
              <p14:cNvContentPartPr/>
              <p14:nvPr/>
            </p14:nvContentPartPr>
            <p14:xfrm>
              <a:off x="11636661" y="4051561"/>
              <a:ext cx="133460" cy="436692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1636661" y="4051561"/>
                <a:ext cx="133460" cy="436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7" name="墨迹 76"/>
              <p14:cNvContentPartPr/>
              <p14:nvPr/>
            </p14:nvContentPartPr>
            <p14:xfrm>
              <a:off x="11714471" y="4053720"/>
              <a:ext cx="280899" cy="394408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1714471" y="4053720"/>
                <a:ext cx="280899" cy="3944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8" name="墨迹 77"/>
              <p14:cNvContentPartPr/>
              <p14:nvPr/>
            </p14:nvContentPartPr>
            <p14:xfrm>
              <a:off x="11665479" y="4105180"/>
              <a:ext cx="340365" cy="386132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1665479" y="4105180"/>
                <a:ext cx="340365" cy="386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9" name="墨迹 78"/>
              <p14:cNvContentPartPr/>
              <p14:nvPr/>
            </p14:nvContentPartPr>
            <p14:xfrm>
              <a:off x="9648604" y="1238161"/>
              <a:ext cx="105017" cy="59958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9648604" y="1238161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80" name="墨迹 79"/>
              <p14:cNvContentPartPr/>
              <p14:nvPr/>
            </p14:nvContentPartPr>
            <p14:xfrm>
              <a:off x="8697383" y="552700"/>
              <a:ext cx="91017" cy="78957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8697383" y="552700"/>
                <a:ext cx="91017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1" name="墨迹 80"/>
              <p14:cNvContentPartPr/>
              <p14:nvPr/>
            </p14:nvContentPartPr>
            <p14:xfrm>
              <a:off x="8675511" y="710615"/>
              <a:ext cx="90311" cy="62037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8675511" y="710615"/>
                <a:ext cx="90311" cy="620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2" name="墨迹 81"/>
              <p14:cNvContentPartPr/>
              <p14:nvPr/>
            </p14:nvContentPartPr>
            <p14:xfrm>
              <a:off x="8679038" y="513222"/>
              <a:ext cx="371828" cy="352487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8679038" y="513222"/>
                <a:ext cx="371828" cy="352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3" name="墨迹 82"/>
              <p14:cNvContentPartPr/>
              <p14:nvPr/>
            </p14:nvContentPartPr>
            <p14:xfrm>
              <a:off x="8824383" y="738814"/>
              <a:ext cx="37394" cy="152274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8824383" y="738814"/>
                <a:ext cx="37394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4" name="墨迹 83"/>
              <p14:cNvContentPartPr/>
              <p14:nvPr/>
            </p14:nvContentPartPr>
            <p14:xfrm>
              <a:off x="8873066" y="744453"/>
              <a:ext cx="163689" cy="126191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8873066" y="744453"/>
                <a:ext cx="163689" cy="1261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5" name="墨迹 84"/>
              <p14:cNvContentPartPr/>
              <p14:nvPr/>
            </p14:nvContentPartPr>
            <p14:xfrm>
              <a:off x="9032522" y="514631"/>
              <a:ext cx="184855" cy="325699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9032522" y="514631"/>
                <a:ext cx="184855" cy="3256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6" name="墨迹 85"/>
              <p14:cNvContentPartPr/>
              <p14:nvPr/>
            </p14:nvContentPartPr>
            <p14:xfrm>
              <a:off x="9121422" y="599229"/>
              <a:ext cx="214488" cy="267890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9121422" y="599229"/>
                <a:ext cx="214488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7" name="墨迹 86"/>
              <p14:cNvContentPartPr/>
              <p14:nvPr/>
            </p14:nvContentPartPr>
            <p14:xfrm>
              <a:off x="9394472" y="468456"/>
              <a:ext cx="367594" cy="419812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9394472" y="468456"/>
                <a:ext cx="367594" cy="4198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8" name="墨迹 87"/>
              <p14:cNvContentPartPr/>
              <p14:nvPr/>
            </p14:nvContentPartPr>
            <p14:xfrm>
              <a:off x="9742311" y="394786"/>
              <a:ext cx="206904" cy="406770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9742311" y="394786"/>
                <a:ext cx="206904" cy="4067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9" name="墨迹 88"/>
              <p14:cNvContentPartPr/>
              <p14:nvPr/>
            </p14:nvContentPartPr>
            <p14:xfrm>
              <a:off x="9798755" y="518861"/>
              <a:ext cx="254000" cy="558341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9798755" y="518861"/>
                <a:ext cx="254000" cy="558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90" name="墨迹 89"/>
              <p14:cNvContentPartPr/>
              <p14:nvPr/>
            </p14:nvContentPartPr>
            <p14:xfrm>
              <a:off x="10153121" y="444134"/>
              <a:ext cx="277813" cy="534371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10153121" y="444134"/>
                <a:ext cx="277813" cy="5343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91" name="墨迹 90"/>
              <p14:cNvContentPartPr/>
              <p14:nvPr/>
            </p14:nvContentPartPr>
            <p14:xfrm>
              <a:off x="10213622" y="580899"/>
              <a:ext cx="251178" cy="211493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10213622" y="580899"/>
                <a:ext cx="251178" cy="2114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92" name="墨迹 91"/>
              <p14:cNvContentPartPr/>
              <p14:nvPr/>
            </p14:nvContentPartPr>
            <p14:xfrm>
              <a:off x="10295466" y="374165"/>
              <a:ext cx="146755" cy="77019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10295466" y="374165"/>
                <a:ext cx="146755" cy="77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93" name="墨迹 92"/>
              <p14:cNvContentPartPr/>
              <p14:nvPr/>
            </p14:nvContentPartPr>
            <p14:xfrm>
              <a:off x="10509955" y="375046"/>
              <a:ext cx="239889" cy="530142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10509955" y="375046"/>
                <a:ext cx="239889" cy="5301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94" name="墨迹 93"/>
              <p14:cNvContentPartPr/>
              <p14:nvPr/>
            </p14:nvContentPartPr>
            <p14:xfrm>
              <a:off x="10524067" y="516041"/>
              <a:ext cx="143933" cy="188934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10524067" y="516041"/>
                <a:ext cx="143933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5" name="墨迹 94"/>
              <p14:cNvContentPartPr/>
              <p14:nvPr/>
            </p14:nvContentPartPr>
            <p14:xfrm>
              <a:off x="10668000" y="575259"/>
              <a:ext cx="107244" cy="50759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10668000" y="575259"/>
                <a:ext cx="107244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6" name="墨迹 95"/>
              <p14:cNvContentPartPr/>
              <p14:nvPr/>
            </p14:nvContentPartPr>
            <p14:xfrm>
              <a:off x="10792177" y="481321"/>
              <a:ext cx="16933" cy="206734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10792177" y="481321"/>
                <a:ext cx="16933" cy="206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7" name="墨迹 96"/>
              <p14:cNvContentPartPr/>
              <p14:nvPr/>
            </p14:nvContentPartPr>
            <p14:xfrm>
              <a:off x="10788650" y="366587"/>
              <a:ext cx="133350" cy="334334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0788650" y="366587"/>
                <a:ext cx="133350" cy="3343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8" name="墨迹 97"/>
              <p14:cNvContentPartPr/>
              <p14:nvPr/>
            </p14:nvContentPartPr>
            <p14:xfrm>
              <a:off x="10967155" y="323583"/>
              <a:ext cx="212196" cy="304197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0967155" y="323583"/>
                <a:ext cx="212196" cy="3041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9" name="墨迹 98"/>
              <p14:cNvContentPartPr/>
              <p14:nvPr/>
            </p14:nvContentPartPr>
            <p14:xfrm>
              <a:off x="11105444" y="355307"/>
              <a:ext cx="296333" cy="366587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11105444" y="355307"/>
                <a:ext cx="296333" cy="3665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00" name="墨迹 99"/>
              <p14:cNvContentPartPr/>
              <p14:nvPr/>
            </p14:nvContentPartPr>
            <p14:xfrm>
              <a:off x="9396412" y="1229476"/>
              <a:ext cx="272521" cy="186114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9396412" y="1229476"/>
                <a:ext cx="272521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01" name="墨迹 100"/>
              <p14:cNvContentPartPr/>
              <p14:nvPr/>
            </p14:nvContentPartPr>
            <p14:xfrm>
              <a:off x="9508066" y="1284465"/>
              <a:ext cx="70556" cy="359537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9508066" y="1284465"/>
                <a:ext cx="70556" cy="3595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02" name="墨迹 101"/>
              <p14:cNvContentPartPr/>
              <p14:nvPr/>
            </p14:nvContentPartPr>
            <p14:xfrm>
              <a:off x="7260696" y="1415590"/>
              <a:ext cx="861659" cy="411706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7260696" y="1415590"/>
                <a:ext cx="861659" cy="4117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03" name="墨迹 102"/>
              <p14:cNvContentPartPr/>
              <p14:nvPr/>
            </p14:nvContentPartPr>
            <p14:xfrm>
              <a:off x="7524044" y="1483268"/>
              <a:ext cx="254000" cy="242511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7524044" y="1483268"/>
                <a:ext cx="254000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04" name="墨迹 103"/>
              <p14:cNvContentPartPr/>
              <p14:nvPr/>
            </p14:nvContentPartPr>
            <p14:xfrm>
              <a:off x="9668933" y="1226657"/>
              <a:ext cx="191911" cy="272825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9668933" y="1226657"/>
                <a:ext cx="191911" cy="2728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5" name="墨迹 104"/>
              <p14:cNvContentPartPr/>
              <p14:nvPr/>
            </p14:nvContentPartPr>
            <p14:xfrm>
              <a:off x="9883422" y="1274595"/>
              <a:ext cx="152400" cy="28199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9883422" y="1274595"/>
                <a:ext cx="1524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6" name="墨迹 105"/>
              <p14:cNvContentPartPr/>
              <p14:nvPr/>
            </p14:nvContentPartPr>
            <p14:xfrm>
              <a:off x="9886950" y="1376111"/>
              <a:ext cx="177094" cy="11280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9886950" y="1376111"/>
                <a:ext cx="177094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7" name="墨迹 106"/>
              <p14:cNvContentPartPr/>
              <p14:nvPr/>
            </p14:nvContentPartPr>
            <p14:xfrm>
              <a:off x="10075333" y="1094121"/>
              <a:ext cx="457201" cy="315829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10075333" y="1094121"/>
                <a:ext cx="457201" cy="3158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8" name="墨迹 107"/>
              <p14:cNvContentPartPr/>
              <p14:nvPr/>
            </p14:nvContentPartPr>
            <p14:xfrm>
              <a:off x="10363376" y="1218197"/>
              <a:ext cx="228424" cy="149455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10363376" y="1218197"/>
                <a:ext cx="228424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9" name="墨迹 108"/>
              <p14:cNvContentPartPr/>
              <p14:nvPr/>
            </p14:nvContentPartPr>
            <p14:xfrm>
              <a:off x="10566400" y="990842"/>
              <a:ext cx="254000" cy="393729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10566400" y="990842"/>
                <a:ext cx="254000" cy="393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10" name="墨迹 109"/>
              <p14:cNvContentPartPr/>
              <p14:nvPr/>
            </p14:nvContentPartPr>
            <p14:xfrm>
              <a:off x="4892498" y="5770927"/>
              <a:ext cx="382235" cy="47233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4892498" y="5770927"/>
                <a:ext cx="382235" cy="472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11" name="墨迹 110"/>
              <p14:cNvContentPartPr/>
              <p14:nvPr/>
            </p14:nvContentPartPr>
            <p14:xfrm>
              <a:off x="4965523" y="5814636"/>
              <a:ext cx="278165" cy="195454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4965523" y="5814636"/>
                <a:ext cx="278165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12" name="墨迹 111"/>
              <p14:cNvContentPartPr/>
              <p14:nvPr/>
            </p14:nvContentPartPr>
            <p14:xfrm>
              <a:off x="5133622" y="5853410"/>
              <a:ext cx="47978" cy="533666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5133622" y="5853410"/>
                <a:ext cx="47978" cy="533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13" name="墨迹 112"/>
              <p14:cNvContentPartPr/>
              <p14:nvPr/>
            </p14:nvContentPartPr>
            <p14:xfrm>
              <a:off x="4893733" y="5400111"/>
              <a:ext cx="338667" cy="305607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4893733" y="5400111"/>
                <a:ext cx="338667" cy="305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14" name="墨迹 113"/>
              <p14:cNvContentPartPr/>
              <p14:nvPr/>
            </p14:nvContentPartPr>
            <p14:xfrm>
              <a:off x="5058127" y="5488938"/>
              <a:ext cx="242006" cy="194044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5058127" y="5488938"/>
                <a:ext cx="242006" cy="1940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5" name="墨迹 114"/>
              <p14:cNvContentPartPr/>
              <p14:nvPr/>
            </p14:nvContentPartPr>
            <p14:xfrm>
              <a:off x="5350933" y="5450340"/>
              <a:ext cx="220134" cy="550410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5350933" y="5450340"/>
                <a:ext cx="220134" cy="5504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6" name="墨迹 115"/>
              <p14:cNvContentPartPr/>
              <p14:nvPr/>
            </p14:nvContentPartPr>
            <p14:xfrm>
              <a:off x="7853715" y="6186863"/>
              <a:ext cx="175860" cy="372227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7853715" y="6186863"/>
                <a:ext cx="175860" cy="3722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7" name="墨迹 116"/>
              <p14:cNvContentPartPr/>
              <p14:nvPr/>
            </p14:nvContentPartPr>
            <p14:xfrm>
              <a:off x="7907866" y="6282740"/>
              <a:ext cx="254000" cy="227707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7907866" y="6282740"/>
                <a:ext cx="254000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8" name="墨迹 117"/>
              <p14:cNvContentPartPr/>
              <p14:nvPr/>
            </p14:nvContentPartPr>
            <p14:xfrm>
              <a:off x="8212666" y="6316578"/>
              <a:ext cx="67734" cy="203033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8212666" y="6316578"/>
                <a:ext cx="67734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9" name="墨迹 118"/>
              <p14:cNvContentPartPr/>
              <p14:nvPr/>
            </p14:nvContentPartPr>
            <p14:xfrm>
              <a:off x="8252177" y="6375267"/>
              <a:ext cx="225778" cy="207968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8252177" y="6375267"/>
                <a:ext cx="225778" cy="207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20" name="墨迹 119"/>
              <p14:cNvContentPartPr/>
              <p14:nvPr/>
            </p14:nvContentPartPr>
            <p14:xfrm>
              <a:off x="8353777" y="6215062"/>
              <a:ext cx="67734" cy="70497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8353777" y="6215062"/>
                <a:ext cx="67734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21" name="墨迹 120"/>
              <p14:cNvContentPartPr/>
              <p14:nvPr/>
            </p14:nvContentPartPr>
            <p14:xfrm>
              <a:off x="8522405" y="6119185"/>
              <a:ext cx="350662" cy="425805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8522405" y="6119185"/>
                <a:ext cx="350662" cy="425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22" name="墨迹 121"/>
              <p14:cNvContentPartPr/>
              <p14:nvPr/>
            </p14:nvContentPartPr>
            <p14:xfrm>
              <a:off x="8795984" y="6166595"/>
              <a:ext cx="167393" cy="479912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8795984" y="6166595"/>
                <a:ext cx="167393" cy="4799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23" name="墨迹 122"/>
              <p14:cNvContentPartPr/>
              <p14:nvPr/>
            </p14:nvContentPartPr>
            <p14:xfrm>
              <a:off x="9072562" y="6138925"/>
              <a:ext cx="421393" cy="366939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9072562" y="6138925"/>
                <a:ext cx="421393" cy="3669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24" name="墨迹 123"/>
              <p14:cNvContentPartPr/>
              <p14:nvPr/>
            </p14:nvContentPartPr>
            <p14:xfrm>
              <a:off x="9452327" y="6200434"/>
              <a:ext cx="67910" cy="223125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9452327" y="6200434"/>
                <a:ext cx="67910" cy="2231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5" name="墨迹 124"/>
              <p14:cNvContentPartPr/>
              <p14:nvPr/>
            </p14:nvContentPartPr>
            <p14:xfrm>
              <a:off x="9556044" y="6089400"/>
              <a:ext cx="651933" cy="489606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9556044" y="6089400"/>
                <a:ext cx="651933" cy="489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6" name="墨迹 125"/>
              <p14:cNvContentPartPr/>
              <p14:nvPr/>
            </p14:nvContentPartPr>
            <p14:xfrm>
              <a:off x="7241822" y="1395851"/>
              <a:ext cx="22578" cy="135355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7241822" y="1395851"/>
                <a:ext cx="22578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7" name="墨迹 126"/>
              <p14:cNvContentPartPr/>
              <p14:nvPr/>
            </p14:nvContentPartPr>
            <p14:xfrm>
              <a:off x="8077200" y="1770897"/>
              <a:ext cx="124177" cy="110505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8077200" y="1770897"/>
                <a:ext cx="124177" cy="110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8" name="墨迹 127"/>
              <p14:cNvContentPartPr/>
              <p14:nvPr/>
            </p14:nvContentPartPr>
            <p14:xfrm>
              <a:off x="8015111" y="3237246"/>
              <a:ext cx="88371" cy="183294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8015111" y="3237246"/>
                <a:ext cx="88371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9" name="墨迹 128"/>
              <p14:cNvContentPartPr/>
              <p14:nvPr/>
            </p14:nvContentPartPr>
            <p14:xfrm>
              <a:off x="7181850" y="2802981"/>
              <a:ext cx="144638" cy="133417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7181850" y="2802981"/>
                <a:ext cx="144638" cy="133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30" name="墨迹 129"/>
              <p14:cNvContentPartPr/>
              <p14:nvPr/>
            </p14:nvContentPartPr>
            <p14:xfrm>
              <a:off x="7271455" y="2811441"/>
              <a:ext cx="15522" cy="217133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7271455" y="2811441"/>
                <a:ext cx="15522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31" name="墨迹 130"/>
              <p14:cNvContentPartPr/>
              <p14:nvPr/>
            </p14:nvContentPartPr>
            <p14:xfrm>
              <a:off x="7653866" y="1590424"/>
              <a:ext cx="16934" cy="16919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7653866" y="1590424"/>
                <a:ext cx="16934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32" name="墨迹 131"/>
              <p14:cNvContentPartPr/>
              <p14:nvPr/>
            </p14:nvContentPartPr>
            <p14:xfrm>
              <a:off x="7591777" y="1534026"/>
              <a:ext cx="124178" cy="253791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7591777" y="1534026"/>
                <a:ext cx="124178" cy="253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33" name="墨迹 132"/>
              <p14:cNvContentPartPr/>
              <p14:nvPr/>
            </p14:nvContentPartPr>
            <p14:xfrm>
              <a:off x="7665155" y="1528386"/>
              <a:ext cx="118534" cy="28199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7665155" y="1528386"/>
                <a:ext cx="1185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34" name="墨迹 133"/>
              <p14:cNvContentPartPr/>
              <p14:nvPr/>
            </p14:nvContentPartPr>
            <p14:xfrm>
              <a:off x="7560733" y="2945915"/>
              <a:ext cx="121356" cy="254672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7560733" y="2945915"/>
                <a:ext cx="121356" cy="254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5" name="墨迹 134"/>
              <p14:cNvContentPartPr/>
              <p14:nvPr/>
            </p14:nvContentPartPr>
            <p14:xfrm>
              <a:off x="6595533" y="6607028"/>
              <a:ext cx="105018" cy="59958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6595533" y="6607028"/>
                <a:ext cx="105018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6" name="墨迹 135"/>
              <p14:cNvContentPartPr/>
              <p14:nvPr/>
            </p14:nvContentPartPr>
            <p14:xfrm>
              <a:off x="5494866" y="6330149"/>
              <a:ext cx="214489" cy="210612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5494866" y="6330149"/>
                <a:ext cx="214489" cy="210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7" name="墨迹 136"/>
              <p14:cNvContentPartPr/>
              <p14:nvPr/>
            </p14:nvContentPartPr>
            <p14:xfrm>
              <a:off x="5600700" y="6380555"/>
              <a:ext cx="49388" cy="296971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5600700" y="6380555"/>
                <a:ext cx="49388" cy="296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8" name="墨迹 137"/>
              <p14:cNvContentPartPr/>
              <p14:nvPr/>
            </p14:nvContentPartPr>
            <p14:xfrm>
              <a:off x="5754511" y="6388134"/>
              <a:ext cx="108126" cy="179416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5754511" y="6388134"/>
                <a:ext cx="108126" cy="1794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9" name="墨迹 138"/>
              <p14:cNvContentPartPr/>
              <p14:nvPr/>
            </p14:nvContentPartPr>
            <p14:xfrm>
              <a:off x="5717822" y="6412455"/>
              <a:ext cx="152400" cy="217132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5717822" y="6412455"/>
                <a:ext cx="152400" cy="217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40" name="墨迹 139"/>
              <p14:cNvContentPartPr/>
              <p14:nvPr/>
            </p14:nvContentPartPr>
            <p14:xfrm>
              <a:off x="5858933" y="6446294"/>
              <a:ext cx="282222" cy="16919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5858933" y="6446294"/>
                <a:ext cx="2822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41" name="墨迹 140"/>
              <p14:cNvContentPartPr/>
              <p14:nvPr/>
            </p14:nvContentPartPr>
            <p14:xfrm>
              <a:off x="5908146" y="6506569"/>
              <a:ext cx="233009" cy="152627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5908146" y="6506569"/>
                <a:ext cx="233009" cy="152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42" name="墨迹 141"/>
              <p14:cNvContentPartPr/>
              <p14:nvPr/>
            </p14:nvContentPartPr>
            <p14:xfrm>
              <a:off x="6052255" y="6540055"/>
              <a:ext cx="26812" cy="405361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6052255" y="6540055"/>
                <a:ext cx="26812" cy="4053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43" name="墨迹 142"/>
              <p14:cNvContentPartPr/>
              <p14:nvPr/>
            </p14:nvContentPartPr>
            <p14:xfrm>
              <a:off x="6028266" y="6124825"/>
              <a:ext cx="16934" cy="344028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6028266" y="6124825"/>
                <a:ext cx="16934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44" name="墨迹 143"/>
              <p14:cNvContentPartPr/>
              <p14:nvPr/>
            </p14:nvContentPartPr>
            <p14:xfrm>
              <a:off x="6184547" y="6511152"/>
              <a:ext cx="219075" cy="31019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6184547" y="6511152"/>
                <a:ext cx="219075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5" name="墨迹 144"/>
              <p14:cNvContentPartPr/>
              <p14:nvPr/>
            </p14:nvContentPartPr>
            <p14:xfrm>
              <a:off x="6255455" y="6380555"/>
              <a:ext cx="32456" cy="322350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6255455" y="6380555"/>
                <a:ext cx="32456" cy="322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6" name="墨迹 145"/>
              <p14:cNvContentPartPr/>
              <p14:nvPr/>
            </p14:nvContentPartPr>
            <p14:xfrm>
              <a:off x="6457244" y="6378616"/>
              <a:ext cx="214488" cy="218013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6457244" y="6378616"/>
                <a:ext cx="214488" cy="2180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7" name="墨迹 146"/>
              <p14:cNvContentPartPr/>
              <p14:nvPr/>
            </p14:nvContentPartPr>
            <p14:xfrm>
              <a:off x="6640688" y="6356057"/>
              <a:ext cx="155222" cy="256611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6640688" y="6356057"/>
                <a:ext cx="155222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8" name="墨迹 147"/>
              <p14:cNvContentPartPr/>
              <p14:nvPr/>
            </p14:nvContentPartPr>
            <p14:xfrm>
              <a:off x="6623226" y="6375091"/>
              <a:ext cx="167040" cy="217838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6623226" y="6375091"/>
                <a:ext cx="167040" cy="217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9" name="墨迹 148"/>
              <p14:cNvContentPartPr/>
              <p14:nvPr/>
            </p14:nvContentPartPr>
            <p14:xfrm>
              <a:off x="6856588" y="6401175"/>
              <a:ext cx="282222" cy="39479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6856588" y="6401175"/>
                <a:ext cx="282222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50" name="墨迹 149"/>
              <p14:cNvContentPartPr/>
              <p14:nvPr/>
            </p14:nvContentPartPr>
            <p14:xfrm>
              <a:off x="6928378" y="6519611"/>
              <a:ext cx="192088" cy="156505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6928378" y="6519611"/>
                <a:ext cx="192088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51" name="墨迹 150"/>
              <p14:cNvContentPartPr/>
              <p14:nvPr/>
            </p14:nvContentPartPr>
            <p14:xfrm>
              <a:off x="6993466" y="6092925"/>
              <a:ext cx="33866" cy="325170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6993466" y="6092925"/>
                <a:ext cx="33866" cy="325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52" name="墨迹 151"/>
              <p14:cNvContentPartPr/>
              <p14:nvPr/>
            </p14:nvContentPartPr>
            <p14:xfrm>
              <a:off x="7152922" y="6451934"/>
              <a:ext cx="150988" cy="22559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7152922" y="6451934"/>
                <a:ext cx="150988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53" name="墨迹 152"/>
              <p14:cNvContentPartPr/>
              <p14:nvPr/>
            </p14:nvContentPartPr>
            <p14:xfrm>
              <a:off x="7162094" y="6560500"/>
              <a:ext cx="201083" cy="23970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7162094" y="6560500"/>
                <a:ext cx="201083" cy="23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54" name="墨迹 153"/>
              <p14:cNvContentPartPr/>
              <p14:nvPr/>
            </p14:nvContentPartPr>
            <p14:xfrm>
              <a:off x="7334602" y="6340548"/>
              <a:ext cx="347487" cy="312304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7334602" y="6340548"/>
                <a:ext cx="347487" cy="3123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62" name="墨迹 161"/>
              <p14:cNvContentPartPr/>
              <p14:nvPr/>
            </p14:nvContentPartPr>
            <p14:xfrm>
              <a:off x="652991" y="6049746"/>
              <a:ext cx="261409" cy="249914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652991" y="6049746"/>
                <a:ext cx="261409" cy="249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63" name="墨迹 162"/>
              <p14:cNvContentPartPr/>
              <p14:nvPr/>
            </p14:nvContentPartPr>
            <p14:xfrm>
              <a:off x="304800" y="6446294"/>
              <a:ext cx="118533" cy="8459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304800" y="6446294"/>
                <a:ext cx="118533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64" name="墨迹 163"/>
              <p14:cNvContentPartPr/>
              <p14:nvPr/>
            </p14:nvContentPartPr>
            <p14:xfrm>
              <a:off x="214488" y="6310939"/>
              <a:ext cx="1476023" cy="135355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214488" y="6310939"/>
                <a:ext cx="1476023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65" name="墨迹 164"/>
              <p14:cNvContentPartPr/>
              <p14:nvPr/>
            </p14:nvContentPartPr>
            <p14:xfrm>
              <a:off x="434622" y="6561910"/>
              <a:ext cx="105017" cy="59958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434622" y="6561910"/>
                <a:ext cx="105017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66" name="墨迹 165"/>
              <p14:cNvContentPartPr/>
              <p14:nvPr/>
            </p14:nvContentPartPr>
            <p14:xfrm>
              <a:off x="368829" y="6429375"/>
              <a:ext cx="139171" cy="490662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368829" y="6429375"/>
                <a:ext cx="139171" cy="4906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67" name="墨迹 166"/>
              <p14:cNvContentPartPr/>
              <p14:nvPr/>
            </p14:nvContentPartPr>
            <p14:xfrm>
              <a:off x="564444" y="6615488"/>
              <a:ext cx="118533" cy="301729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564444" y="6615488"/>
                <a:ext cx="118533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68" name="墨迹 167"/>
              <p14:cNvContentPartPr/>
              <p14:nvPr/>
            </p14:nvContentPartPr>
            <p14:xfrm>
              <a:off x="515761" y="6649327"/>
              <a:ext cx="161572" cy="228412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515761" y="6649327"/>
                <a:ext cx="161572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69" name="墨迹 168"/>
              <p14:cNvContentPartPr/>
              <p14:nvPr/>
            </p14:nvContentPartPr>
            <p14:xfrm>
              <a:off x="786518" y="6480133"/>
              <a:ext cx="294393" cy="279523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786518" y="6480133"/>
                <a:ext cx="294393" cy="2795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70" name="墨迹 169"/>
              <p14:cNvContentPartPr/>
              <p14:nvPr/>
            </p14:nvContentPartPr>
            <p14:xfrm>
              <a:off x="953911" y="6592929"/>
              <a:ext cx="166511" cy="169194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953911" y="6592929"/>
                <a:ext cx="166511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71" name="墨迹 170"/>
              <p14:cNvContentPartPr/>
              <p14:nvPr/>
            </p14:nvContentPartPr>
            <p14:xfrm>
              <a:off x="1148644" y="6386371"/>
              <a:ext cx="138289" cy="437790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1148644" y="6386371"/>
                <a:ext cx="138289" cy="437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72" name="墨迹 171"/>
              <p14:cNvContentPartPr/>
              <p14:nvPr/>
            </p14:nvContentPartPr>
            <p14:xfrm>
              <a:off x="10453511" y="6113546"/>
              <a:ext cx="183444" cy="297499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10453511" y="6113546"/>
                <a:ext cx="183444" cy="2974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73" name="墨迹 172"/>
              <p14:cNvContentPartPr/>
              <p14:nvPr/>
            </p14:nvContentPartPr>
            <p14:xfrm>
              <a:off x="10690577" y="5949991"/>
              <a:ext cx="152400" cy="425100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10690577" y="5949991"/>
                <a:ext cx="152400" cy="425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74" name="墨迹 173"/>
              <p14:cNvContentPartPr/>
              <p14:nvPr/>
            </p14:nvContentPartPr>
            <p14:xfrm>
              <a:off x="10704688" y="6096626"/>
              <a:ext cx="234244" cy="340504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10704688" y="6096626"/>
                <a:ext cx="234244" cy="340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75" name="墨迹 174"/>
              <p14:cNvContentPartPr/>
              <p14:nvPr/>
            </p14:nvContentPartPr>
            <p14:xfrm>
              <a:off x="10749844" y="6165714"/>
              <a:ext cx="47977" cy="348258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10749844" y="6165714"/>
                <a:ext cx="47977" cy="34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76" name="墨迹 175"/>
              <p14:cNvContentPartPr/>
              <p14:nvPr/>
            </p14:nvContentPartPr>
            <p14:xfrm>
              <a:off x="11057467" y="5953869"/>
              <a:ext cx="155927" cy="385269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11057467" y="5953869"/>
                <a:ext cx="155927" cy="3852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77" name="墨迹 176"/>
              <p14:cNvContentPartPr/>
              <p14:nvPr/>
            </p14:nvContentPartPr>
            <p14:xfrm>
              <a:off x="11319932" y="5910513"/>
              <a:ext cx="198968" cy="456824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11319932" y="5910513"/>
                <a:ext cx="198968" cy="4568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78" name="墨迹 177"/>
              <p14:cNvContentPartPr/>
              <p14:nvPr/>
            </p14:nvContentPartPr>
            <p14:xfrm>
              <a:off x="11399661" y="6085347"/>
              <a:ext cx="273050" cy="248151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11399661" y="6085347"/>
                <a:ext cx="273050" cy="2481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79" name="墨迹 178"/>
              <p14:cNvContentPartPr/>
              <p14:nvPr/>
            </p14:nvContentPartPr>
            <p14:xfrm>
              <a:off x="11757377" y="6192503"/>
              <a:ext cx="33867" cy="14099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11757377" y="6192503"/>
                <a:ext cx="33867" cy="14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80" name="墨迹 179"/>
              <p14:cNvContentPartPr/>
              <p14:nvPr/>
            </p14:nvContentPartPr>
            <p14:xfrm>
              <a:off x="10696222" y="6100151"/>
              <a:ext cx="33867" cy="359185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10696222" y="6100151"/>
                <a:ext cx="33867" cy="3591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81" name="墨迹 180"/>
              <p14:cNvContentPartPr/>
              <p14:nvPr/>
            </p14:nvContentPartPr>
            <p14:xfrm>
              <a:off x="10729206" y="6068427"/>
              <a:ext cx="266171" cy="398488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10729206" y="6068427"/>
                <a:ext cx="266171" cy="398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82" name="墨迹 181"/>
              <p14:cNvContentPartPr/>
              <p14:nvPr/>
            </p14:nvContentPartPr>
            <p14:xfrm>
              <a:off x="10775244" y="6134519"/>
              <a:ext cx="5644" cy="339974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10775244" y="6134519"/>
                <a:ext cx="5644" cy="339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83" name="墨迹 182"/>
              <p14:cNvContentPartPr/>
              <p14:nvPr/>
            </p14:nvContentPartPr>
            <p14:xfrm>
              <a:off x="10727267" y="5859755"/>
              <a:ext cx="59267" cy="203033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10727267" y="5859755"/>
                <a:ext cx="59267" cy="203033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080" y="620395"/>
            <a:ext cx="11690350" cy="45510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413984" y="4728974"/>
              <a:ext cx="915282" cy="611919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413984" y="4728974"/>
                <a:ext cx="915282" cy="611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4758266" y="1211147"/>
              <a:ext cx="64911" cy="72613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4758266" y="1211147"/>
                <a:ext cx="64911" cy="726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4626327" y="1167439"/>
              <a:ext cx="352073" cy="276350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4626327" y="1167439"/>
                <a:ext cx="352073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4831644" y="1099056"/>
              <a:ext cx="33867" cy="75925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4831644" y="1099056"/>
                <a:ext cx="33867" cy="759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4984044" y="1170964"/>
              <a:ext cx="189089" cy="329223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4984044" y="1170964"/>
                <a:ext cx="189089" cy="3292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5245628" y="1096060"/>
              <a:ext cx="171098" cy="313890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5245628" y="1096060"/>
                <a:ext cx="171098" cy="313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5470877" y="1041953"/>
              <a:ext cx="9878" cy="111386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5470877" y="1041953"/>
                <a:ext cx="9878" cy="111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5415844" y="1039662"/>
              <a:ext cx="256822" cy="387208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5415844" y="1039662"/>
                <a:ext cx="256822" cy="3872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5678311" y="1097999"/>
              <a:ext cx="110066" cy="219952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5678311" y="1097999"/>
                <a:ext cx="110066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5827888" y="1008114"/>
              <a:ext cx="132644" cy="790983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5827888" y="1008114"/>
                <a:ext cx="132644" cy="790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5875866" y="1195638"/>
              <a:ext cx="276578" cy="112796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5875866" y="1195638"/>
                <a:ext cx="276578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7257344" y="1737059"/>
              <a:ext cx="599722" cy="2819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7257344" y="1737059"/>
                <a:ext cx="59972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7815438" y="1108221"/>
              <a:ext cx="177800" cy="499122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7815438" y="1108221"/>
                <a:ext cx="177800" cy="4991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7794096" y="1223837"/>
              <a:ext cx="288748" cy="195454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7794096" y="1223837"/>
                <a:ext cx="288748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7953022" y="1347912"/>
              <a:ext cx="163688" cy="93057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7953022" y="1347912"/>
                <a:ext cx="163688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8173155" y="1246396"/>
              <a:ext cx="8467" cy="70497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8173155" y="1246396"/>
                <a:ext cx="8467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8238066" y="1099761"/>
              <a:ext cx="14111" cy="389146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8238066" y="1099761"/>
                <a:ext cx="14111" cy="3891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8184444" y="1122320"/>
              <a:ext cx="218016" cy="107156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8184444" y="1122320"/>
                <a:ext cx="218016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8241418" y="1105401"/>
              <a:ext cx="307093" cy="27071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8241418" y="1105401"/>
                <a:ext cx="307093" cy="270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8489244" y="1088481"/>
              <a:ext cx="129822" cy="257140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8489244" y="1088481"/>
                <a:ext cx="129822" cy="257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8692444" y="1189998"/>
              <a:ext cx="64911" cy="70497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8692444" y="1189998"/>
                <a:ext cx="64911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8833555" y="1052528"/>
              <a:ext cx="70556" cy="69792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8833555" y="1052528"/>
                <a:ext cx="70556" cy="69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8752416" y="1184358"/>
              <a:ext cx="92428" cy="16919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8752416" y="1184358"/>
                <a:ext cx="9242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9008533" y="1005823"/>
              <a:ext cx="88371" cy="88298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9008533" y="1005823"/>
                <a:ext cx="88371" cy="88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8997244" y="1071562"/>
              <a:ext cx="115711" cy="199508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8997244" y="1071562"/>
                <a:ext cx="115711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9206088" y="891088"/>
              <a:ext cx="50800" cy="56398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9206088" y="891088"/>
                <a:ext cx="50800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9089672" y="992605"/>
              <a:ext cx="142169" cy="172895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9089672" y="992605"/>
                <a:ext cx="142169" cy="172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9166577" y="1099761"/>
              <a:ext cx="189795" cy="42298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9166577" y="1099761"/>
                <a:ext cx="189795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9162873" y="1057462"/>
              <a:ext cx="65794" cy="181179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9162873" y="1057462"/>
                <a:ext cx="65794" cy="181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9369777" y="896728"/>
              <a:ext cx="73378" cy="104336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9369777" y="896728"/>
                <a:ext cx="73378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9259181" y="888268"/>
              <a:ext cx="391407" cy="727535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9259181" y="888268"/>
                <a:ext cx="391407" cy="727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9462028" y="2350387"/>
              <a:ext cx="690916" cy="572264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9462028" y="2350387"/>
                <a:ext cx="690916" cy="5722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2551994" y="4652837"/>
              <a:ext cx="1650294" cy="105041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2551994" y="4652837"/>
                <a:ext cx="1650294" cy="105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3736622" y="4782552"/>
              <a:ext cx="16933" cy="924928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3736622" y="4782552"/>
                <a:ext cx="16933" cy="924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3651955" y="5524186"/>
              <a:ext cx="183445" cy="164965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3651955" y="5524186"/>
                <a:ext cx="183445" cy="1649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4227688" y="5450340"/>
              <a:ext cx="19756" cy="177478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4227688" y="5450340"/>
                <a:ext cx="19756" cy="177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4061883" y="5376141"/>
              <a:ext cx="265994" cy="446955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4061883" y="5376141"/>
                <a:ext cx="265994" cy="4469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4137377" y="5639802"/>
              <a:ext cx="197556" cy="156505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4137377" y="5639802"/>
                <a:ext cx="197556" cy="156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4306711" y="5634162"/>
              <a:ext cx="112889" cy="172014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4306711" y="5634162"/>
                <a:ext cx="112889" cy="172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4529666" y="5369091"/>
              <a:ext cx="181328" cy="507582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4529666" y="5369091"/>
                <a:ext cx="181328" cy="507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4530372" y="5493167"/>
              <a:ext cx="219428" cy="239692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4530372" y="5493167"/>
                <a:ext cx="219428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4709936" y="5376670"/>
              <a:ext cx="202847" cy="415407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4709936" y="5376670"/>
                <a:ext cx="202847" cy="415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4910666" y="5718759"/>
              <a:ext cx="107245" cy="78957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4910666" y="5718759"/>
                <a:ext cx="107245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5475111" y="5380371"/>
              <a:ext cx="25400" cy="17130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5475111" y="5380371"/>
                <a:ext cx="25400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5376333" y="5346533"/>
              <a:ext cx="226660" cy="420165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5376333" y="5346533"/>
                <a:ext cx="226660" cy="420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5396088" y="5527006"/>
              <a:ext cx="336726" cy="186113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5396088" y="5527006"/>
                <a:ext cx="336726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5731933" y="5323973"/>
              <a:ext cx="253294" cy="201095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5731933" y="5323973"/>
                <a:ext cx="253294" cy="2010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5875866" y="5397291"/>
              <a:ext cx="33866" cy="403246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5875866" y="5397291"/>
                <a:ext cx="33866" cy="4032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5782556" y="5324678"/>
              <a:ext cx="477132" cy="910123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5782556" y="5324678"/>
                <a:ext cx="477132" cy="910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6316133" y="5820276"/>
              <a:ext cx="8467" cy="22559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6316133" y="5820276"/>
                <a:ext cx="846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9471377" y="4342648"/>
              <a:ext cx="2823" cy="11279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9471377" y="4342648"/>
                <a:ext cx="2823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10644011" y="1088481"/>
              <a:ext cx="119944" cy="344028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0644011" y="1088481"/>
                <a:ext cx="119944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10741377" y="1089891"/>
              <a:ext cx="293511" cy="238987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0741377" y="1089891"/>
                <a:ext cx="293511" cy="2389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10981267" y="1178718"/>
              <a:ext cx="149577" cy="225592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0981267" y="1178718"/>
                <a:ext cx="149577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11142132" y="1206917"/>
              <a:ext cx="79023" cy="360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1142132" y="1206917"/>
                <a:ext cx="79023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10673644" y="550585"/>
              <a:ext cx="581377" cy="323584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0673644" y="550585"/>
                <a:ext cx="581377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11305822" y="710615"/>
              <a:ext cx="222956" cy="146635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1305822" y="710615"/>
                <a:ext cx="222956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73" name="墨迹 72"/>
              <p14:cNvContentPartPr/>
              <p14:nvPr/>
            </p14:nvContentPartPr>
            <p14:xfrm>
              <a:off x="10150827" y="3812506"/>
              <a:ext cx="254000" cy="278113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0150827" y="3812506"/>
                <a:ext cx="254000" cy="278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4" name="墨迹 73"/>
              <p14:cNvContentPartPr/>
              <p14:nvPr/>
            </p14:nvContentPartPr>
            <p14:xfrm>
              <a:off x="10361612" y="3737955"/>
              <a:ext cx="241476" cy="531375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0361612" y="3737955"/>
                <a:ext cx="241476" cy="5313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75" name="墨迹 74"/>
              <p14:cNvContentPartPr/>
              <p14:nvPr/>
            </p14:nvContentPartPr>
            <p14:xfrm>
              <a:off x="10380133" y="3925302"/>
              <a:ext cx="293511" cy="255906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0380133" y="3925302"/>
                <a:ext cx="293511" cy="2559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76" name="墨迹 75"/>
              <p14:cNvContentPartPr/>
              <p14:nvPr/>
            </p14:nvContentPartPr>
            <p14:xfrm>
              <a:off x="10577688" y="3661641"/>
              <a:ext cx="95956" cy="133946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0577688" y="3661641"/>
                <a:ext cx="95956" cy="1339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77" name="墨迹 76"/>
              <p14:cNvContentPartPr/>
              <p14:nvPr/>
            </p14:nvContentPartPr>
            <p14:xfrm>
              <a:off x="10670469" y="3739189"/>
              <a:ext cx="315736" cy="274059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0670469" y="3739189"/>
                <a:ext cx="315736" cy="274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78" name="墨迹 77"/>
              <p14:cNvContentPartPr/>
              <p14:nvPr/>
            </p14:nvContentPartPr>
            <p14:xfrm>
              <a:off x="10817577" y="3902743"/>
              <a:ext cx="53623" cy="183294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0817577" y="3902743"/>
                <a:ext cx="53623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79" name="墨迹 78"/>
              <p14:cNvContentPartPr/>
              <p14:nvPr/>
            </p14:nvContentPartPr>
            <p14:xfrm>
              <a:off x="10821281" y="3936582"/>
              <a:ext cx="151519" cy="183822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10821281" y="3936582"/>
                <a:ext cx="151519" cy="1838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80" name="墨迹 79"/>
              <p14:cNvContentPartPr/>
              <p14:nvPr/>
            </p14:nvContentPartPr>
            <p14:xfrm>
              <a:off x="11117968" y="3764568"/>
              <a:ext cx="228776" cy="53578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11117968" y="3764568"/>
                <a:ext cx="228776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81" name="墨迹 80"/>
              <p14:cNvContentPartPr/>
              <p14:nvPr/>
            </p14:nvContentPartPr>
            <p14:xfrm>
              <a:off x="10938932" y="3663756"/>
              <a:ext cx="276578" cy="501238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10938932" y="3663756"/>
                <a:ext cx="276578" cy="5012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82" name="墨迹 81"/>
              <p14:cNvContentPartPr/>
              <p14:nvPr/>
            </p14:nvContentPartPr>
            <p14:xfrm>
              <a:off x="11157479" y="3876483"/>
              <a:ext cx="83432" cy="110857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11157479" y="3876483"/>
                <a:ext cx="83432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83" name="墨迹 82"/>
              <p14:cNvContentPartPr/>
              <p14:nvPr/>
            </p14:nvContentPartPr>
            <p14:xfrm>
              <a:off x="11128022" y="3854452"/>
              <a:ext cx="166512" cy="234404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11128022" y="3854452"/>
                <a:ext cx="166512" cy="234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84" name="墨迹 83"/>
              <p14:cNvContentPartPr/>
              <p14:nvPr/>
            </p14:nvContentPartPr>
            <p14:xfrm>
              <a:off x="11270192" y="3885823"/>
              <a:ext cx="216252" cy="176244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11270192" y="3885823"/>
                <a:ext cx="216252" cy="1762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85" name="墨迹 84"/>
              <p14:cNvContentPartPr/>
              <p14:nvPr/>
            </p14:nvContentPartPr>
            <p14:xfrm>
              <a:off x="11588044" y="3586914"/>
              <a:ext cx="248356" cy="245331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11588044" y="3586914"/>
                <a:ext cx="248356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86" name="墨迹 85"/>
              <p14:cNvContentPartPr/>
              <p14:nvPr/>
            </p14:nvContentPartPr>
            <p14:xfrm>
              <a:off x="11638844" y="4060657"/>
              <a:ext cx="56444" cy="73318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11638844" y="4060657"/>
                <a:ext cx="56444" cy="7331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3037" y="345128"/>
            <a:ext cx="11145795" cy="271647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968" y="3061607"/>
            <a:ext cx="6356530" cy="3133247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116" y="398679"/>
            <a:ext cx="10132506" cy="6176943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236855"/>
            <a:ext cx="11845925" cy="39490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10" y="4185920"/>
            <a:ext cx="9723120" cy="265874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250" y="236855"/>
            <a:ext cx="11845925" cy="394906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510" y="4185920"/>
            <a:ext cx="9723120" cy="265874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8105422" y="1362012"/>
              <a:ext cx="104995" cy="59958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8105422" y="1362012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7556147" y="3020114"/>
              <a:ext cx="332669" cy="6485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7556147" y="3020114"/>
                <a:ext cx="332669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6398683" y="2989095"/>
              <a:ext cx="343606" cy="1691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6398683" y="2989095"/>
                <a:ext cx="34360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3222977" y="2980635"/>
              <a:ext cx="420511" cy="6485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3222977" y="2980635"/>
                <a:ext cx="420511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7546622" y="2707105"/>
              <a:ext cx="395111" cy="32710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7546622" y="2707105"/>
                <a:ext cx="395111" cy="3271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9386711" y="2034558"/>
              <a:ext cx="376061" cy="356718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9386711" y="2034558"/>
                <a:ext cx="376061" cy="3567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3307644" y="2604883"/>
              <a:ext cx="387350" cy="384212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3307644" y="2604883"/>
                <a:ext cx="387350" cy="384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7710487" y="3194948"/>
              <a:ext cx="169157" cy="3101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7710487" y="3194948"/>
                <a:ext cx="169157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7794977" y="3126389"/>
              <a:ext cx="28223" cy="167255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7794977" y="3126389"/>
                <a:ext cx="28223" cy="1672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7854244" y="3073692"/>
              <a:ext cx="140406" cy="31300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7854244" y="3073692"/>
                <a:ext cx="140406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7634111" y="3499497"/>
              <a:ext cx="352778" cy="42298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7634111" y="3499497"/>
                <a:ext cx="352778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7363883" y="5213292"/>
              <a:ext cx="445206" cy="1142765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7363883" y="5213292"/>
                <a:ext cx="445206" cy="1142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9513711" y="5307054"/>
              <a:ext cx="298097" cy="806491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9513711" y="5307054"/>
                <a:ext cx="298097" cy="8064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3659011" y="1687710"/>
              <a:ext cx="599722" cy="21150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3659011" y="1687710"/>
                <a:ext cx="599722" cy="21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5892094" y="287629"/>
              <a:ext cx="178506" cy="33839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5892094" y="287629"/>
                <a:ext cx="17850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5988755" y="201446"/>
              <a:ext cx="22578" cy="187700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5988755" y="201446"/>
                <a:ext cx="22578" cy="187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6103761" y="118435"/>
              <a:ext cx="181328" cy="148750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6103761" y="118435"/>
                <a:ext cx="181328" cy="1487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6208888" y="109976"/>
              <a:ext cx="22578" cy="329928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6208888" y="109976"/>
                <a:ext cx="22578" cy="3299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3325988" y="2630967"/>
              <a:ext cx="142523" cy="3101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3325988" y="2630967"/>
                <a:ext cx="142523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3375377" y="2583029"/>
              <a:ext cx="22578" cy="143815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3375377" y="2583029"/>
                <a:ext cx="22578" cy="143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3448755" y="2571750"/>
              <a:ext cx="180622" cy="170604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3448755" y="2571750"/>
                <a:ext cx="180622" cy="1706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3964516" y="1198458"/>
              <a:ext cx="254706" cy="250971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3964516" y="1198458"/>
                <a:ext cx="254706" cy="2509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4182533" y="1113508"/>
              <a:ext cx="76200" cy="502295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4182533" y="1113508"/>
                <a:ext cx="76200" cy="5022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4225572" y="1144879"/>
              <a:ext cx="309739" cy="290627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4225572" y="1144879"/>
                <a:ext cx="309739" cy="290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4560711" y="1049531"/>
              <a:ext cx="45155" cy="619850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4560711" y="1049531"/>
                <a:ext cx="45155" cy="6198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8844844" y="186113"/>
              <a:ext cx="221897" cy="62038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8844844" y="186113"/>
                <a:ext cx="221897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8969022" y="111738"/>
              <a:ext cx="22578" cy="218190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8969022" y="111738"/>
                <a:ext cx="22578" cy="218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9107311" y="62037"/>
              <a:ext cx="132644" cy="140995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9107311" y="62037"/>
                <a:ext cx="132644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9144000" y="19386"/>
              <a:ext cx="101600" cy="389499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9144000" y="19386"/>
                <a:ext cx="101600" cy="3894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7651750" y="1127960"/>
              <a:ext cx="13405" cy="56398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7651750" y="1127960"/>
                <a:ext cx="13405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6275211" y="1756798"/>
              <a:ext cx="718256" cy="628838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6275211" y="1756798"/>
                <a:ext cx="718256" cy="628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9124244" y="1393031"/>
              <a:ext cx="104996" cy="59958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9124244" y="1393031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7210777" y="1308081"/>
              <a:ext cx="36689" cy="28552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7210777" y="1308081"/>
                <a:ext cx="36689" cy="28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4227688" y="1550945"/>
              <a:ext cx="67734" cy="186114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4227688" y="1550945"/>
                <a:ext cx="67734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4284133" y="1537903"/>
              <a:ext cx="101600" cy="161792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4284133" y="1537903"/>
                <a:ext cx="101600" cy="1617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4413955" y="1517106"/>
              <a:ext cx="203200" cy="164260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4413955" y="1517106"/>
                <a:ext cx="203200" cy="1642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4628444" y="1618623"/>
              <a:ext cx="121356" cy="139056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4628444" y="1618623"/>
                <a:ext cx="121356" cy="1390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4282369" y="1799097"/>
              <a:ext cx="86431" cy="245331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4282369" y="1799097"/>
                <a:ext cx="86431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4392788" y="1720139"/>
              <a:ext cx="83256" cy="224888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4392788" y="1720139"/>
                <a:ext cx="83256" cy="2248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4501444" y="1777947"/>
              <a:ext cx="87489" cy="155624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4501444" y="1777947"/>
                <a:ext cx="87489" cy="1556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4588933" y="1834345"/>
              <a:ext cx="155222" cy="139585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4588933" y="1834345"/>
                <a:ext cx="155222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7529688" y="1130427"/>
              <a:ext cx="33867" cy="42652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7529688" y="1130427"/>
                <a:ext cx="33867" cy="426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3929944" y="2346157"/>
              <a:ext cx="111478" cy="326404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3929944" y="2346157"/>
                <a:ext cx="111478" cy="3264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3996266" y="2362372"/>
              <a:ext cx="122061" cy="248856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3996266" y="2362372"/>
                <a:ext cx="122061" cy="2488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4143022" y="2464770"/>
              <a:ext cx="62089" cy="154918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4143022" y="2464770"/>
                <a:ext cx="62089" cy="1549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4191000" y="2278480"/>
              <a:ext cx="98777" cy="112796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4191000" y="2278480"/>
                <a:ext cx="98777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4280781" y="2306679"/>
              <a:ext cx="90841" cy="22559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4280781" y="2306679"/>
                <a:ext cx="9084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4319940" y="2244641"/>
              <a:ext cx="3704" cy="180474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4319940" y="2244641"/>
                <a:ext cx="3704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3938411" y="2735304"/>
              <a:ext cx="213077" cy="257492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3938411" y="2735304"/>
                <a:ext cx="213077" cy="2574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4156427" y="2861494"/>
              <a:ext cx="71261" cy="125486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4156427" y="2861494"/>
                <a:ext cx="71261" cy="1254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4241623" y="2693710"/>
              <a:ext cx="62265" cy="112972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4241623" y="2693710"/>
                <a:ext cx="62265" cy="112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4295422" y="2712745"/>
              <a:ext cx="87489" cy="11279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4295422" y="2712745"/>
                <a:ext cx="87489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4357511" y="2643481"/>
              <a:ext cx="11289" cy="210258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4357511" y="2643481"/>
                <a:ext cx="11289" cy="210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4007731" y="3115109"/>
              <a:ext cx="122061" cy="48820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4007731" y="3115109"/>
                <a:ext cx="122061" cy="48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3990622" y="3180848"/>
              <a:ext cx="39511" cy="379982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3990622" y="3180848"/>
                <a:ext cx="39511" cy="3799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4001911" y="3248526"/>
              <a:ext cx="200377" cy="112796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4001911" y="3248526"/>
                <a:ext cx="200377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4179711" y="3053071"/>
              <a:ext cx="68262" cy="203915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4179711" y="3053071"/>
                <a:ext cx="68262" cy="203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4250266" y="3118810"/>
              <a:ext cx="84667" cy="16920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4250266" y="3118810"/>
                <a:ext cx="84667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4306711" y="3028573"/>
              <a:ext cx="11289" cy="228413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4306711" y="3028573"/>
                <a:ext cx="11289" cy="2284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4018844" y="3572110"/>
              <a:ext cx="166511" cy="198450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4018844" y="3572110"/>
                <a:ext cx="166511" cy="198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4216400" y="3626393"/>
              <a:ext cx="8466" cy="148397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4216400" y="3626393"/>
                <a:ext cx="8466" cy="1483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4238977" y="3569995"/>
              <a:ext cx="8467" cy="73317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4238977" y="3569995"/>
                <a:ext cx="8467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4272138" y="3485398"/>
              <a:ext cx="76906" cy="122137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4272138" y="3485398"/>
                <a:ext cx="76906" cy="122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4351866" y="3507957"/>
              <a:ext cx="87489" cy="28199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4351866" y="3507957"/>
                <a:ext cx="8748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4381500" y="3406440"/>
              <a:ext cx="21166" cy="146635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4381500" y="3406440"/>
                <a:ext cx="21166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4041422" y="3846345"/>
              <a:ext cx="214489" cy="257140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4041422" y="3846345"/>
                <a:ext cx="214489" cy="2571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4270727" y="3823786"/>
              <a:ext cx="112184" cy="118436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4270727" y="3823786"/>
                <a:ext cx="112184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4355747" y="3846345"/>
              <a:ext cx="92075" cy="33839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4355747" y="3846345"/>
                <a:ext cx="9207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4398433" y="3764215"/>
              <a:ext cx="26811" cy="228765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4398433" y="3764215"/>
                <a:ext cx="26811" cy="2287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8622594" y="33838"/>
              <a:ext cx="1096433" cy="841388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8622594" y="33838"/>
                <a:ext cx="1096433" cy="841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5691893" y="-22559"/>
              <a:ext cx="872596" cy="812131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5691893" y="-22559"/>
                <a:ext cx="872596" cy="8121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7563555" y="265070"/>
              <a:ext cx="132821" cy="19740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7563555" y="265070"/>
                <a:ext cx="132821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7614355" y="229469"/>
              <a:ext cx="11289" cy="142757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7614355" y="229469"/>
                <a:ext cx="11289" cy="142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7516988" y="290449"/>
              <a:ext cx="227189" cy="42299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7516988" y="290449"/>
                <a:ext cx="227189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7759347" y="197393"/>
              <a:ext cx="145697" cy="191753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7759347" y="197393"/>
                <a:ext cx="145697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7621411" y="188580"/>
              <a:ext cx="21166" cy="273883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7621411" y="188580"/>
                <a:ext cx="21166" cy="2738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8255000" y="270710"/>
              <a:ext cx="141111" cy="5640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8255000" y="270710"/>
                <a:ext cx="141111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8325555" y="198098"/>
              <a:ext cx="22578" cy="174128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8325555" y="198098"/>
                <a:ext cx="22578" cy="174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8427861" y="174833"/>
              <a:ext cx="137583" cy="157915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8427861" y="174833"/>
                <a:ext cx="137583" cy="1579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4171244" y="4073347"/>
              <a:ext cx="231422" cy="258021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4171244" y="4073347"/>
                <a:ext cx="231422" cy="2580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4388555" y="4032458"/>
              <a:ext cx="121356" cy="126896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4388555" y="4032458"/>
                <a:ext cx="121356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4481688" y="4021179"/>
              <a:ext cx="87489" cy="50758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4481688" y="4021179"/>
                <a:ext cx="8748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4505677" y="3967601"/>
              <a:ext cx="21167" cy="225592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4505677" y="3967601"/>
                <a:ext cx="21167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7128933" y="1675021"/>
              <a:ext cx="28222" cy="16919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7128933" y="1675021"/>
                <a:ext cx="28222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4814711" y="2943976"/>
              <a:ext cx="118533" cy="344733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4814711" y="2943976"/>
                <a:ext cx="118533" cy="3447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4803422" y="3028573"/>
              <a:ext cx="172155" cy="190344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4803422" y="3028573"/>
                <a:ext cx="172155" cy="190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5006622" y="2989095"/>
              <a:ext cx="203200" cy="163554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5006622" y="2989095"/>
                <a:ext cx="203200" cy="1635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5190066" y="2872598"/>
              <a:ext cx="51682" cy="280051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5190066" y="2872598"/>
                <a:ext cx="51682" cy="280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5190066" y="3007953"/>
              <a:ext cx="119415" cy="361828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5190066" y="3007953"/>
                <a:ext cx="119415" cy="3618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5268206" y="2774077"/>
              <a:ext cx="79904" cy="432150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5268206" y="2774077"/>
                <a:ext cx="79904" cy="4321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4" name="墨迹 93"/>
              <p14:cNvContentPartPr/>
              <p14:nvPr/>
            </p14:nvContentPartPr>
            <p14:xfrm>
              <a:off x="5294488" y="3048313"/>
              <a:ext cx="169334" cy="207968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5294488" y="3048313"/>
                <a:ext cx="169334" cy="207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6312605" y="6233920"/>
              <a:ext cx="1093612" cy="77019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6312605" y="6233920"/>
                <a:ext cx="1093612" cy="77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6" name="墨迹 95"/>
              <p14:cNvContentPartPr/>
              <p14:nvPr/>
            </p14:nvContentPartPr>
            <p14:xfrm>
              <a:off x="2948516" y="6147384"/>
              <a:ext cx="1021645" cy="98697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2948516" y="6147384"/>
                <a:ext cx="1021645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7" name="墨迹 96"/>
              <p14:cNvContentPartPr/>
              <p14:nvPr/>
            </p14:nvContentPartPr>
            <p14:xfrm>
              <a:off x="1802518" y="6186863"/>
              <a:ext cx="1047926" cy="78957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802518" y="6186863"/>
                <a:ext cx="1047926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8" name="墨迹 97"/>
              <p14:cNvContentPartPr/>
              <p14:nvPr/>
            </p14:nvContentPartPr>
            <p14:xfrm>
              <a:off x="6228644" y="5154779"/>
              <a:ext cx="886707" cy="1125669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6228644" y="5154779"/>
                <a:ext cx="886707" cy="11256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墨迹 98"/>
              <p14:cNvContentPartPr/>
              <p14:nvPr/>
            </p14:nvContentPartPr>
            <p14:xfrm>
              <a:off x="5399969" y="1708860"/>
              <a:ext cx="354541" cy="16919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5399969" y="1708860"/>
                <a:ext cx="354541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墨迹 99"/>
              <p14:cNvContentPartPr/>
              <p14:nvPr/>
            </p14:nvContentPartPr>
            <p14:xfrm>
              <a:off x="5450416" y="1734239"/>
              <a:ext cx="69850" cy="8459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5450416" y="1734239"/>
                <a:ext cx="69850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1" name="墨迹 100"/>
              <p14:cNvContentPartPr/>
              <p14:nvPr/>
            </p14:nvContentPartPr>
            <p14:xfrm>
              <a:off x="6874933" y="1449429"/>
              <a:ext cx="16934" cy="8459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6874933" y="1449429"/>
                <a:ext cx="16934" cy="84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2" name="墨迹 101"/>
              <p14:cNvContentPartPr/>
              <p14:nvPr/>
            </p14:nvContentPartPr>
            <p14:xfrm>
              <a:off x="5263444" y="1716438"/>
              <a:ext cx="869244" cy="60099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5263444" y="1716438"/>
                <a:ext cx="869244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3" name="墨迹 102"/>
              <p14:cNvContentPartPr/>
              <p14:nvPr/>
            </p14:nvContentPartPr>
            <p14:xfrm>
              <a:off x="5808133" y="1127960"/>
              <a:ext cx="62089" cy="324289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5808133" y="1127960"/>
                <a:ext cx="62089" cy="3242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" name="墨迹 103"/>
              <p14:cNvContentPartPr/>
              <p14:nvPr/>
            </p14:nvContentPartPr>
            <p14:xfrm>
              <a:off x="5880276" y="1094121"/>
              <a:ext cx="162101" cy="362710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5880276" y="1094121"/>
                <a:ext cx="162101" cy="362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" name="墨迹 104"/>
              <p14:cNvContentPartPr/>
              <p14:nvPr/>
            </p14:nvContentPartPr>
            <p14:xfrm>
              <a:off x="6020505" y="1103815"/>
              <a:ext cx="192088" cy="579666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6020505" y="1103815"/>
                <a:ext cx="192088" cy="579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6" name="墨迹 105"/>
              <p14:cNvContentPartPr/>
              <p14:nvPr/>
            </p14:nvContentPartPr>
            <p14:xfrm>
              <a:off x="6216650" y="1159684"/>
              <a:ext cx="172861" cy="227707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6216650" y="1159684"/>
                <a:ext cx="172861" cy="2277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墨迹 106"/>
              <p14:cNvContentPartPr/>
              <p14:nvPr/>
            </p14:nvContentPartPr>
            <p14:xfrm>
              <a:off x="6358466" y="1094121"/>
              <a:ext cx="214489" cy="231937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6358466" y="1094121"/>
                <a:ext cx="214489" cy="231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8" name="墨迹 107"/>
              <p14:cNvContentPartPr/>
              <p14:nvPr/>
            </p14:nvContentPartPr>
            <p14:xfrm>
              <a:off x="6604000" y="1008114"/>
              <a:ext cx="28222" cy="528732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6604000" y="1008114"/>
                <a:ext cx="28222" cy="5287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9" name="墨迹 108"/>
              <p14:cNvContentPartPr/>
              <p14:nvPr/>
            </p14:nvContentPartPr>
            <p14:xfrm>
              <a:off x="7230533" y="939027"/>
              <a:ext cx="90311" cy="98696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7230533" y="939027"/>
                <a:ext cx="90311" cy="98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0" name="墨迹 109"/>
              <p14:cNvContentPartPr/>
              <p14:nvPr/>
            </p14:nvContentPartPr>
            <p14:xfrm>
              <a:off x="6090708" y="1799097"/>
              <a:ext cx="225425" cy="224182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6090708" y="1799097"/>
                <a:ext cx="225425" cy="224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1" name="墨迹 110"/>
              <p14:cNvContentPartPr/>
              <p14:nvPr/>
            </p14:nvContentPartPr>
            <p14:xfrm>
              <a:off x="6287911" y="1732829"/>
              <a:ext cx="76200" cy="133945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6287911" y="1732829"/>
                <a:ext cx="76200" cy="1339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2" name="墨迹 111"/>
              <p14:cNvContentPartPr/>
              <p14:nvPr/>
            </p14:nvContentPartPr>
            <p14:xfrm>
              <a:off x="6361288" y="1770897"/>
              <a:ext cx="98778" cy="5640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6361288" y="1770897"/>
                <a:ext cx="98778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3" name="墨迹 112"/>
              <p14:cNvContentPartPr/>
              <p14:nvPr/>
            </p14:nvContentPartPr>
            <p14:xfrm>
              <a:off x="6407855" y="1693879"/>
              <a:ext cx="15522" cy="175715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6407855" y="1693879"/>
                <a:ext cx="15522" cy="175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4" name="墨迹 113"/>
              <p14:cNvContentPartPr/>
              <p14:nvPr/>
            </p14:nvContentPartPr>
            <p14:xfrm>
              <a:off x="6039555" y="2154404"/>
              <a:ext cx="79022" cy="285339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6039555" y="2154404"/>
                <a:ext cx="79022" cy="285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5" name="墨迹 114"/>
              <p14:cNvContentPartPr/>
              <p14:nvPr/>
            </p14:nvContentPartPr>
            <p14:xfrm>
              <a:off x="6084711" y="2163569"/>
              <a:ext cx="118533" cy="223830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6084711" y="2163569"/>
                <a:ext cx="118533" cy="2238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6" name="墨迹 115"/>
              <p14:cNvContentPartPr/>
              <p14:nvPr/>
            </p14:nvContentPartPr>
            <p14:xfrm>
              <a:off x="6220177" y="2255921"/>
              <a:ext cx="2823" cy="152979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6220177" y="2255921"/>
                <a:ext cx="2823" cy="152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7" name="墨迹 116"/>
              <p14:cNvContentPartPr/>
              <p14:nvPr/>
            </p14:nvContentPartPr>
            <p14:xfrm>
              <a:off x="6254044" y="2109286"/>
              <a:ext cx="14111" cy="76137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6254044" y="2109286"/>
                <a:ext cx="14111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8" name="墨迹 117"/>
              <p14:cNvContentPartPr/>
              <p14:nvPr/>
            </p14:nvContentPartPr>
            <p14:xfrm>
              <a:off x="6280502" y="2109286"/>
              <a:ext cx="89253" cy="124075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6280502" y="2109286"/>
                <a:ext cx="89253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19" name="墨迹 118"/>
              <p14:cNvContentPartPr/>
              <p14:nvPr/>
            </p14:nvContentPartPr>
            <p14:xfrm>
              <a:off x="6361288" y="2114925"/>
              <a:ext cx="81844" cy="8460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6361288" y="2114925"/>
                <a:ext cx="81844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0" name="墨迹 119"/>
              <p14:cNvContentPartPr/>
              <p14:nvPr/>
            </p14:nvContentPartPr>
            <p14:xfrm>
              <a:off x="6378222" y="2047248"/>
              <a:ext cx="28222" cy="219952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6378222" y="2047248"/>
                <a:ext cx="28222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1" name="墨迹 120"/>
              <p14:cNvContentPartPr/>
              <p14:nvPr/>
            </p14:nvContentPartPr>
            <p14:xfrm>
              <a:off x="6090355" y="2454724"/>
              <a:ext cx="242712" cy="246741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6090355" y="2454724"/>
                <a:ext cx="242712" cy="2467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2" name="墨迹 121"/>
              <p14:cNvContentPartPr/>
              <p14:nvPr/>
            </p14:nvContentPartPr>
            <p14:xfrm>
              <a:off x="6315427" y="2447674"/>
              <a:ext cx="85373" cy="128305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6315427" y="2447674"/>
                <a:ext cx="85373" cy="1283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3" name="墨迹 122"/>
              <p14:cNvContentPartPr/>
              <p14:nvPr/>
            </p14:nvContentPartPr>
            <p14:xfrm>
              <a:off x="6372577" y="2470233"/>
              <a:ext cx="87489" cy="11280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6372577" y="2470233"/>
                <a:ext cx="87489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4" name="墨迹 123"/>
              <p14:cNvContentPartPr/>
              <p14:nvPr/>
            </p14:nvContentPartPr>
            <p14:xfrm>
              <a:off x="6417733" y="2389513"/>
              <a:ext cx="22578" cy="244274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6417733" y="2389513"/>
                <a:ext cx="22578" cy="244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5" name="墨迹 124"/>
              <p14:cNvContentPartPr/>
              <p14:nvPr/>
            </p14:nvContentPartPr>
            <p14:xfrm>
              <a:off x="5516915" y="3051133"/>
              <a:ext cx="562151" cy="60099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5516915" y="3051133"/>
                <a:ext cx="562151" cy="60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6" name="墨迹 125"/>
              <p14:cNvContentPartPr/>
              <p14:nvPr/>
            </p14:nvContentPartPr>
            <p14:xfrm>
              <a:off x="5599288" y="3039853"/>
              <a:ext cx="214489" cy="317944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5599288" y="3039853"/>
                <a:ext cx="214489" cy="3179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7" name="墨迹 126"/>
              <p14:cNvContentPartPr/>
              <p14:nvPr/>
            </p14:nvContentPartPr>
            <p14:xfrm>
              <a:off x="5853288" y="3124450"/>
              <a:ext cx="59267" cy="174834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5853288" y="3124450"/>
                <a:ext cx="59267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8" name="墨迹 127"/>
              <p14:cNvContentPartPr/>
              <p14:nvPr/>
            </p14:nvContentPartPr>
            <p14:xfrm>
              <a:off x="5937955" y="3143308"/>
              <a:ext cx="141112" cy="129187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5937955" y="3143308"/>
                <a:ext cx="141112" cy="129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9" name="墨迹 128"/>
              <p14:cNvContentPartPr/>
              <p14:nvPr/>
            </p14:nvContentPartPr>
            <p14:xfrm>
              <a:off x="6079066" y="3090611"/>
              <a:ext cx="5644" cy="208673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6079066" y="3090611"/>
                <a:ext cx="5644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0" name="墨迹 129"/>
              <p14:cNvContentPartPr/>
              <p14:nvPr/>
            </p14:nvContentPartPr>
            <p14:xfrm>
              <a:off x="6073422" y="3006014"/>
              <a:ext cx="62088" cy="262251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6073422" y="3006014"/>
                <a:ext cx="62088" cy="2622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1" name="墨迹 130"/>
              <p14:cNvContentPartPr/>
              <p14:nvPr/>
            </p14:nvContentPartPr>
            <p14:xfrm>
              <a:off x="6112933" y="3132381"/>
              <a:ext cx="77611" cy="290979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6112933" y="3132381"/>
                <a:ext cx="77611" cy="290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2" name="墨迹 131"/>
              <p14:cNvContentPartPr/>
              <p14:nvPr/>
            </p14:nvContentPartPr>
            <p14:xfrm>
              <a:off x="6237111" y="2943976"/>
              <a:ext cx="45156" cy="349668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6237111" y="2943976"/>
                <a:ext cx="45156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3" name="墨迹 132"/>
              <p14:cNvContentPartPr/>
              <p14:nvPr/>
            </p14:nvContentPartPr>
            <p14:xfrm>
              <a:off x="6218061" y="3093431"/>
              <a:ext cx="188383" cy="256611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6218061" y="3093431"/>
                <a:ext cx="188383" cy="2566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4" name="墨迹 133"/>
              <p14:cNvContentPartPr/>
              <p14:nvPr/>
            </p14:nvContentPartPr>
            <p14:xfrm>
              <a:off x="6475588" y="3705350"/>
              <a:ext cx="100189" cy="318649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6475588" y="3705350"/>
                <a:ext cx="100189" cy="3186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5" name="墨迹 134"/>
              <p14:cNvContentPartPr/>
              <p14:nvPr/>
            </p14:nvContentPartPr>
            <p14:xfrm>
              <a:off x="6547555" y="3737602"/>
              <a:ext cx="155222" cy="189815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6547555" y="3737602"/>
                <a:ext cx="155222" cy="1898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6" name="墨迹 135"/>
              <p14:cNvContentPartPr/>
              <p14:nvPr/>
            </p14:nvContentPartPr>
            <p14:xfrm>
              <a:off x="6767688" y="3688430"/>
              <a:ext cx="235656" cy="203033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6767688" y="3688430"/>
                <a:ext cx="235656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7" name="墨迹 136"/>
              <p14:cNvContentPartPr/>
              <p14:nvPr/>
            </p14:nvContentPartPr>
            <p14:xfrm>
              <a:off x="7027333" y="3812506"/>
              <a:ext cx="169334" cy="135355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7027333" y="3812506"/>
                <a:ext cx="169334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8" name="墨迹 137"/>
              <p14:cNvContentPartPr/>
              <p14:nvPr/>
            </p14:nvContentPartPr>
            <p14:xfrm>
              <a:off x="1147762" y="3135730"/>
              <a:ext cx="188560" cy="341913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1147762" y="3135730"/>
                <a:ext cx="188560" cy="3419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39" name="墨迹 138"/>
              <p14:cNvContentPartPr/>
              <p14:nvPr/>
            </p14:nvContentPartPr>
            <p14:xfrm>
              <a:off x="1196622" y="2970589"/>
              <a:ext cx="22578" cy="106804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1196622" y="2970589"/>
                <a:ext cx="22578" cy="1068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0" name="墨迹 139"/>
              <p14:cNvContentPartPr/>
              <p14:nvPr/>
            </p14:nvContentPartPr>
            <p14:xfrm>
              <a:off x="1270000" y="2936574"/>
              <a:ext cx="14111" cy="89180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1270000" y="2936574"/>
                <a:ext cx="14111" cy="891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1" name="墨迹 140"/>
              <p14:cNvContentPartPr/>
              <p14:nvPr/>
            </p14:nvContentPartPr>
            <p14:xfrm>
              <a:off x="1185333" y="2716269"/>
              <a:ext cx="118533" cy="141701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1185333" y="2716269"/>
                <a:ext cx="118533" cy="141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2" name="墨迹 141"/>
              <p14:cNvContentPartPr/>
              <p14:nvPr/>
            </p14:nvContentPartPr>
            <p14:xfrm>
              <a:off x="1247422" y="3632032"/>
              <a:ext cx="19755" cy="177654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1247422" y="3632032"/>
                <a:ext cx="19755" cy="1776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3" name="墨迹 142"/>
              <p14:cNvContentPartPr/>
              <p14:nvPr/>
            </p14:nvContentPartPr>
            <p14:xfrm>
              <a:off x="1337733" y="3609473"/>
              <a:ext cx="11289" cy="183294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1337733" y="3609473"/>
                <a:ext cx="11289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4" name="墨迹 143"/>
              <p14:cNvContentPartPr/>
              <p14:nvPr/>
            </p14:nvContentPartPr>
            <p14:xfrm>
              <a:off x="1264355" y="3860444"/>
              <a:ext cx="112889" cy="98697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1264355" y="3860444"/>
                <a:ext cx="112889" cy="986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5" name="墨迹 144"/>
              <p14:cNvContentPartPr/>
              <p14:nvPr/>
            </p14:nvContentPartPr>
            <p14:xfrm>
              <a:off x="1390473" y="3259805"/>
              <a:ext cx="181504" cy="33839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1390473" y="3259805"/>
                <a:ext cx="18150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6" name="墨迹 145"/>
              <p14:cNvContentPartPr/>
              <p14:nvPr/>
            </p14:nvContentPartPr>
            <p14:xfrm>
              <a:off x="1625600" y="3200059"/>
              <a:ext cx="124177" cy="125485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1625600" y="3200059"/>
                <a:ext cx="124177" cy="125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7" name="墨迹 146"/>
              <p14:cNvContentPartPr/>
              <p14:nvPr/>
            </p14:nvContentPartPr>
            <p14:xfrm>
              <a:off x="1806222" y="3214687"/>
              <a:ext cx="143933" cy="2820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1806222" y="3214687"/>
                <a:ext cx="143933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8" name="墨迹 147"/>
              <p14:cNvContentPartPr/>
              <p14:nvPr/>
            </p14:nvContentPartPr>
            <p14:xfrm>
              <a:off x="1975555" y="3150534"/>
              <a:ext cx="127706" cy="136061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1975555" y="3150534"/>
                <a:ext cx="127706" cy="1360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49" name="墨迹 148"/>
              <p14:cNvContentPartPr/>
              <p14:nvPr/>
            </p14:nvContentPartPr>
            <p14:xfrm>
              <a:off x="2150533" y="3214687"/>
              <a:ext cx="186267" cy="5640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2150533" y="3214687"/>
                <a:ext cx="186267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0" name="墨迹 149"/>
              <p14:cNvContentPartPr/>
              <p14:nvPr/>
            </p14:nvContentPartPr>
            <p14:xfrm>
              <a:off x="2317044" y="3124450"/>
              <a:ext cx="162631" cy="208673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2317044" y="3124450"/>
                <a:ext cx="162631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1" name="墨迹 150"/>
              <p14:cNvContentPartPr/>
              <p14:nvPr/>
            </p14:nvContentPartPr>
            <p14:xfrm>
              <a:off x="2404533" y="2851625"/>
              <a:ext cx="5644" cy="112091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2404533" y="2851625"/>
                <a:ext cx="5644" cy="1120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2" name="墨迹 151"/>
              <p14:cNvContentPartPr/>
              <p14:nvPr/>
            </p14:nvContentPartPr>
            <p14:xfrm>
              <a:off x="2483555" y="2831180"/>
              <a:ext cx="5645" cy="112796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2483555" y="2831180"/>
                <a:ext cx="5645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3" name="墨迹 152"/>
              <p14:cNvContentPartPr/>
              <p14:nvPr/>
            </p14:nvContentPartPr>
            <p14:xfrm>
              <a:off x="2359377" y="2652645"/>
              <a:ext cx="127882" cy="108038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2359377" y="2652645"/>
                <a:ext cx="127882" cy="108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4" name="墨迹 153"/>
              <p14:cNvContentPartPr/>
              <p14:nvPr/>
            </p14:nvContentPartPr>
            <p14:xfrm>
              <a:off x="2524477" y="3180848"/>
              <a:ext cx="215900" cy="16919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2524477" y="3180848"/>
                <a:ext cx="2159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5" name="墨迹 154"/>
              <p14:cNvContentPartPr/>
              <p14:nvPr/>
            </p14:nvContentPartPr>
            <p14:xfrm>
              <a:off x="2794000" y="3124450"/>
              <a:ext cx="118533" cy="111386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2794000" y="3124450"/>
                <a:ext cx="118533" cy="111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6" name="墨迹 155"/>
              <p14:cNvContentPartPr/>
              <p14:nvPr/>
            </p14:nvContentPartPr>
            <p14:xfrm>
              <a:off x="843138" y="3300694"/>
              <a:ext cx="254706" cy="21149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843138" y="3300694"/>
                <a:ext cx="254706" cy="211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7" name="墨迹 156"/>
              <p14:cNvContentPartPr/>
              <p14:nvPr/>
            </p14:nvContentPartPr>
            <p14:xfrm>
              <a:off x="711200" y="3304924"/>
              <a:ext cx="118533" cy="105746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711200" y="3304924"/>
                <a:ext cx="118533" cy="1057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58" name="墨迹 157"/>
              <p14:cNvContentPartPr/>
              <p14:nvPr/>
            </p14:nvContentPartPr>
            <p14:xfrm>
              <a:off x="516466" y="3109470"/>
              <a:ext cx="152753" cy="565213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516466" y="3109470"/>
                <a:ext cx="152753" cy="565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59" name="墨迹 158"/>
              <p14:cNvContentPartPr/>
              <p14:nvPr/>
            </p14:nvContentPartPr>
            <p14:xfrm>
              <a:off x="2940755" y="2833119"/>
              <a:ext cx="145345" cy="547942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2940755" y="2833119"/>
                <a:ext cx="145345" cy="5479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0" name="墨迹 159"/>
              <p14:cNvContentPartPr/>
              <p14:nvPr/>
            </p14:nvContentPartPr>
            <p14:xfrm>
              <a:off x="2444044" y="3409260"/>
              <a:ext cx="22578" cy="191753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2444044" y="3409260"/>
                <a:ext cx="22578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1" name="墨迹 160"/>
              <p14:cNvContentPartPr/>
              <p14:nvPr/>
            </p14:nvContentPartPr>
            <p14:xfrm>
              <a:off x="2517422" y="3445919"/>
              <a:ext cx="5644" cy="186113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2517422" y="3445919"/>
                <a:ext cx="5644" cy="1861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2" name="墨迹 161"/>
              <p14:cNvContentPartPr/>
              <p14:nvPr/>
            </p14:nvContentPartPr>
            <p14:xfrm>
              <a:off x="2455333" y="3705350"/>
              <a:ext cx="114300" cy="195454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2455333" y="3705350"/>
                <a:ext cx="114300" cy="195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3" name="墨迹 162"/>
              <p14:cNvContentPartPr/>
              <p14:nvPr/>
            </p14:nvContentPartPr>
            <p14:xfrm>
              <a:off x="3040944" y="2647006"/>
              <a:ext cx="125589" cy="136236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3040944" y="2647006"/>
                <a:ext cx="125589" cy="136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4" name="墨迹 163"/>
              <p14:cNvContentPartPr/>
              <p14:nvPr/>
            </p14:nvContentPartPr>
            <p14:xfrm>
              <a:off x="3146072" y="2690185"/>
              <a:ext cx="133350" cy="11280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3146072" y="2690185"/>
                <a:ext cx="133350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5" name="墨迹 164"/>
              <p14:cNvContentPartPr/>
              <p14:nvPr/>
            </p14:nvContentPartPr>
            <p14:xfrm>
              <a:off x="6937022" y="2656347"/>
              <a:ext cx="313796" cy="273530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6937022" y="2656347"/>
                <a:ext cx="313796" cy="2735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6" name="墨迹 165"/>
              <p14:cNvContentPartPr/>
              <p14:nvPr/>
            </p14:nvContentPartPr>
            <p14:xfrm>
              <a:off x="9938278" y="5715235"/>
              <a:ext cx="266877" cy="347552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9938278" y="5715235"/>
                <a:ext cx="266877" cy="3475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7" name="墨迹 166"/>
              <p14:cNvContentPartPr/>
              <p14:nvPr/>
            </p14:nvContentPartPr>
            <p14:xfrm>
              <a:off x="10007600" y="5897118"/>
              <a:ext cx="101600" cy="461759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10007600" y="5897118"/>
                <a:ext cx="101600" cy="461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68" name="墨迹 167"/>
              <p14:cNvContentPartPr/>
              <p14:nvPr/>
            </p14:nvContentPartPr>
            <p14:xfrm>
              <a:off x="10072511" y="6028949"/>
              <a:ext cx="220133" cy="135355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10072511" y="6028949"/>
                <a:ext cx="220133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69" name="墨迹 168"/>
              <p14:cNvContentPartPr/>
              <p14:nvPr/>
            </p14:nvContentPartPr>
            <p14:xfrm>
              <a:off x="10256661" y="5773924"/>
              <a:ext cx="298450" cy="545475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10256661" y="5773924"/>
                <a:ext cx="298450" cy="5454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0" name="墨迹 169"/>
              <p14:cNvContentPartPr/>
              <p14:nvPr/>
            </p14:nvContentPartPr>
            <p14:xfrm>
              <a:off x="10636073" y="5876674"/>
              <a:ext cx="218194" cy="90237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10636073" y="5876674"/>
                <a:ext cx="218194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1" name="墨迹 170"/>
              <p14:cNvContentPartPr/>
              <p14:nvPr/>
            </p14:nvContentPartPr>
            <p14:xfrm>
              <a:off x="10600267" y="5808996"/>
              <a:ext cx="174977" cy="335569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10600267" y="5808996"/>
                <a:ext cx="174977" cy="335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2" name="墨迹 171"/>
              <p14:cNvContentPartPr/>
              <p14:nvPr/>
            </p14:nvContentPartPr>
            <p14:xfrm>
              <a:off x="10842977" y="6051508"/>
              <a:ext cx="84667" cy="132535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10842977" y="6051508"/>
                <a:ext cx="84667" cy="132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3" name="墨迹 172"/>
              <p14:cNvContentPartPr/>
              <p14:nvPr/>
            </p14:nvContentPartPr>
            <p14:xfrm>
              <a:off x="11071577" y="6068427"/>
              <a:ext cx="2823" cy="14100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11071577" y="6068427"/>
                <a:ext cx="2823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4" name="墨迹 173"/>
              <p14:cNvContentPartPr/>
              <p14:nvPr/>
            </p14:nvContentPartPr>
            <p14:xfrm>
              <a:off x="7098947" y="1823594"/>
              <a:ext cx="196497" cy="184175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7098947" y="1823594"/>
                <a:ext cx="196497" cy="184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5" name="墨迹 174"/>
              <p14:cNvContentPartPr/>
              <p14:nvPr/>
            </p14:nvContentPartPr>
            <p14:xfrm>
              <a:off x="7303911" y="1731419"/>
              <a:ext cx="43744" cy="112796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7303911" y="1731419"/>
                <a:ext cx="43744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6" name="墨迹 175"/>
              <p14:cNvContentPartPr/>
              <p14:nvPr/>
            </p14:nvContentPartPr>
            <p14:xfrm>
              <a:off x="7354711" y="1753978"/>
              <a:ext cx="67733" cy="16920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7354711" y="1753978"/>
                <a:ext cx="6773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77" name="墨迹 176"/>
              <p14:cNvContentPartPr/>
              <p14:nvPr/>
            </p14:nvContentPartPr>
            <p14:xfrm>
              <a:off x="7391400" y="1671320"/>
              <a:ext cx="14111" cy="155976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7391400" y="1671320"/>
                <a:ext cx="14111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78" name="墨迹 177"/>
              <p14:cNvContentPartPr/>
              <p14:nvPr/>
            </p14:nvContentPartPr>
            <p14:xfrm>
              <a:off x="7119055" y="2301039"/>
              <a:ext cx="38100" cy="166374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7119055" y="2301039"/>
                <a:ext cx="38100" cy="166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79" name="墨迹 178"/>
              <p14:cNvContentPartPr/>
              <p14:nvPr/>
            </p14:nvContentPartPr>
            <p14:xfrm>
              <a:off x="7145866" y="2276365"/>
              <a:ext cx="107244" cy="196336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7145866" y="2276365"/>
                <a:ext cx="107244" cy="196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0" name="墨迹 179"/>
              <p14:cNvContentPartPr/>
              <p14:nvPr/>
            </p14:nvContentPartPr>
            <p14:xfrm>
              <a:off x="7281333" y="2334878"/>
              <a:ext cx="5644" cy="129715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7281333" y="2334878"/>
                <a:ext cx="5644" cy="129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1" name="墨迹 180"/>
              <p14:cNvContentPartPr/>
              <p14:nvPr/>
            </p14:nvContentPartPr>
            <p14:xfrm>
              <a:off x="7320844" y="2182603"/>
              <a:ext cx="8466" cy="36659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7320844" y="2182603"/>
                <a:ext cx="8466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2" name="墨迹 181"/>
              <p14:cNvContentPartPr/>
              <p14:nvPr/>
            </p14:nvContentPartPr>
            <p14:xfrm>
              <a:off x="7309555" y="2201638"/>
              <a:ext cx="76200" cy="126190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7309555" y="2201638"/>
                <a:ext cx="76200" cy="126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3" name="墨迹 182"/>
              <p14:cNvContentPartPr/>
              <p14:nvPr/>
            </p14:nvContentPartPr>
            <p14:xfrm>
              <a:off x="7382933" y="2224902"/>
              <a:ext cx="87489" cy="25379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7382933" y="2224902"/>
                <a:ext cx="87489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4" name="墨迹 183"/>
              <p14:cNvContentPartPr/>
              <p14:nvPr/>
            </p14:nvContentPartPr>
            <p14:xfrm>
              <a:off x="7428088" y="2131845"/>
              <a:ext cx="11289" cy="245331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7428088" y="2131845"/>
                <a:ext cx="11289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85" name="墨迹 184"/>
              <p14:cNvContentPartPr/>
              <p14:nvPr/>
            </p14:nvContentPartPr>
            <p14:xfrm>
              <a:off x="8728427" y="1594301"/>
              <a:ext cx="421217" cy="270182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8728427" y="1594301"/>
                <a:ext cx="421217" cy="2701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86" name="墨迹 185"/>
              <p14:cNvContentPartPr/>
              <p14:nvPr/>
            </p14:nvContentPartPr>
            <p14:xfrm>
              <a:off x="9162873" y="1592362"/>
              <a:ext cx="82727" cy="223478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9162873" y="1592362"/>
                <a:ext cx="82727" cy="223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87" name="墨迹 186"/>
              <p14:cNvContentPartPr/>
              <p14:nvPr/>
            </p14:nvContentPartPr>
            <p14:xfrm>
              <a:off x="9258300" y="1641182"/>
              <a:ext cx="134055" cy="146635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9258300" y="1641182"/>
                <a:ext cx="134055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88" name="墨迹 187"/>
              <p14:cNvContentPartPr/>
              <p14:nvPr/>
            </p14:nvContentPartPr>
            <p14:xfrm>
              <a:off x="9237133" y="1675021"/>
              <a:ext cx="177800" cy="346848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9237133" y="1675021"/>
                <a:ext cx="177800" cy="3468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89" name="墨迹 188"/>
              <p14:cNvContentPartPr/>
              <p14:nvPr/>
            </p14:nvContentPartPr>
            <p14:xfrm>
              <a:off x="9207500" y="2577389"/>
              <a:ext cx="114300" cy="187524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9207500" y="2577389"/>
                <a:ext cx="114300" cy="1875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0" name="墨迹 189"/>
              <p14:cNvContentPartPr/>
              <p14:nvPr/>
            </p14:nvContentPartPr>
            <p14:xfrm>
              <a:off x="9279466" y="2551305"/>
              <a:ext cx="265289" cy="288335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9279466" y="2551305"/>
                <a:ext cx="265289" cy="2883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1" name="墨迹 190"/>
              <p14:cNvContentPartPr/>
              <p14:nvPr/>
            </p14:nvContentPartPr>
            <p14:xfrm>
              <a:off x="9591322" y="2606998"/>
              <a:ext cx="83255" cy="182060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9591322" y="2606998"/>
                <a:ext cx="83255" cy="182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2" name="墨迹 191"/>
              <p14:cNvContentPartPr/>
              <p14:nvPr/>
            </p14:nvContentPartPr>
            <p14:xfrm>
              <a:off x="9714088" y="2650707"/>
              <a:ext cx="129822" cy="146635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9714088" y="2650707"/>
                <a:ext cx="129822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3" name="墨迹 192"/>
              <p14:cNvContentPartPr/>
              <p14:nvPr/>
            </p14:nvContentPartPr>
            <p14:xfrm>
              <a:off x="9708444" y="2613343"/>
              <a:ext cx="158044" cy="367292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9708444" y="2613343"/>
                <a:ext cx="158044" cy="3672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94" name="墨迹 193"/>
              <p14:cNvContentPartPr/>
              <p14:nvPr/>
            </p14:nvContentPartPr>
            <p14:xfrm>
              <a:off x="8895997" y="2449084"/>
              <a:ext cx="1096785" cy="556930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8895997" y="2449084"/>
                <a:ext cx="1096785" cy="556930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10" y="418465"/>
            <a:ext cx="11702415" cy="42856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0" name="墨迹 39"/>
              <p14:cNvContentPartPr/>
              <p14:nvPr/>
            </p14:nvContentPartPr>
            <p14:xfrm>
              <a:off x="9685866" y="1491727"/>
              <a:ext cx="22578" cy="19740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9685866" y="1491727"/>
                <a:ext cx="22578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24" name="墨迹 123"/>
              <p14:cNvContentPartPr/>
              <p14:nvPr/>
            </p14:nvContentPartPr>
            <p14:xfrm>
              <a:off x="9234311" y="2027509"/>
              <a:ext cx="16933" cy="42298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9234311" y="2027509"/>
                <a:ext cx="16933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53" name="墨迹 152"/>
              <p14:cNvContentPartPr/>
              <p14:nvPr/>
            </p14:nvContentPartPr>
            <p14:xfrm>
              <a:off x="5042429" y="2769143"/>
              <a:ext cx="139171" cy="11279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5042429" y="2769143"/>
                <a:ext cx="139171" cy="11279"/>
              </a:xfrm>
              <a:prstGeom prst="rect"/>
            </p:spPr>
          </p:pic>
        </mc:Fallback>
      </mc:AlternateContent>
      <p:pic>
        <p:nvPicPr>
          <p:cNvPr id="4" name="图片 3">
            <a:extLst>
              <a:ext uri="{FF2B5EF4-FFF2-40B4-BE49-F238E27FC236}">
                <a16:creationId xmlns:a16="http://schemas.microsoft.com/office/drawing/2014/main" id="{31840A2C-0C21-CB16-665A-742EF48E5A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89631" y="5188886"/>
            <a:ext cx="6305596" cy="809631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10" y="418465"/>
            <a:ext cx="11702415" cy="428561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6135511" y="869939"/>
              <a:ext cx="105833" cy="492073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6135511" y="869939"/>
                <a:ext cx="105833" cy="4920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267802" y="765250"/>
              <a:ext cx="131057" cy="39936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6267802" y="765250"/>
                <a:ext cx="131057" cy="3993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6458655" y="919287"/>
              <a:ext cx="127000" cy="219953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6458655" y="919287"/>
                <a:ext cx="127000" cy="2199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6557433" y="998245"/>
              <a:ext cx="131234" cy="169194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6557433" y="998245"/>
                <a:ext cx="131234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6778977" y="970046"/>
              <a:ext cx="189089" cy="5075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6778977" y="970046"/>
                <a:ext cx="189089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6824133" y="876989"/>
              <a:ext cx="39511" cy="245331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6824133" y="876989"/>
                <a:ext cx="39511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7128933" y="845970"/>
              <a:ext cx="33867" cy="234052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7128933" y="845970"/>
                <a:ext cx="33867" cy="2340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7128933" y="919287"/>
              <a:ext cx="101600" cy="62038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7128933" y="919287"/>
                <a:ext cx="101600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7213600" y="784108"/>
              <a:ext cx="304800" cy="360595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7213600" y="784108"/>
                <a:ext cx="304800" cy="3605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7508522" y="988375"/>
              <a:ext cx="150988" cy="150865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7508522" y="988375"/>
                <a:ext cx="150988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7816321" y="975685"/>
              <a:ext cx="190323" cy="16920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7816321" y="975685"/>
                <a:ext cx="190323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7851422" y="887740"/>
              <a:ext cx="45155" cy="305078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7851422" y="887740"/>
                <a:ext cx="45155" cy="3050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8136466" y="902368"/>
              <a:ext cx="31044" cy="191753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8136466" y="902368"/>
                <a:ext cx="31044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8150577" y="947486"/>
              <a:ext cx="81845" cy="2819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8150577" y="947486"/>
                <a:ext cx="8184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8212666" y="765603"/>
              <a:ext cx="293511" cy="348258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8212666" y="765603"/>
                <a:ext cx="293511" cy="3482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8568266" y="781112"/>
              <a:ext cx="100189" cy="242688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8568266" y="781112"/>
                <a:ext cx="100189" cy="2426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8681155" y="857250"/>
              <a:ext cx="107245" cy="188933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8681155" y="857250"/>
                <a:ext cx="107245" cy="1889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8627533" y="885448"/>
              <a:ext cx="183444" cy="304550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8627533" y="885448"/>
                <a:ext cx="183444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8844844" y="915057"/>
              <a:ext cx="248356" cy="66268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8844844" y="915057"/>
                <a:ext cx="248356" cy="662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8794044" y="1060282"/>
              <a:ext cx="282222" cy="19740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8794044" y="1060282"/>
                <a:ext cx="282222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9206088" y="796622"/>
              <a:ext cx="150284" cy="503352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9206088" y="796622"/>
                <a:ext cx="150284" cy="5033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9332559" y="714139"/>
              <a:ext cx="142522" cy="343676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9332559" y="714139"/>
                <a:ext cx="142522" cy="343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9490780" y="767013"/>
              <a:ext cx="129117" cy="295032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9490780" y="767013"/>
                <a:ext cx="129117" cy="29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9674577" y="755733"/>
              <a:ext cx="299156" cy="375047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9674577" y="755733"/>
                <a:ext cx="299156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10033705" y="834690"/>
              <a:ext cx="210962" cy="2819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0033705" y="834690"/>
                <a:ext cx="210962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10095088" y="752561"/>
              <a:ext cx="76200" cy="287982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0095088" y="752561"/>
                <a:ext cx="76200" cy="2879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10464800" y="772652"/>
              <a:ext cx="268111" cy="172367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0464800" y="772652"/>
                <a:ext cx="268111" cy="1723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10780888" y="640293"/>
              <a:ext cx="67733" cy="490487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0780888" y="640293"/>
                <a:ext cx="67733" cy="4904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10690577" y="620378"/>
              <a:ext cx="152400" cy="138175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0690577" y="620378"/>
                <a:ext cx="152400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10910711" y="575259"/>
              <a:ext cx="62089" cy="84597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0910711" y="575259"/>
                <a:ext cx="620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10938932" y="834690"/>
              <a:ext cx="169333" cy="5640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0938932" y="834690"/>
                <a:ext cx="169333" cy="56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10975622" y="764898"/>
              <a:ext cx="64912" cy="244626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0975622" y="764898"/>
                <a:ext cx="64912" cy="244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11124494" y="767013"/>
              <a:ext cx="209550" cy="229293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1124494" y="767013"/>
                <a:ext cx="209550" cy="229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11324695" y="807901"/>
              <a:ext cx="65793" cy="219248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11324695" y="807901"/>
                <a:ext cx="65793" cy="2192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11384844" y="845970"/>
              <a:ext cx="64911" cy="28199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1384844" y="845970"/>
                <a:ext cx="6491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11421532" y="753971"/>
              <a:ext cx="341489" cy="286572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1421532" y="753971"/>
                <a:ext cx="341489" cy="2865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8263466" y="676247"/>
              <a:ext cx="62089" cy="113325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8263466" y="676247"/>
                <a:ext cx="62089" cy="1133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9685866" y="1491727"/>
              <a:ext cx="22578" cy="19740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9685866" y="1491727"/>
                <a:ext cx="22578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7417505" y="620378"/>
              <a:ext cx="129117" cy="22559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7417505" y="620378"/>
                <a:ext cx="129117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7620000" y="516041"/>
              <a:ext cx="5644" cy="14100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7620000" y="516041"/>
                <a:ext cx="5644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8376355" y="151393"/>
              <a:ext cx="39512" cy="6291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8376355" y="151393"/>
                <a:ext cx="39512" cy="62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8534400" y="667611"/>
              <a:ext cx="25400" cy="31724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8534400" y="667611"/>
                <a:ext cx="25400" cy="317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8147755" y="1500187"/>
              <a:ext cx="104996" cy="59958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8147755" y="1500187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7622646" y="1776537"/>
              <a:ext cx="65087" cy="11280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7622646" y="1776537"/>
                <a:ext cx="65087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7416800" y="626018"/>
              <a:ext cx="149577" cy="1127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7416800" y="626018"/>
                <a:ext cx="149577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7427383" y="565390"/>
              <a:ext cx="191206" cy="31019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7427383" y="565390"/>
                <a:ext cx="191206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7446962" y="603458"/>
              <a:ext cx="37571" cy="4230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7446962" y="603458"/>
                <a:ext cx="37571" cy="42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7416800" y="599757"/>
              <a:ext cx="146755" cy="31900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7416800" y="599757"/>
                <a:ext cx="146755" cy="319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7557911" y="517099"/>
              <a:ext cx="360" cy="7402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7557911" y="517099"/>
                <a:ext cx="360" cy="7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7625644" y="461053"/>
              <a:ext cx="5644" cy="286220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7625644" y="461053"/>
                <a:ext cx="5644" cy="2862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6053666" y="592179"/>
              <a:ext cx="198261" cy="28199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6053666" y="592179"/>
                <a:ext cx="19826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6152444" y="521152"/>
              <a:ext cx="8466" cy="197922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6152444" y="521152"/>
                <a:ext cx="8466" cy="1979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6272388" y="473743"/>
              <a:ext cx="125589" cy="100106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6272388" y="473743"/>
                <a:ext cx="125589" cy="1001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6318955" y="462463"/>
              <a:ext cx="81845" cy="200213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6318955" y="462463"/>
                <a:ext cx="81845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6530622" y="161968"/>
              <a:ext cx="39511" cy="424571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6530622" y="161968"/>
                <a:ext cx="39511" cy="4245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6470473" y="445544"/>
              <a:ext cx="20638" cy="28199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6470473" y="445544"/>
                <a:ext cx="2063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6429022" y="468103"/>
              <a:ext cx="214488" cy="193340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6429022" y="468103"/>
                <a:ext cx="214488" cy="193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6660444" y="304549"/>
              <a:ext cx="177800" cy="194573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6660444" y="304549"/>
                <a:ext cx="177800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7789333" y="246388"/>
              <a:ext cx="11289" cy="415583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7789333" y="246388"/>
                <a:ext cx="11289" cy="4155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7693377" y="250442"/>
              <a:ext cx="101600" cy="133064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7693377" y="250442"/>
                <a:ext cx="101600" cy="133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7817555" y="270710"/>
              <a:ext cx="98778" cy="107156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7817555" y="270710"/>
                <a:ext cx="98778" cy="1071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8015111" y="259430"/>
              <a:ext cx="16933" cy="273531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8015111" y="259430"/>
                <a:ext cx="16933" cy="2735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8037688" y="338388"/>
              <a:ext cx="28222" cy="360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8037688" y="338388"/>
                <a:ext cx="28222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7949494" y="244626"/>
              <a:ext cx="277283" cy="261017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7949494" y="244626"/>
                <a:ext cx="277283" cy="2610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2521302" y="5132220"/>
              <a:ext cx="238831" cy="269300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2521302" y="5132220"/>
                <a:ext cx="238831" cy="2693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2918177" y="4998803"/>
              <a:ext cx="308505" cy="396372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2918177" y="4998803"/>
                <a:ext cx="308505" cy="3963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3178175" y="4878429"/>
              <a:ext cx="163336" cy="179064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3178175" y="4878429"/>
                <a:ext cx="163336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3310466" y="4917907"/>
              <a:ext cx="127000" cy="39479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3310466" y="4917907"/>
                <a:ext cx="127000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3381022" y="4829081"/>
              <a:ext cx="16933" cy="201623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3381022" y="4829081"/>
                <a:ext cx="16933" cy="2016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3603272" y="5188618"/>
              <a:ext cx="229305" cy="39479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3603272" y="5188618"/>
                <a:ext cx="229305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3719688" y="5094680"/>
              <a:ext cx="16934" cy="265952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3719688" y="5094680"/>
                <a:ext cx="16934" cy="265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4275666" y="4951746"/>
              <a:ext cx="189089" cy="375047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4275666" y="4951746"/>
                <a:ext cx="189089" cy="3750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4436533" y="4934827"/>
              <a:ext cx="330905" cy="332748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4436533" y="4934827"/>
                <a:ext cx="330905" cy="3327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4720872" y="5143500"/>
              <a:ext cx="147461" cy="360947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4720872" y="5143500"/>
                <a:ext cx="147461" cy="3609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7" name="墨迹 76"/>
              <p14:cNvContentPartPr/>
              <p14:nvPr/>
            </p14:nvContentPartPr>
            <p14:xfrm>
              <a:off x="4822295" y="4838950"/>
              <a:ext cx="125060" cy="219952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4822295" y="4838950"/>
                <a:ext cx="125060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8" name="墨迹 77"/>
              <p14:cNvContentPartPr/>
              <p14:nvPr/>
            </p14:nvContentPartPr>
            <p14:xfrm>
              <a:off x="4938888" y="4847410"/>
              <a:ext cx="149578" cy="36659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4938888" y="4847410"/>
                <a:ext cx="149578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79" name="墨迹 78"/>
              <p14:cNvContentPartPr/>
              <p14:nvPr/>
            </p14:nvContentPartPr>
            <p14:xfrm>
              <a:off x="5453062" y="5149139"/>
              <a:ext cx="439738" cy="28199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5453062" y="5149139"/>
                <a:ext cx="439738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0" name="墨迹 79"/>
              <p14:cNvContentPartPr/>
              <p14:nvPr/>
            </p14:nvContentPartPr>
            <p14:xfrm>
              <a:off x="6484408" y="4906628"/>
              <a:ext cx="356659" cy="306664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6484408" y="4906628"/>
                <a:ext cx="356659" cy="3066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1" name="墨迹 80"/>
              <p14:cNvContentPartPr/>
              <p14:nvPr/>
            </p14:nvContentPartPr>
            <p14:xfrm>
              <a:off x="6922028" y="4891823"/>
              <a:ext cx="300038" cy="259431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6922028" y="4891823"/>
                <a:ext cx="300038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2" name="墨迹 81"/>
              <p14:cNvContentPartPr/>
              <p14:nvPr/>
            </p14:nvContentPartPr>
            <p14:xfrm>
              <a:off x="7069666" y="5004443"/>
              <a:ext cx="138289" cy="429506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7069666" y="5004443"/>
                <a:ext cx="138289" cy="429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3" name="墨迹 82"/>
              <p14:cNvContentPartPr/>
              <p14:nvPr/>
            </p14:nvContentPartPr>
            <p14:xfrm>
              <a:off x="7147277" y="4799472"/>
              <a:ext cx="122767" cy="219952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7147277" y="4799472"/>
                <a:ext cx="122767" cy="2199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4" name="墨迹 83"/>
              <p14:cNvContentPartPr/>
              <p14:nvPr/>
            </p14:nvContentPartPr>
            <p14:xfrm>
              <a:off x="7298266" y="4838950"/>
              <a:ext cx="158044" cy="33839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7298266" y="4838950"/>
                <a:ext cx="158044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5" name="墨迹 84"/>
              <p14:cNvContentPartPr/>
              <p14:nvPr/>
            </p14:nvContentPartPr>
            <p14:xfrm>
              <a:off x="7393516" y="5053263"/>
              <a:ext cx="288572" cy="33838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7393516" y="5053263"/>
                <a:ext cx="288572" cy="338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6" name="墨迹 85"/>
              <p14:cNvContentPartPr/>
              <p14:nvPr/>
            </p14:nvContentPartPr>
            <p14:xfrm>
              <a:off x="7535333" y="4906275"/>
              <a:ext cx="39511" cy="381040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7535333" y="4906275"/>
                <a:ext cx="39511" cy="381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7" name="墨迹 86"/>
              <p14:cNvContentPartPr/>
              <p14:nvPr/>
            </p14:nvContentPartPr>
            <p14:xfrm>
              <a:off x="7953727" y="4874904"/>
              <a:ext cx="366184" cy="308074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7953727" y="4874904"/>
                <a:ext cx="366184" cy="308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88" name="墨迹 87"/>
              <p14:cNvContentPartPr/>
              <p14:nvPr/>
            </p14:nvContentPartPr>
            <p14:xfrm>
              <a:off x="8322027" y="4805816"/>
              <a:ext cx="257528" cy="382802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8322027" y="4805816"/>
                <a:ext cx="257528" cy="3828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89" name="墨迹 88"/>
              <p14:cNvContentPartPr/>
              <p14:nvPr/>
            </p14:nvContentPartPr>
            <p14:xfrm>
              <a:off x="8660518" y="4889708"/>
              <a:ext cx="122237" cy="304550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8660518" y="4889708"/>
                <a:ext cx="122237" cy="3045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90" name="墨迹 89"/>
              <p14:cNvContentPartPr/>
              <p14:nvPr/>
            </p14:nvContentPartPr>
            <p14:xfrm>
              <a:off x="8852428" y="4906980"/>
              <a:ext cx="268994" cy="326756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8852428" y="4906980"/>
                <a:ext cx="268994" cy="3267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91" name="墨迹 90"/>
              <p14:cNvContentPartPr/>
              <p14:nvPr/>
            </p14:nvContentPartPr>
            <p14:xfrm>
              <a:off x="9141177" y="4833310"/>
              <a:ext cx="113419" cy="290450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9141177" y="4833310"/>
                <a:ext cx="113419" cy="2904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92" name="墨迹 91"/>
              <p14:cNvContentPartPr/>
              <p14:nvPr/>
            </p14:nvContentPartPr>
            <p14:xfrm>
              <a:off x="9155288" y="5016428"/>
              <a:ext cx="155928" cy="335744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9155288" y="5016428"/>
                <a:ext cx="155928" cy="3357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93" name="墨迹 92"/>
              <p14:cNvContentPartPr/>
              <p14:nvPr/>
            </p14:nvContentPartPr>
            <p14:xfrm>
              <a:off x="9412111" y="4712055"/>
              <a:ext cx="47978" cy="479383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9412111" y="4712055"/>
                <a:ext cx="47978" cy="479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94" name="墨迹 93"/>
              <p14:cNvContentPartPr/>
              <p14:nvPr/>
            </p14:nvContentPartPr>
            <p14:xfrm>
              <a:off x="9330266" y="4994045"/>
              <a:ext cx="276578" cy="276350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9330266" y="4994045"/>
                <a:ext cx="276578" cy="2763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95" name="墨迹 94"/>
              <p14:cNvContentPartPr/>
              <p14:nvPr/>
            </p14:nvContentPartPr>
            <p14:xfrm>
              <a:off x="9612488" y="4951746"/>
              <a:ext cx="357717" cy="45119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9612488" y="4951746"/>
                <a:ext cx="357717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96" name="墨迹 95"/>
              <p14:cNvContentPartPr/>
              <p14:nvPr/>
            </p14:nvContentPartPr>
            <p14:xfrm>
              <a:off x="9804400" y="4783962"/>
              <a:ext cx="33866" cy="359538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9804400" y="4783962"/>
                <a:ext cx="33866" cy="3595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97" name="墨迹 96"/>
              <p14:cNvContentPartPr/>
              <p14:nvPr/>
            </p14:nvContentPartPr>
            <p14:xfrm>
              <a:off x="10126133" y="4736553"/>
              <a:ext cx="158044" cy="352663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10126133" y="4736553"/>
                <a:ext cx="158044" cy="352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98" name="墨迹 97"/>
              <p14:cNvContentPartPr/>
              <p14:nvPr/>
            </p14:nvContentPartPr>
            <p14:xfrm>
              <a:off x="10334977" y="4799472"/>
              <a:ext cx="156634" cy="212902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10334977" y="4799472"/>
                <a:ext cx="156634" cy="2129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99" name="墨迹 98"/>
              <p14:cNvContentPartPr/>
              <p14:nvPr/>
            </p14:nvContentPartPr>
            <p14:xfrm>
              <a:off x="10481732" y="4709235"/>
              <a:ext cx="49389" cy="544241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10481732" y="4709235"/>
                <a:ext cx="49389" cy="544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00" name="墨迹 99"/>
              <p14:cNvContentPartPr/>
              <p14:nvPr/>
            </p14:nvContentPartPr>
            <p14:xfrm>
              <a:off x="10594622" y="4776912"/>
              <a:ext cx="158045" cy="16920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10594622" y="4776912"/>
                <a:ext cx="158045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01" name="墨迹 100"/>
              <p14:cNvContentPartPr/>
              <p14:nvPr/>
            </p14:nvContentPartPr>
            <p14:xfrm>
              <a:off x="10628488" y="4662001"/>
              <a:ext cx="67733" cy="334864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10628488" y="4662001"/>
                <a:ext cx="67733" cy="334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02" name="墨迹 101"/>
              <p14:cNvContentPartPr/>
              <p14:nvPr/>
            </p14:nvContentPartPr>
            <p14:xfrm>
              <a:off x="2946400" y="5625527"/>
              <a:ext cx="28222" cy="335744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2946400" y="5625527"/>
                <a:ext cx="28222" cy="3357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03" name="墨迹 102"/>
              <p14:cNvContentPartPr/>
              <p14:nvPr/>
            </p14:nvContentPartPr>
            <p14:xfrm>
              <a:off x="2923822" y="5572830"/>
              <a:ext cx="79022" cy="188228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2923822" y="5572830"/>
                <a:ext cx="79022" cy="1882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04" name="墨迹 103"/>
              <p14:cNvContentPartPr/>
              <p14:nvPr/>
            </p14:nvContentPartPr>
            <p14:xfrm>
              <a:off x="2968977" y="5611603"/>
              <a:ext cx="87489" cy="87417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2968977" y="5611603"/>
                <a:ext cx="87489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05" name="墨迹 104"/>
              <p14:cNvContentPartPr/>
              <p14:nvPr/>
            </p14:nvContentPartPr>
            <p14:xfrm>
              <a:off x="3203222" y="5732683"/>
              <a:ext cx="14111" cy="259607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3203222" y="5732683"/>
                <a:ext cx="14111" cy="2596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06" name="墨迹 105"/>
              <p14:cNvContentPartPr/>
              <p14:nvPr/>
            </p14:nvContentPartPr>
            <p14:xfrm>
              <a:off x="4572000" y="5529473"/>
              <a:ext cx="16933" cy="397959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4572000" y="5529473"/>
                <a:ext cx="16933" cy="397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07" name="墨迹 106"/>
              <p14:cNvContentPartPr/>
              <p14:nvPr/>
            </p14:nvContentPartPr>
            <p14:xfrm>
              <a:off x="4509911" y="5829969"/>
              <a:ext cx="197555" cy="170781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4509911" y="5829969"/>
                <a:ext cx="197555" cy="170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08" name="墨迹 107"/>
              <p14:cNvContentPartPr/>
              <p14:nvPr/>
            </p14:nvContentPartPr>
            <p14:xfrm>
              <a:off x="4814711" y="5713119"/>
              <a:ext cx="160866" cy="152275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4814711" y="5713119"/>
                <a:ext cx="160866" cy="1522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09" name="墨迹 108"/>
              <p14:cNvContentPartPr/>
              <p14:nvPr/>
            </p14:nvContentPartPr>
            <p14:xfrm>
              <a:off x="1249362" y="5068420"/>
              <a:ext cx="189971" cy="548823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1249362" y="5068420"/>
                <a:ext cx="189971" cy="5488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10" name="墨迹 109"/>
              <p14:cNvContentPartPr/>
              <p14:nvPr/>
            </p14:nvContentPartPr>
            <p14:xfrm>
              <a:off x="1473200" y="5285904"/>
              <a:ext cx="146755" cy="298558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1473200" y="5285904"/>
                <a:ext cx="146755" cy="2985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11" name="墨迹 110"/>
              <p14:cNvContentPartPr/>
              <p14:nvPr/>
            </p14:nvContentPartPr>
            <p14:xfrm>
              <a:off x="1603022" y="5211353"/>
              <a:ext cx="308504" cy="446074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1603022" y="5211353"/>
                <a:ext cx="308504" cy="446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12" name="墨迹 111"/>
              <p14:cNvContentPartPr/>
              <p14:nvPr/>
            </p14:nvContentPartPr>
            <p14:xfrm>
              <a:off x="2071687" y="5297184"/>
              <a:ext cx="330024" cy="77548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2071687" y="5297184"/>
                <a:ext cx="330024" cy="7754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4">
            <p14:nvContentPartPr>
              <p14:cNvPr id="113" name="墨迹 112"/>
              <p14:cNvContentPartPr/>
              <p14:nvPr/>
            </p14:nvContentPartPr>
            <p14:xfrm>
              <a:off x="2148416" y="5086397"/>
              <a:ext cx="92428" cy="716959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2148416" y="5086397"/>
                <a:ext cx="92428" cy="716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5">
            <p14:nvContentPartPr>
              <p14:cNvPr id="114" name="墨迹 113"/>
              <p14:cNvContentPartPr/>
              <p14:nvPr/>
            </p14:nvContentPartPr>
            <p14:xfrm>
              <a:off x="5448300" y="5258410"/>
              <a:ext cx="639233" cy="150160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5448300" y="5258410"/>
                <a:ext cx="639233" cy="1501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6">
            <p14:nvContentPartPr>
              <p14:cNvPr id="115" name="墨迹 114"/>
              <p14:cNvContentPartPr/>
              <p14:nvPr/>
            </p14:nvContentPartPr>
            <p14:xfrm>
              <a:off x="5139266" y="1828706"/>
              <a:ext cx="210256" cy="508992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5139266" y="1828706"/>
                <a:ext cx="210256" cy="5089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7">
            <p14:nvContentPartPr>
              <p14:cNvPr id="116" name="墨迹 115"/>
              <p14:cNvContentPartPr/>
              <p14:nvPr/>
            </p14:nvContentPartPr>
            <p14:xfrm>
              <a:off x="5238044" y="1881931"/>
              <a:ext cx="213078" cy="292212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5238044" y="1881931"/>
                <a:ext cx="213078" cy="2922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17" name="墨迹 116"/>
              <p14:cNvContentPartPr/>
              <p14:nvPr/>
            </p14:nvContentPartPr>
            <p14:xfrm>
              <a:off x="5554133" y="2013409"/>
              <a:ext cx="135467" cy="183294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5554133" y="2013409"/>
                <a:ext cx="135467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9">
            <p14:nvContentPartPr>
              <p14:cNvPr id="118" name="墨迹 117"/>
              <p14:cNvContentPartPr/>
              <p14:nvPr/>
            </p14:nvContentPartPr>
            <p14:xfrm>
              <a:off x="4111272" y="1400081"/>
              <a:ext cx="187325" cy="472333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4111272" y="1400081"/>
                <a:ext cx="187325" cy="4723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19" name="墨迹 118"/>
              <p14:cNvContentPartPr/>
              <p14:nvPr/>
            </p14:nvContentPartPr>
            <p14:xfrm>
              <a:off x="4131733" y="1507237"/>
              <a:ext cx="222955" cy="203738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4131733" y="1507237"/>
                <a:ext cx="222955" cy="203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1">
            <p14:nvContentPartPr>
              <p14:cNvPr id="120" name="墨迹 119"/>
              <p14:cNvContentPartPr/>
              <p14:nvPr/>
            </p14:nvContentPartPr>
            <p14:xfrm>
              <a:off x="4419600" y="1460708"/>
              <a:ext cx="90311" cy="174834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4419600" y="1460708"/>
                <a:ext cx="90311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2">
            <p14:nvContentPartPr>
              <p14:cNvPr id="121" name="墨迹 120"/>
              <p14:cNvContentPartPr/>
              <p14:nvPr/>
            </p14:nvContentPartPr>
            <p14:xfrm>
              <a:off x="4521200" y="1450134"/>
              <a:ext cx="206022" cy="207968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4521200" y="1450134"/>
                <a:ext cx="206022" cy="2079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3">
            <p14:nvContentPartPr>
              <p14:cNvPr id="122" name="墨迹 121"/>
              <p14:cNvContentPartPr/>
              <p14:nvPr/>
            </p14:nvContentPartPr>
            <p14:xfrm>
              <a:off x="4746977" y="1302970"/>
              <a:ext cx="49389" cy="301553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4746977" y="1302970"/>
                <a:ext cx="49389" cy="301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4">
            <p14:nvContentPartPr>
              <p14:cNvPr id="123" name="墨迹 122"/>
              <p14:cNvContentPartPr/>
              <p14:nvPr/>
            </p14:nvContentPartPr>
            <p14:xfrm>
              <a:off x="4842933" y="1440088"/>
              <a:ext cx="90311" cy="404127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4842933" y="1440088"/>
                <a:ext cx="90311" cy="4041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5">
            <p14:nvContentPartPr>
              <p14:cNvPr id="124" name="墨迹 123"/>
              <p14:cNvContentPartPr/>
              <p14:nvPr/>
            </p14:nvContentPartPr>
            <p14:xfrm>
              <a:off x="9234311" y="2027509"/>
              <a:ext cx="16933" cy="42298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9234311" y="2027509"/>
                <a:ext cx="16933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6">
            <p14:nvContentPartPr>
              <p14:cNvPr id="125" name="墨迹 124"/>
              <p14:cNvContentPartPr/>
              <p14:nvPr/>
            </p14:nvContentPartPr>
            <p14:xfrm>
              <a:off x="8269111" y="2887579"/>
              <a:ext cx="588610" cy="301729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8269111" y="2887579"/>
                <a:ext cx="588610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7">
            <p14:nvContentPartPr>
              <p14:cNvPr id="126" name="墨迹 125"/>
              <p14:cNvContentPartPr/>
              <p14:nvPr/>
            </p14:nvContentPartPr>
            <p14:xfrm>
              <a:off x="8949266" y="3011654"/>
              <a:ext cx="222956" cy="11280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8949266" y="3011654"/>
                <a:ext cx="22295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8">
            <p14:nvContentPartPr>
              <p14:cNvPr id="127" name="墨迹 126"/>
              <p14:cNvContentPartPr/>
              <p14:nvPr/>
            </p14:nvContentPartPr>
            <p14:xfrm>
              <a:off x="9002888" y="2902735"/>
              <a:ext cx="84667" cy="362710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9002888" y="2902735"/>
                <a:ext cx="84667" cy="362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9">
            <p14:nvContentPartPr>
              <p14:cNvPr id="128" name="墨迹 127"/>
              <p14:cNvContentPartPr/>
              <p14:nvPr/>
            </p14:nvContentPartPr>
            <p14:xfrm>
              <a:off x="9304161" y="2836820"/>
              <a:ext cx="342194" cy="338388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9304161" y="2836820"/>
                <a:ext cx="342194" cy="3383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129" name="墨迹 128"/>
              <p14:cNvContentPartPr/>
              <p14:nvPr/>
            </p14:nvContentPartPr>
            <p14:xfrm>
              <a:off x="9713383" y="2747993"/>
              <a:ext cx="122061" cy="153685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9713383" y="2747993"/>
                <a:ext cx="122061" cy="153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1">
            <p14:nvContentPartPr>
              <p14:cNvPr id="130" name="墨迹 129"/>
              <p14:cNvContentPartPr/>
              <p14:nvPr/>
            </p14:nvContentPartPr>
            <p14:xfrm>
              <a:off x="9821333" y="2774782"/>
              <a:ext cx="124178" cy="33839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9821333" y="2774782"/>
                <a:ext cx="124178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131" name="墨迹 130"/>
              <p14:cNvContentPartPr/>
              <p14:nvPr/>
            </p14:nvContentPartPr>
            <p14:xfrm>
              <a:off x="9874955" y="2703932"/>
              <a:ext cx="47978" cy="203386"/>
            </p14:xfrm>
          </p:contentPart>
        </mc:Choice>
        <mc:Fallback xmlns="">
          <p:pic>
            <p:nvPicPr>
              <p:cNvPr id="131" name="墨迹 130"/>
            </p:nvPicPr>
            <p:blipFill>
              <a:blip/>
            </p:blipFill>
            <p:spPr>
              <a:xfrm>
                <a:off x="9874955" y="2703932"/>
                <a:ext cx="47978" cy="2033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3">
            <p14:nvContentPartPr>
              <p14:cNvPr id="132" name="墨迹 131"/>
              <p14:cNvContentPartPr/>
              <p14:nvPr/>
            </p14:nvContentPartPr>
            <p14:xfrm>
              <a:off x="9921875" y="2893218"/>
              <a:ext cx="215547" cy="36659"/>
            </p14:xfrm>
          </p:contentPart>
        </mc:Choice>
        <mc:Fallback xmlns="">
          <p:pic>
            <p:nvPicPr>
              <p:cNvPr id="132" name="墨迹 131"/>
            </p:nvPicPr>
            <p:blipFill>
              <a:blip/>
            </p:blipFill>
            <p:spPr>
              <a:xfrm>
                <a:off x="9921875" y="2893218"/>
                <a:ext cx="215547" cy="366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133" name="墨迹 132"/>
              <p14:cNvContentPartPr/>
              <p14:nvPr/>
            </p14:nvContentPartPr>
            <p14:xfrm>
              <a:off x="9879718" y="2983455"/>
              <a:ext cx="268993" cy="19739"/>
            </p14:xfrm>
          </p:contentPart>
        </mc:Choice>
        <mc:Fallback xmlns="">
          <p:pic>
            <p:nvPicPr>
              <p:cNvPr id="133" name="墨迹 132"/>
            </p:nvPicPr>
            <p:blipFill>
              <a:blip/>
            </p:blipFill>
            <p:spPr>
              <a:xfrm>
                <a:off x="9879718" y="2983455"/>
                <a:ext cx="268993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5">
            <p14:nvContentPartPr>
              <p14:cNvPr id="134" name="墨迹 133"/>
              <p14:cNvContentPartPr/>
              <p14:nvPr/>
            </p14:nvContentPartPr>
            <p14:xfrm>
              <a:off x="10173228" y="2757863"/>
              <a:ext cx="477837" cy="313009"/>
            </p14:xfrm>
          </p:contentPart>
        </mc:Choice>
        <mc:Fallback xmlns="">
          <p:pic>
            <p:nvPicPr>
              <p:cNvPr id="134" name="墨迹 133"/>
            </p:nvPicPr>
            <p:blipFill>
              <a:blip/>
            </p:blipFill>
            <p:spPr>
              <a:xfrm>
                <a:off x="10173228" y="2757863"/>
                <a:ext cx="477837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6">
            <p14:nvContentPartPr>
              <p14:cNvPr id="135" name="墨迹 134"/>
              <p14:cNvContentPartPr/>
              <p14:nvPr/>
            </p14:nvContentPartPr>
            <p14:xfrm>
              <a:off x="10721622" y="2949616"/>
              <a:ext cx="211667" cy="14100"/>
            </p14:xfrm>
          </p:contentPart>
        </mc:Choice>
        <mc:Fallback xmlns="">
          <p:pic>
            <p:nvPicPr>
              <p:cNvPr id="135" name="墨迹 134"/>
            </p:nvPicPr>
            <p:blipFill>
              <a:blip/>
            </p:blipFill>
            <p:spPr>
              <a:xfrm>
                <a:off x="10721622" y="2949616"/>
                <a:ext cx="21166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7">
            <p14:nvContentPartPr>
              <p14:cNvPr id="136" name="墨迹 135"/>
              <p14:cNvContentPartPr/>
              <p14:nvPr/>
            </p14:nvContentPartPr>
            <p14:xfrm>
              <a:off x="10780888" y="2844751"/>
              <a:ext cx="79023" cy="285339"/>
            </p14:xfrm>
          </p:contentPart>
        </mc:Choice>
        <mc:Fallback xmlns="">
          <p:pic>
            <p:nvPicPr>
              <p:cNvPr id="136" name="墨迹 135"/>
            </p:nvPicPr>
            <p:blipFill>
              <a:blip/>
            </p:blipFill>
            <p:spPr>
              <a:xfrm>
                <a:off x="10780888" y="2844751"/>
                <a:ext cx="79023" cy="285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8">
            <p14:nvContentPartPr>
              <p14:cNvPr id="137" name="墨迹 136"/>
              <p14:cNvContentPartPr/>
              <p14:nvPr/>
            </p14:nvContentPartPr>
            <p14:xfrm>
              <a:off x="10961511" y="2802981"/>
              <a:ext cx="372533" cy="262780"/>
            </p14:xfrm>
          </p:contentPart>
        </mc:Choice>
        <mc:Fallback xmlns="">
          <p:pic>
            <p:nvPicPr>
              <p:cNvPr id="137" name="墨迹 136"/>
            </p:nvPicPr>
            <p:blipFill>
              <a:blip/>
            </p:blipFill>
            <p:spPr>
              <a:xfrm>
                <a:off x="10961511" y="2802981"/>
                <a:ext cx="372533" cy="262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9">
            <p14:nvContentPartPr>
              <p14:cNvPr id="138" name="墨迹 137"/>
              <p14:cNvContentPartPr/>
              <p14:nvPr/>
            </p14:nvContentPartPr>
            <p14:xfrm>
              <a:off x="11332986" y="2697764"/>
              <a:ext cx="119592" cy="155976"/>
            </p14:xfrm>
          </p:contentPart>
        </mc:Choice>
        <mc:Fallback xmlns="">
          <p:pic>
            <p:nvPicPr>
              <p:cNvPr id="138" name="墨迹 137"/>
            </p:nvPicPr>
            <p:blipFill>
              <a:blip/>
            </p:blipFill>
            <p:spPr>
              <a:xfrm>
                <a:off x="11332986" y="2697764"/>
                <a:ext cx="119592" cy="1559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0">
            <p14:nvContentPartPr>
              <p14:cNvPr id="139" name="墨迹 138"/>
              <p14:cNvContentPartPr/>
              <p14:nvPr/>
            </p14:nvContentPartPr>
            <p14:xfrm>
              <a:off x="11413067" y="2712745"/>
              <a:ext cx="121355" cy="16919"/>
            </p14:xfrm>
          </p:contentPart>
        </mc:Choice>
        <mc:Fallback xmlns="">
          <p:pic>
            <p:nvPicPr>
              <p:cNvPr id="139" name="墨迹 138"/>
            </p:nvPicPr>
            <p:blipFill>
              <a:blip/>
            </p:blipFill>
            <p:spPr>
              <a:xfrm>
                <a:off x="11413067" y="2712745"/>
                <a:ext cx="121355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1">
            <p14:nvContentPartPr>
              <p14:cNvPr id="140" name="墨迹 139"/>
              <p14:cNvContentPartPr/>
              <p14:nvPr/>
            </p14:nvContentPartPr>
            <p14:xfrm>
              <a:off x="11472332" y="2636607"/>
              <a:ext cx="42333" cy="200213"/>
            </p14:xfrm>
          </p:contentPart>
        </mc:Choice>
        <mc:Fallback xmlns="">
          <p:pic>
            <p:nvPicPr>
              <p:cNvPr id="140" name="墨迹 139"/>
            </p:nvPicPr>
            <p:blipFill>
              <a:blip/>
            </p:blipFill>
            <p:spPr>
              <a:xfrm>
                <a:off x="11472332" y="2636607"/>
                <a:ext cx="42333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2">
            <p14:nvContentPartPr>
              <p14:cNvPr id="141" name="墨迹 140"/>
              <p14:cNvContentPartPr/>
              <p14:nvPr/>
            </p14:nvContentPartPr>
            <p14:xfrm>
              <a:off x="10758311" y="3273200"/>
              <a:ext cx="90311" cy="437790"/>
            </p14:xfrm>
          </p:contentPart>
        </mc:Choice>
        <mc:Fallback xmlns="">
          <p:pic>
            <p:nvPicPr>
              <p:cNvPr id="141" name="墨迹 140"/>
            </p:nvPicPr>
            <p:blipFill>
              <a:blip/>
            </p:blipFill>
            <p:spPr>
              <a:xfrm>
                <a:off x="10758311" y="3273200"/>
                <a:ext cx="90311" cy="4377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3">
            <p14:nvContentPartPr>
              <p14:cNvPr id="142" name="墨迹 141"/>
              <p14:cNvContentPartPr/>
              <p14:nvPr/>
            </p14:nvContentPartPr>
            <p14:xfrm>
              <a:off x="10757252" y="3374012"/>
              <a:ext cx="187325" cy="176243"/>
            </p14:xfrm>
          </p:contentPart>
        </mc:Choice>
        <mc:Fallback xmlns="">
          <p:pic>
            <p:nvPicPr>
              <p:cNvPr id="142" name="墨迹 141"/>
            </p:nvPicPr>
            <p:blipFill>
              <a:blip/>
            </p:blipFill>
            <p:spPr>
              <a:xfrm>
                <a:off x="10757252" y="3374012"/>
                <a:ext cx="187325" cy="1762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43" name="墨迹 142"/>
              <p14:cNvContentPartPr/>
              <p14:nvPr/>
            </p14:nvContentPartPr>
            <p14:xfrm>
              <a:off x="10995377" y="3361322"/>
              <a:ext cx="155927" cy="45118"/>
            </p14:xfrm>
          </p:contentPart>
        </mc:Choice>
        <mc:Fallback xmlns="">
          <p:pic>
            <p:nvPicPr>
              <p:cNvPr id="143" name="墨迹 142"/>
            </p:nvPicPr>
            <p:blipFill>
              <a:blip/>
            </p:blipFill>
            <p:spPr>
              <a:xfrm>
                <a:off x="10995377" y="3361322"/>
                <a:ext cx="155927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5">
            <p14:nvContentPartPr>
              <p14:cNvPr id="144" name="墨迹 143"/>
              <p14:cNvContentPartPr/>
              <p14:nvPr/>
            </p14:nvContentPartPr>
            <p14:xfrm>
              <a:off x="10969272" y="3445919"/>
              <a:ext cx="198262" cy="33839"/>
            </p14:xfrm>
          </p:contentPart>
        </mc:Choice>
        <mc:Fallback xmlns="">
          <p:pic>
            <p:nvPicPr>
              <p:cNvPr id="144" name="墨迹 143"/>
            </p:nvPicPr>
            <p:blipFill>
              <a:blip/>
            </p:blipFill>
            <p:spPr>
              <a:xfrm>
                <a:off x="10969272" y="3445919"/>
                <a:ext cx="198262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45" name="墨迹 144"/>
              <p14:cNvContentPartPr/>
              <p14:nvPr/>
            </p14:nvContentPartPr>
            <p14:xfrm>
              <a:off x="11164711" y="3308449"/>
              <a:ext cx="73377" cy="329223"/>
            </p14:xfrm>
          </p:contentPart>
        </mc:Choice>
        <mc:Fallback xmlns="">
          <p:pic>
            <p:nvPicPr>
              <p:cNvPr id="145" name="墨迹 144"/>
            </p:nvPicPr>
            <p:blipFill>
              <a:blip/>
            </p:blipFill>
            <p:spPr>
              <a:xfrm>
                <a:off x="11164711" y="3308449"/>
                <a:ext cx="73377" cy="3292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7">
            <p14:nvContentPartPr>
              <p14:cNvPr id="146" name="墨迹 145"/>
              <p14:cNvContentPartPr/>
              <p14:nvPr/>
            </p14:nvContentPartPr>
            <p14:xfrm>
              <a:off x="11268251" y="3350042"/>
              <a:ext cx="103893" cy="174834"/>
            </p14:xfrm>
          </p:contentPart>
        </mc:Choice>
        <mc:Fallback xmlns="">
          <p:pic>
            <p:nvPicPr>
              <p:cNvPr id="146" name="墨迹 145"/>
            </p:nvPicPr>
            <p:blipFill>
              <a:blip/>
            </p:blipFill>
            <p:spPr>
              <a:xfrm>
                <a:off x="11268251" y="3350042"/>
                <a:ext cx="103893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47" name="墨迹 146"/>
              <p14:cNvContentPartPr/>
              <p14:nvPr/>
            </p14:nvContentPartPr>
            <p14:xfrm>
              <a:off x="11418711" y="3250641"/>
              <a:ext cx="50800" cy="138880"/>
            </p14:xfrm>
          </p:contentPart>
        </mc:Choice>
        <mc:Fallback xmlns="">
          <p:pic>
            <p:nvPicPr>
              <p:cNvPr id="147" name="墨迹 146"/>
            </p:nvPicPr>
            <p:blipFill>
              <a:blip/>
            </p:blipFill>
            <p:spPr>
              <a:xfrm>
                <a:off x="11418711" y="3250641"/>
                <a:ext cx="50800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9">
            <p14:nvContentPartPr>
              <p14:cNvPr id="148" name="墨迹 147"/>
              <p14:cNvContentPartPr/>
              <p14:nvPr/>
            </p14:nvContentPartPr>
            <p14:xfrm>
              <a:off x="11554177" y="3225967"/>
              <a:ext cx="166511" cy="110857"/>
            </p14:xfrm>
          </p:contentPart>
        </mc:Choice>
        <mc:Fallback xmlns="">
          <p:pic>
            <p:nvPicPr>
              <p:cNvPr id="148" name="墨迹 147"/>
            </p:nvPicPr>
            <p:blipFill>
              <a:blip/>
            </p:blipFill>
            <p:spPr>
              <a:xfrm>
                <a:off x="11554177" y="3225967"/>
                <a:ext cx="166511" cy="1108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49" name="墨迹 148"/>
              <p14:cNvContentPartPr/>
              <p14:nvPr/>
            </p14:nvContentPartPr>
            <p14:xfrm>
              <a:off x="7624586" y="1466348"/>
              <a:ext cx="17991" cy="11280"/>
            </p14:xfrm>
          </p:contentPart>
        </mc:Choice>
        <mc:Fallback xmlns="">
          <p:pic>
            <p:nvPicPr>
              <p:cNvPr id="149" name="墨迹 148"/>
            </p:nvPicPr>
            <p:blipFill>
              <a:blip/>
            </p:blipFill>
            <p:spPr>
              <a:xfrm>
                <a:off x="7624586" y="1466348"/>
                <a:ext cx="17991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1">
            <p14:nvContentPartPr>
              <p14:cNvPr id="150" name="墨迹 149"/>
              <p14:cNvContentPartPr/>
              <p14:nvPr/>
            </p14:nvContentPartPr>
            <p14:xfrm>
              <a:off x="4741333" y="2754162"/>
              <a:ext cx="84667" cy="169370"/>
            </p14:xfrm>
          </p:contentPart>
        </mc:Choice>
        <mc:Fallback xmlns="">
          <p:pic>
            <p:nvPicPr>
              <p:cNvPr id="150" name="墨迹 149"/>
            </p:nvPicPr>
            <p:blipFill>
              <a:blip/>
            </p:blipFill>
            <p:spPr>
              <a:xfrm>
                <a:off x="4741333" y="2754162"/>
                <a:ext cx="84667" cy="1693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51" name="墨迹 150"/>
              <p14:cNvContentPartPr/>
              <p14:nvPr/>
            </p14:nvContentPartPr>
            <p14:xfrm>
              <a:off x="4814711" y="2836820"/>
              <a:ext cx="95955" cy="50758"/>
            </p14:xfrm>
          </p:contentPart>
        </mc:Choice>
        <mc:Fallback xmlns="">
          <p:pic>
            <p:nvPicPr>
              <p:cNvPr id="151" name="墨迹 150"/>
            </p:nvPicPr>
            <p:blipFill>
              <a:blip/>
            </p:blipFill>
            <p:spPr>
              <a:xfrm>
                <a:off x="4814711" y="2836820"/>
                <a:ext cx="9595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3">
            <p14:nvContentPartPr>
              <p14:cNvPr id="152" name="墨迹 151"/>
              <p14:cNvContentPartPr/>
              <p14:nvPr/>
            </p14:nvContentPartPr>
            <p14:xfrm>
              <a:off x="4967111" y="2689480"/>
              <a:ext cx="5644" cy="336273"/>
            </p14:xfrm>
          </p:contentPart>
        </mc:Choice>
        <mc:Fallback xmlns="">
          <p:pic>
            <p:nvPicPr>
              <p:cNvPr id="152" name="墨迹 151"/>
            </p:nvPicPr>
            <p:blipFill>
              <a:blip/>
            </p:blipFill>
            <p:spPr>
              <a:xfrm>
                <a:off x="4967111" y="2689480"/>
                <a:ext cx="5644" cy="3362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53" name="墨迹 152"/>
              <p14:cNvContentPartPr/>
              <p14:nvPr/>
            </p14:nvContentPartPr>
            <p14:xfrm>
              <a:off x="5042429" y="2769143"/>
              <a:ext cx="139171" cy="11279"/>
            </p14:xfrm>
          </p:contentPart>
        </mc:Choice>
        <mc:Fallback xmlns="">
          <p:pic>
            <p:nvPicPr>
              <p:cNvPr id="153" name="墨迹 152"/>
            </p:nvPicPr>
            <p:blipFill>
              <a:blip/>
            </p:blipFill>
            <p:spPr>
              <a:xfrm>
                <a:off x="5042429" y="2769143"/>
                <a:ext cx="139171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5">
            <p14:nvContentPartPr>
              <p14:cNvPr id="154" name="墨迹 153"/>
              <p14:cNvContentPartPr/>
              <p14:nvPr/>
            </p14:nvContentPartPr>
            <p14:xfrm>
              <a:off x="5102577" y="2709043"/>
              <a:ext cx="28223" cy="215194"/>
            </p14:xfrm>
          </p:contentPart>
        </mc:Choice>
        <mc:Fallback xmlns="">
          <p:pic>
            <p:nvPicPr>
              <p:cNvPr id="154" name="墨迹 153"/>
            </p:nvPicPr>
            <p:blipFill>
              <a:blip/>
            </p:blipFill>
            <p:spPr>
              <a:xfrm>
                <a:off x="5102577" y="2709043"/>
                <a:ext cx="28223" cy="215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55" name="墨迹 154"/>
              <p14:cNvContentPartPr/>
              <p14:nvPr/>
            </p14:nvContentPartPr>
            <p14:xfrm>
              <a:off x="5198533" y="2724024"/>
              <a:ext cx="62089" cy="138880"/>
            </p14:xfrm>
          </p:contentPart>
        </mc:Choice>
        <mc:Fallback xmlns="">
          <p:pic>
            <p:nvPicPr>
              <p:cNvPr id="155" name="墨迹 154"/>
            </p:nvPicPr>
            <p:blipFill>
              <a:blip/>
            </p:blipFill>
            <p:spPr>
              <a:xfrm>
                <a:off x="5198533" y="2724024"/>
                <a:ext cx="62089" cy="138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7">
            <p14:nvContentPartPr>
              <p14:cNvPr id="156" name="墨迹 155"/>
              <p14:cNvContentPartPr/>
              <p14:nvPr/>
            </p14:nvContentPartPr>
            <p14:xfrm>
              <a:off x="5277555" y="2802981"/>
              <a:ext cx="90312" cy="42299"/>
            </p14:xfrm>
          </p:contentPart>
        </mc:Choice>
        <mc:Fallback xmlns="">
          <p:pic>
            <p:nvPicPr>
              <p:cNvPr id="156" name="墨迹 155"/>
            </p:nvPicPr>
            <p:blipFill>
              <a:blip/>
            </p:blipFill>
            <p:spPr>
              <a:xfrm>
                <a:off x="5277555" y="2802981"/>
                <a:ext cx="90312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8">
            <p14:nvContentPartPr>
              <p14:cNvPr id="157" name="墨迹 156"/>
              <p14:cNvContentPartPr/>
              <p14:nvPr/>
            </p14:nvContentPartPr>
            <p14:xfrm>
              <a:off x="5401733" y="2641718"/>
              <a:ext cx="14111" cy="443254"/>
            </p14:xfrm>
          </p:contentPart>
        </mc:Choice>
        <mc:Fallback xmlns="">
          <p:pic>
            <p:nvPicPr>
              <p:cNvPr id="157" name="墨迹 156"/>
            </p:nvPicPr>
            <p:blipFill>
              <a:blip/>
            </p:blipFill>
            <p:spPr>
              <a:xfrm>
                <a:off x="5401733" y="2641718"/>
                <a:ext cx="14111" cy="443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58" name="墨迹 157"/>
              <p14:cNvContentPartPr/>
              <p14:nvPr/>
            </p14:nvContentPartPr>
            <p14:xfrm>
              <a:off x="5798255" y="2898858"/>
              <a:ext cx="26812" cy="535781"/>
            </p14:xfrm>
          </p:contentPart>
        </mc:Choice>
        <mc:Fallback xmlns="">
          <p:pic>
            <p:nvPicPr>
              <p:cNvPr id="158" name="墨迹 157"/>
            </p:nvPicPr>
            <p:blipFill>
              <a:blip/>
            </p:blipFill>
            <p:spPr>
              <a:xfrm>
                <a:off x="5798255" y="2898858"/>
                <a:ext cx="26812" cy="5357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59" name="墨迹 158"/>
              <p14:cNvContentPartPr/>
              <p14:nvPr/>
            </p14:nvContentPartPr>
            <p14:xfrm>
              <a:off x="5808133" y="3006014"/>
              <a:ext cx="208844" cy="248152"/>
            </p14:xfrm>
          </p:contentPart>
        </mc:Choice>
        <mc:Fallback xmlns="">
          <p:pic>
            <p:nvPicPr>
              <p:cNvPr id="159" name="墨迹 158"/>
            </p:nvPicPr>
            <p:blipFill>
              <a:blip/>
            </p:blipFill>
            <p:spPr>
              <a:xfrm>
                <a:off x="5808133" y="3006014"/>
                <a:ext cx="208844" cy="2481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60" name="墨迹 159"/>
              <p14:cNvContentPartPr/>
              <p14:nvPr/>
            </p14:nvContentPartPr>
            <p14:xfrm>
              <a:off x="5802488" y="2919831"/>
              <a:ext cx="22578" cy="514808"/>
            </p14:xfrm>
          </p:contentPart>
        </mc:Choice>
        <mc:Fallback xmlns="">
          <p:pic>
            <p:nvPicPr>
              <p:cNvPr id="160" name="墨迹 159"/>
            </p:nvPicPr>
            <p:blipFill>
              <a:blip/>
            </p:blipFill>
            <p:spPr>
              <a:xfrm>
                <a:off x="5802488" y="2919831"/>
                <a:ext cx="22578" cy="5148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61" name="墨迹 160"/>
              <p14:cNvContentPartPr/>
              <p14:nvPr/>
            </p14:nvContentPartPr>
            <p14:xfrm>
              <a:off x="5800725" y="3017294"/>
              <a:ext cx="236008" cy="245331"/>
            </p14:xfrm>
          </p:contentPart>
        </mc:Choice>
        <mc:Fallback xmlns="">
          <p:pic>
            <p:nvPicPr>
              <p:cNvPr id="161" name="墨迹 160"/>
            </p:nvPicPr>
            <p:blipFill>
              <a:blip/>
            </p:blipFill>
            <p:spPr>
              <a:xfrm>
                <a:off x="5800725" y="3017294"/>
                <a:ext cx="236008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62" name="墨迹 161"/>
              <p14:cNvContentPartPr/>
              <p14:nvPr/>
            </p14:nvContentPartPr>
            <p14:xfrm>
              <a:off x="6082594" y="3006014"/>
              <a:ext cx="165806" cy="16919"/>
            </p14:xfrm>
          </p:contentPart>
        </mc:Choice>
        <mc:Fallback xmlns="">
          <p:pic>
            <p:nvPicPr>
              <p:cNvPr id="162" name="墨迹 161"/>
            </p:nvPicPr>
            <p:blipFill>
              <a:blip/>
            </p:blipFill>
            <p:spPr>
              <a:xfrm>
                <a:off x="6082594" y="3006014"/>
                <a:ext cx="165806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4">
            <p14:nvContentPartPr>
              <p14:cNvPr id="163" name="墨迹 162"/>
              <p14:cNvContentPartPr/>
              <p14:nvPr/>
            </p14:nvContentPartPr>
            <p14:xfrm>
              <a:off x="6079243" y="3147009"/>
              <a:ext cx="188912" cy="11280"/>
            </p14:xfrm>
          </p:contentPart>
        </mc:Choice>
        <mc:Fallback xmlns="">
          <p:pic>
            <p:nvPicPr>
              <p:cNvPr id="163" name="墨迹 162"/>
            </p:nvPicPr>
            <p:blipFill>
              <a:blip/>
            </p:blipFill>
            <p:spPr>
              <a:xfrm>
                <a:off x="6079243" y="3147009"/>
                <a:ext cx="188912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64" name="墨迹 163"/>
              <p14:cNvContentPartPr/>
              <p14:nvPr/>
            </p14:nvContentPartPr>
            <p14:xfrm>
              <a:off x="6370461" y="3011654"/>
              <a:ext cx="845961" cy="78957"/>
            </p14:xfrm>
          </p:contentPart>
        </mc:Choice>
        <mc:Fallback xmlns="">
          <p:pic>
            <p:nvPicPr>
              <p:cNvPr id="164" name="墨迹 163"/>
            </p:nvPicPr>
            <p:blipFill>
              <a:blip/>
            </p:blipFill>
            <p:spPr>
              <a:xfrm>
                <a:off x="6370461" y="3011654"/>
                <a:ext cx="845961" cy="789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6">
            <p14:nvContentPartPr>
              <p14:cNvPr id="165" name="墨迹 164"/>
              <p14:cNvContentPartPr/>
              <p14:nvPr/>
            </p14:nvContentPartPr>
            <p14:xfrm>
              <a:off x="6614583" y="2752223"/>
              <a:ext cx="251884" cy="208673"/>
            </p14:xfrm>
          </p:contentPart>
        </mc:Choice>
        <mc:Fallback xmlns="">
          <p:pic>
            <p:nvPicPr>
              <p:cNvPr id="165" name="墨迹 164"/>
            </p:nvPicPr>
            <p:blipFill>
              <a:blip/>
            </p:blipFill>
            <p:spPr>
              <a:xfrm>
                <a:off x="6614583" y="2752223"/>
                <a:ext cx="251884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66" name="墨迹 165"/>
              <p14:cNvContentPartPr/>
              <p14:nvPr/>
            </p14:nvContentPartPr>
            <p14:xfrm>
              <a:off x="6873346" y="2701465"/>
              <a:ext cx="106009" cy="122666"/>
            </p14:xfrm>
          </p:contentPart>
        </mc:Choice>
        <mc:Fallback xmlns="">
          <p:pic>
            <p:nvPicPr>
              <p:cNvPr id="166" name="墨迹 165"/>
            </p:nvPicPr>
            <p:blipFill>
              <a:blip/>
            </p:blipFill>
            <p:spPr>
              <a:xfrm>
                <a:off x="6873346" y="2701465"/>
                <a:ext cx="106009" cy="1226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67" name="墨迹 166"/>
              <p14:cNvContentPartPr/>
              <p14:nvPr/>
            </p14:nvContentPartPr>
            <p14:xfrm>
              <a:off x="6963127" y="2735304"/>
              <a:ext cx="64206" cy="22559"/>
            </p14:xfrm>
          </p:contentPart>
        </mc:Choice>
        <mc:Fallback xmlns="">
          <p:pic>
            <p:nvPicPr>
              <p:cNvPr id="167" name="墨迹 166"/>
            </p:nvPicPr>
            <p:blipFill>
              <a:blip/>
            </p:blipFill>
            <p:spPr>
              <a:xfrm>
                <a:off x="6963127" y="2735304"/>
                <a:ext cx="64206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68" name="墨迹 167"/>
              <p14:cNvContentPartPr/>
              <p14:nvPr/>
            </p14:nvContentPartPr>
            <p14:xfrm>
              <a:off x="6999111" y="2684545"/>
              <a:ext cx="16933" cy="115616"/>
            </p14:xfrm>
          </p:contentPart>
        </mc:Choice>
        <mc:Fallback xmlns="">
          <p:pic>
            <p:nvPicPr>
              <p:cNvPr id="168" name="墨迹 167"/>
            </p:nvPicPr>
            <p:blipFill>
              <a:blip/>
            </p:blipFill>
            <p:spPr>
              <a:xfrm>
                <a:off x="6999111" y="2684545"/>
                <a:ext cx="16933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69" name="墨迹 168"/>
              <p14:cNvContentPartPr/>
              <p14:nvPr/>
            </p14:nvContentPartPr>
            <p14:xfrm>
              <a:off x="6999111" y="2639427"/>
              <a:ext cx="107244" cy="349668"/>
            </p14:xfrm>
          </p:contentPart>
        </mc:Choice>
        <mc:Fallback xmlns="">
          <p:pic>
            <p:nvPicPr>
              <p:cNvPr id="169" name="墨迹 168"/>
            </p:nvPicPr>
            <p:blipFill>
              <a:blip/>
            </p:blipFill>
            <p:spPr>
              <a:xfrm>
                <a:off x="6999111" y="2639427"/>
                <a:ext cx="107244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70" name="墨迹 169"/>
              <p14:cNvContentPartPr/>
              <p14:nvPr/>
            </p14:nvContentPartPr>
            <p14:xfrm>
              <a:off x="6547555" y="2669741"/>
              <a:ext cx="112889" cy="358832"/>
            </p14:xfrm>
          </p:contentPart>
        </mc:Choice>
        <mc:Fallback xmlns="">
          <p:pic>
            <p:nvPicPr>
              <p:cNvPr id="170" name="墨迹 169"/>
            </p:nvPicPr>
            <p:blipFill>
              <a:blip/>
            </p:blipFill>
            <p:spPr>
              <a:xfrm>
                <a:off x="6547555" y="2669741"/>
                <a:ext cx="112889" cy="3588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71" name="墨迹 170"/>
              <p14:cNvContentPartPr/>
              <p14:nvPr/>
            </p14:nvContentPartPr>
            <p14:xfrm>
              <a:off x="6620933" y="3169569"/>
              <a:ext cx="112889" cy="298909"/>
            </p14:xfrm>
          </p:contentPart>
        </mc:Choice>
        <mc:Fallback xmlns="">
          <p:pic>
            <p:nvPicPr>
              <p:cNvPr id="171" name="墨迹 170"/>
            </p:nvPicPr>
            <p:blipFill>
              <a:blip/>
            </p:blipFill>
            <p:spPr>
              <a:xfrm>
                <a:off x="6620933" y="3169569"/>
                <a:ext cx="112889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3">
            <p14:nvContentPartPr>
              <p14:cNvPr id="172" name="墨迹 171"/>
              <p14:cNvContentPartPr/>
              <p14:nvPr/>
            </p14:nvContentPartPr>
            <p14:xfrm>
              <a:off x="6711244" y="3180848"/>
              <a:ext cx="225778" cy="236872"/>
            </p14:xfrm>
          </p:contentPart>
        </mc:Choice>
        <mc:Fallback xmlns="">
          <p:pic>
            <p:nvPicPr>
              <p:cNvPr id="172" name="墨迹 171"/>
            </p:nvPicPr>
            <p:blipFill>
              <a:blip/>
            </p:blipFill>
            <p:spPr>
              <a:xfrm>
                <a:off x="6711244" y="3180848"/>
                <a:ext cx="225778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73" name="墨迹 172"/>
              <p14:cNvContentPartPr/>
              <p14:nvPr/>
            </p14:nvContentPartPr>
            <p14:xfrm>
              <a:off x="6953955" y="3141370"/>
              <a:ext cx="87489" cy="124075"/>
            </p14:xfrm>
          </p:contentPart>
        </mc:Choice>
        <mc:Fallback xmlns="">
          <p:pic>
            <p:nvPicPr>
              <p:cNvPr id="173" name="墨迹 172"/>
            </p:nvPicPr>
            <p:blipFill>
              <a:blip/>
            </p:blipFill>
            <p:spPr>
              <a:xfrm>
                <a:off x="6953955" y="3141370"/>
                <a:ext cx="87489" cy="1240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5">
            <p14:nvContentPartPr>
              <p14:cNvPr id="174" name="墨迹 173"/>
              <p14:cNvContentPartPr/>
              <p14:nvPr/>
            </p14:nvContentPartPr>
            <p14:xfrm>
              <a:off x="7021688" y="3183668"/>
              <a:ext cx="73378" cy="14100"/>
            </p14:xfrm>
          </p:contentPart>
        </mc:Choice>
        <mc:Fallback xmlns="">
          <p:pic>
            <p:nvPicPr>
              <p:cNvPr id="174" name="墨迹 173"/>
            </p:nvPicPr>
            <p:blipFill>
              <a:blip/>
            </p:blipFill>
            <p:spPr>
              <a:xfrm>
                <a:off x="7021688" y="3183668"/>
                <a:ext cx="73378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75" name="墨迹 174"/>
              <p14:cNvContentPartPr/>
              <p14:nvPr/>
            </p14:nvContentPartPr>
            <p14:xfrm>
              <a:off x="7044266" y="3141370"/>
              <a:ext cx="28222" cy="149454"/>
            </p14:xfrm>
          </p:contentPart>
        </mc:Choice>
        <mc:Fallback xmlns="">
          <p:pic>
            <p:nvPicPr>
              <p:cNvPr id="175" name="墨迹 174"/>
            </p:nvPicPr>
            <p:blipFill>
              <a:blip/>
            </p:blipFill>
            <p:spPr>
              <a:xfrm>
                <a:off x="7044266" y="3141370"/>
                <a:ext cx="28222" cy="1494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7">
            <p14:nvContentPartPr>
              <p14:cNvPr id="176" name="墨迹 175"/>
              <p14:cNvContentPartPr/>
              <p14:nvPr/>
            </p14:nvContentPartPr>
            <p14:xfrm>
              <a:off x="7100711" y="3118810"/>
              <a:ext cx="90311" cy="349668"/>
            </p14:xfrm>
          </p:contentPart>
        </mc:Choice>
        <mc:Fallback xmlns="">
          <p:pic>
            <p:nvPicPr>
              <p:cNvPr id="176" name="墨迹 175"/>
            </p:nvPicPr>
            <p:blipFill>
              <a:blip/>
            </p:blipFill>
            <p:spPr>
              <a:xfrm>
                <a:off x="7100711" y="3118810"/>
                <a:ext cx="90311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77" name="墨迹 176"/>
              <p14:cNvContentPartPr/>
              <p14:nvPr/>
            </p14:nvContentPartPr>
            <p14:xfrm>
              <a:off x="6447366" y="3589205"/>
              <a:ext cx="263878" cy="324818"/>
            </p14:xfrm>
          </p:contentPart>
        </mc:Choice>
        <mc:Fallback xmlns="">
          <p:pic>
            <p:nvPicPr>
              <p:cNvPr id="177" name="墨迹 176"/>
            </p:nvPicPr>
            <p:blipFill>
              <a:blip/>
            </p:blipFill>
            <p:spPr>
              <a:xfrm>
                <a:off x="6447366" y="3589205"/>
                <a:ext cx="263878" cy="3248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9">
            <p14:nvContentPartPr>
              <p14:cNvPr id="178" name="墨迹 177"/>
              <p14:cNvContentPartPr/>
              <p14:nvPr/>
            </p14:nvContentPartPr>
            <p14:xfrm>
              <a:off x="6670322" y="3543734"/>
              <a:ext cx="128411" cy="170428"/>
            </p14:xfrm>
          </p:contentPart>
        </mc:Choice>
        <mc:Fallback xmlns="">
          <p:pic>
            <p:nvPicPr>
              <p:cNvPr id="178" name="墨迹 177"/>
            </p:nvPicPr>
            <p:blipFill>
              <a:blip/>
            </p:blipFill>
            <p:spPr>
              <a:xfrm>
                <a:off x="6670322" y="3543734"/>
                <a:ext cx="128411" cy="1704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79" name="墨迹 178"/>
              <p14:cNvContentPartPr/>
              <p14:nvPr/>
            </p14:nvContentPartPr>
            <p14:xfrm>
              <a:off x="6767688" y="3586914"/>
              <a:ext cx="101600" cy="33839"/>
            </p14:xfrm>
          </p:contentPart>
        </mc:Choice>
        <mc:Fallback xmlns="">
          <p:pic>
            <p:nvPicPr>
              <p:cNvPr id="179" name="墨迹 178"/>
            </p:nvPicPr>
            <p:blipFill>
              <a:blip/>
            </p:blipFill>
            <p:spPr>
              <a:xfrm>
                <a:off x="6767688" y="3586914"/>
                <a:ext cx="1016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1">
            <p14:nvContentPartPr>
              <p14:cNvPr id="180" name="墨迹 179"/>
              <p14:cNvContentPartPr/>
              <p14:nvPr/>
            </p14:nvContentPartPr>
            <p14:xfrm>
              <a:off x="6812844" y="3538976"/>
              <a:ext cx="16933" cy="157914"/>
            </p14:xfrm>
          </p:contentPart>
        </mc:Choice>
        <mc:Fallback xmlns="">
          <p:pic>
            <p:nvPicPr>
              <p:cNvPr id="180" name="墨迹 179"/>
            </p:nvPicPr>
            <p:blipFill>
              <a:blip/>
            </p:blipFill>
            <p:spPr>
              <a:xfrm>
                <a:off x="6812844" y="3538976"/>
                <a:ext cx="16933" cy="157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81" name="墨迹 180"/>
              <p14:cNvContentPartPr/>
              <p14:nvPr/>
            </p14:nvContentPartPr>
            <p14:xfrm>
              <a:off x="6781800" y="3524876"/>
              <a:ext cx="172155" cy="426686"/>
            </p14:xfrm>
          </p:contentPart>
        </mc:Choice>
        <mc:Fallback xmlns="">
          <p:pic>
            <p:nvPicPr>
              <p:cNvPr id="181" name="墨迹 180"/>
            </p:nvPicPr>
            <p:blipFill>
              <a:blip/>
            </p:blipFill>
            <p:spPr>
              <a:xfrm>
                <a:off x="6781800" y="3524876"/>
                <a:ext cx="172155" cy="4266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3">
            <p14:nvContentPartPr>
              <p14:cNvPr id="182" name="墨迹 181"/>
              <p14:cNvContentPartPr/>
              <p14:nvPr/>
            </p14:nvContentPartPr>
            <p14:xfrm>
              <a:off x="6318073" y="3592554"/>
              <a:ext cx="127882" cy="394786"/>
            </p14:xfrm>
          </p:contentPart>
        </mc:Choice>
        <mc:Fallback xmlns="">
          <p:pic>
            <p:nvPicPr>
              <p:cNvPr id="182" name="墨迹 181"/>
            </p:nvPicPr>
            <p:blipFill>
              <a:blip/>
            </p:blipFill>
            <p:spPr>
              <a:xfrm>
                <a:off x="6318073" y="3592554"/>
                <a:ext cx="127882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83" name="墨迹 182"/>
              <p14:cNvContentPartPr/>
              <p14:nvPr/>
            </p14:nvContentPartPr>
            <p14:xfrm>
              <a:off x="7099123" y="3648952"/>
              <a:ext cx="162454" cy="19739"/>
            </p14:xfrm>
          </p:contentPart>
        </mc:Choice>
        <mc:Fallback xmlns="">
          <p:pic>
            <p:nvPicPr>
              <p:cNvPr id="183" name="墨迹 182"/>
            </p:nvPicPr>
            <p:blipFill>
              <a:blip/>
            </p:blipFill>
            <p:spPr>
              <a:xfrm>
                <a:off x="7099123" y="3648952"/>
                <a:ext cx="162454" cy="19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5">
            <p14:nvContentPartPr>
              <p14:cNvPr id="184" name="墨迹 183"/>
              <p14:cNvContentPartPr/>
              <p14:nvPr/>
            </p14:nvContentPartPr>
            <p14:xfrm>
              <a:off x="7087834" y="3784307"/>
              <a:ext cx="224543" cy="11280"/>
            </p14:xfrm>
          </p:contentPart>
        </mc:Choice>
        <mc:Fallback xmlns="">
          <p:pic>
            <p:nvPicPr>
              <p:cNvPr id="184" name="墨迹 183"/>
            </p:nvPicPr>
            <p:blipFill>
              <a:blip/>
            </p:blipFill>
            <p:spPr>
              <a:xfrm>
                <a:off x="7087834" y="3784307"/>
                <a:ext cx="224543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6">
            <p14:nvContentPartPr>
              <p14:cNvPr id="185" name="墨迹 184"/>
              <p14:cNvContentPartPr/>
              <p14:nvPr/>
            </p14:nvContentPartPr>
            <p14:xfrm>
              <a:off x="7732888" y="3519236"/>
              <a:ext cx="118534" cy="146635"/>
            </p14:xfrm>
          </p:contentPart>
        </mc:Choice>
        <mc:Fallback xmlns="">
          <p:pic>
            <p:nvPicPr>
              <p:cNvPr id="185" name="墨迹 184"/>
            </p:nvPicPr>
            <p:blipFill>
              <a:blip/>
            </p:blipFill>
            <p:spPr>
              <a:xfrm>
                <a:off x="7732888" y="3519236"/>
                <a:ext cx="118534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7">
            <p14:nvContentPartPr>
              <p14:cNvPr id="186" name="墨迹 185"/>
              <p14:cNvContentPartPr/>
              <p14:nvPr/>
            </p14:nvContentPartPr>
            <p14:xfrm>
              <a:off x="7862711" y="3581274"/>
              <a:ext cx="42333" cy="93057"/>
            </p14:xfrm>
          </p:contentPart>
        </mc:Choice>
        <mc:Fallback xmlns="">
          <p:pic>
            <p:nvPicPr>
              <p:cNvPr id="186" name="墨迹 185"/>
            </p:nvPicPr>
            <p:blipFill>
              <a:blip/>
            </p:blipFill>
            <p:spPr>
              <a:xfrm>
                <a:off x="7862711" y="3581274"/>
                <a:ext cx="42333" cy="930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8">
            <p14:nvContentPartPr>
              <p14:cNvPr id="187" name="墨迹 186"/>
              <p14:cNvContentPartPr/>
              <p14:nvPr/>
            </p14:nvContentPartPr>
            <p14:xfrm>
              <a:off x="7953022" y="3440279"/>
              <a:ext cx="169333" cy="146635"/>
            </p14:xfrm>
          </p:contentPart>
        </mc:Choice>
        <mc:Fallback xmlns="">
          <p:pic>
            <p:nvPicPr>
              <p:cNvPr id="187" name="墨迹 186"/>
            </p:nvPicPr>
            <p:blipFill>
              <a:blip/>
            </p:blipFill>
            <p:spPr>
              <a:xfrm>
                <a:off x="7953022" y="3440279"/>
                <a:ext cx="169333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9">
            <p14:nvContentPartPr>
              <p14:cNvPr id="188" name="墨迹 187"/>
              <p14:cNvContentPartPr/>
              <p14:nvPr/>
            </p14:nvContentPartPr>
            <p14:xfrm>
              <a:off x="7512755" y="3617933"/>
              <a:ext cx="894645" cy="155094"/>
            </p14:xfrm>
          </p:contentPart>
        </mc:Choice>
        <mc:Fallback xmlns="">
          <p:pic>
            <p:nvPicPr>
              <p:cNvPr id="188" name="墨迹 187"/>
            </p:nvPicPr>
            <p:blipFill>
              <a:blip/>
            </p:blipFill>
            <p:spPr>
              <a:xfrm>
                <a:off x="7512755" y="3617933"/>
                <a:ext cx="894645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0">
            <p14:nvContentPartPr>
              <p14:cNvPr id="189" name="墨迹 188"/>
              <p14:cNvContentPartPr/>
              <p14:nvPr/>
            </p14:nvContentPartPr>
            <p14:xfrm>
              <a:off x="7789333" y="3788184"/>
              <a:ext cx="50800" cy="269653"/>
            </p14:xfrm>
          </p:contentPart>
        </mc:Choice>
        <mc:Fallback xmlns="">
          <p:pic>
            <p:nvPicPr>
              <p:cNvPr id="189" name="墨迹 188"/>
            </p:nvPicPr>
            <p:blipFill>
              <a:blip/>
            </p:blipFill>
            <p:spPr>
              <a:xfrm>
                <a:off x="7789333" y="3788184"/>
                <a:ext cx="50800" cy="2696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1">
            <p14:nvContentPartPr>
              <p14:cNvPr id="190" name="墨迹 189"/>
              <p14:cNvContentPartPr/>
              <p14:nvPr/>
            </p14:nvContentPartPr>
            <p14:xfrm>
              <a:off x="7907866" y="3812506"/>
              <a:ext cx="73378" cy="121785"/>
            </p14:xfrm>
          </p:contentPart>
        </mc:Choice>
        <mc:Fallback xmlns="">
          <p:pic>
            <p:nvPicPr>
              <p:cNvPr id="190" name="墨迹 189"/>
            </p:nvPicPr>
            <p:blipFill>
              <a:blip/>
            </p:blipFill>
            <p:spPr>
              <a:xfrm>
                <a:off x="7907866" y="3812506"/>
                <a:ext cx="73378" cy="1217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2">
            <p14:nvContentPartPr>
              <p14:cNvPr id="191" name="墨迹 190"/>
              <p14:cNvContentPartPr/>
              <p14:nvPr/>
            </p14:nvContentPartPr>
            <p14:xfrm>
              <a:off x="8037688" y="3765625"/>
              <a:ext cx="5644" cy="123018"/>
            </p14:xfrm>
          </p:contentPart>
        </mc:Choice>
        <mc:Fallback xmlns="">
          <p:pic>
            <p:nvPicPr>
              <p:cNvPr id="191" name="墨迹 190"/>
            </p:nvPicPr>
            <p:blipFill>
              <a:blip/>
            </p:blipFill>
            <p:spPr>
              <a:xfrm>
                <a:off x="8037688" y="3765625"/>
                <a:ext cx="5644" cy="123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3">
            <p14:nvContentPartPr>
              <p14:cNvPr id="192" name="墨迹 191"/>
              <p14:cNvContentPartPr/>
              <p14:nvPr/>
            </p14:nvContentPartPr>
            <p14:xfrm>
              <a:off x="8105422" y="3701120"/>
              <a:ext cx="101600" cy="115087"/>
            </p14:xfrm>
          </p:contentPart>
        </mc:Choice>
        <mc:Fallback xmlns="">
          <p:pic>
            <p:nvPicPr>
              <p:cNvPr id="192" name="墨迹 191"/>
            </p:nvPicPr>
            <p:blipFill>
              <a:blip/>
            </p:blipFill>
            <p:spPr>
              <a:xfrm>
                <a:off x="8105422" y="3701120"/>
                <a:ext cx="101600" cy="1150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93" name="墨迹 192"/>
              <p14:cNvContentPartPr/>
              <p14:nvPr/>
            </p14:nvContentPartPr>
            <p14:xfrm>
              <a:off x="8528755" y="3626393"/>
              <a:ext cx="11289" cy="5639"/>
            </p14:xfrm>
          </p:contentPart>
        </mc:Choice>
        <mc:Fallback xmlns="">
          <p:pic>
            <p:nvPicPr>
              <p:cNvPr id="193" name="墨迹 192"/>
            </p:nvPicPr>
            <p:blipFill>
              <a:blip/>
            </p:blipFill>
            <p:spPr>
              <a:xfrm>
                <a:off x="8528755" y="3626393"/>
                <a:ext cx="11289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5">
            <p14:nvContentPartPr>
              <p14:cNvPr id="194" name="墨迹 193"/>
              <p14:cNvContentPartPr/>
              <p14:nvPr/>
            </p14:nvContentPartPr>
            <p14:xfrm>
              <a:off x="8462962" y="3598194"/>
              <a:ext cx="148519" cy="16919"/>
            </p14:xfrm>
          </p:contentPart>
        </mc:Choice>
        <mc:Fallback xmlns="">
          <p:pic>
            <p:nvPicPr>
              <p:cNvPr id="194" name="墨迹 193"/>
            </p:nvPicPr>
            <p:blipFill>
              <a:blip/>
            </p:blipFill>
            <p:spPr>
              <a:xfrm>
                <a:off x="8462962" y="3598194"/>
                <a:ext cx="148519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95" name="墨迹 194"/>
              <p14:cNvContentPartPr/>
              <p14:nvPr/>
            </p14:nvContentPartPr>
            <p14:xfrm>
              <a:off x="8455377" y="3682791"/>
              <a:ext cx="163689" cy="20620"/>
            </p14:xfrm>
          </p:contentPart>
        </mc:Choice>
        <mc:Fallback xmlns="">
          <p:pic>
            <p:nvPicPr>
              <p:cNvPr id="195" name="墨迹 194"/>
            </p:nvPicPr>
            <p:blipFill>
              <a:blip/>
            </p:blipFill>
            <p:spPr>
              <a:xfrm>
                <a:off x="8455377" y="3682791"/>
                <a:ext cx="163689" cy="20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7">
            <p14:nvContentPartPr>
              <p14:cNvPr id="196" name="墨迹 195"/>
              <p14:cNvContentPartPr/>
              <p14:nvPr/>
            </p14:nvContentPartPr>
            <p14:xfrm>
              <a:off x="8729838" y="3558715"/>
              <a:ext cx="310444" cy="240573"/>
            </p14:xfrm>
          </p:contentPart>
        </mc:Choice>
        <mc:Fallback xmlns="">
          <p:pic>
            <p:nvPicPr>
              <p:cNvPr id="196" name="墨迹 195"/>
            </p:nvPicPr>
            <p:blipFill>
              <a:blip/>
            </p:blipFill>
            <p:spPr>
              <a:xfrm>
                <a:off x="8729838" y="3558715"/>
                <a:ext cx="310444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97" name="墨迹 196"/>
              <p14:cNvContentPartPr/>
              <p14:nvPr/>
            </p14:nvContentPartPr>
            <p14:xfrm>
              <a:off x="8911166" y="3605067"/>
              <a:ext cx="145344" cy="218719"/>
            </p14:xfrm>
          </p:contentPart>
        </mc:Choice>
        <mc:Fallback xmlns="">
          <p:pic>
            <p:nvPicPr>
              <p:cNvPr id="197" name="墨迹 196"/>
            </p:nvPicPr>
            <p:blipFill>
              <a:blip/>
            </p:blipFill>
            <p:spPr>
              <a:xfrm>
                <a:off x="8911166" y="3605067"/>
                <a:ext cx="145344" cy="2187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9">
            <p14:nvContentPartPr>
              <p14:cNvPr id="198" name="墨迹 197"/>
              <p14:cNvContentPartPr/>
              <p14:nvPr/>
            </p14:nvContentPartPr>
            <p14:xfrm>
              <a:off x="9104488" y="3555895"/>
              <a:ext cx="28222" cy="248504"/>
            </p14:xfrm>
          </p:contentPart>
        </mc:Choice>
        <mc:Fallback xmlns="">
          <p:pic>
            <p:nvPicPr>
              <p:cNvPr id="198" name="墨迹 197"/>
            </p:nvPicPr>
            <p:blipFill>
              <a:blip/>
            </p:blipFill>
            <p:spPr>
              <a:xfrm>
                <a:off x="9104488" y="3555895"/>
                <a:ext cx="28222" cy="2485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99" name="墨迹 198"/>
              <p14:cNvContentPartPr/>
              <p14:nvPr/>
            </p14:nvContentPartPr>
            <p14:xfrm>
              <a:off x="9183511" y="3593964"/>
              <a:ext cx="67733" cy="159676"/>
            </p14:xfrm>
          </p:contentPart>
        </mc:Choice>
        <mc:Fallback xmlns="">
          <p:pic>
            <p:nvPicPr>
              <p:cNvPr id="199" name="墨迹 198"/>
            </p:nvPicPr>
            <p:blipFill>
              <a:blip/>
            </p:blipFill>
            <p:spPr>
              <a:xfrm>
                <a:off x="9183511" y="3593964"/>
                <a:ext cx="67733" cy="159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1">
            <p14:nvContentPartPr>
              <p14:cNvPr id="200" name="墨迹 199"/>
              <p14:cNvContentPartPr/>
              <p14:nvPr/>
            </p14:nvContentPartPr>
            <p14:xfrm>
              <a:off x="9282288" y="3479758"/>
              <a:ext cx="138289" cy="33839"/>
            </p14:xfrm>
          </p:contentPart>
        </mc:Choice>
        <mc:Fallback xmlns="">
          <p:pic>
            <p:nvPicPr>
              <p:cNvPr id="200" name="墨迹 199"/>
            </p:nvPicPr>
            <p:blipFill>
              <a:blip/>
            </p:blipFill>
            <p:spPr>
              <a:xfrm>
                <a:off x="9282288" y="3479758"/>
                <a:ext cx="138289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201" name="墨迹 200"/>
              <p14:cNvContentPartPr/>
              <p14:nvPr/>
            </p14:nvContentPartPr>
            <p14:xfrm>
              <a:off x="9414933" y="3391636"/>
              <a:ext cx="39511" cy="175539"/>
            </p14:xfrm>
          </p:contentPart>
        </mc:Choice>
        <mc:Fallback xmlns="">
          <p:pic>
            <p:nvPicPr>
              <p:cNvPr id="201" name="墨迹 200"/>
            </p:nvPicPr>
            <p:blipFill>
              <a:blip/>
            </p:blipFill>
            <p:spPr>
              <a:xfrm>
                <a:off x="9414933" y="3391636"/>
                <a:ext cx="39511" cy="1755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3">
            <p14:nvContentPartPr>
              <p14:cNvPr id="202" name="墨迹 201"/>
              <p14:cNvContentPartPr/>
              <p14:nvPr/>
            </p14:nvContentPartPr>
            <p14:xfrm>
              <a:off x="9443155" y="3350042"/>
              <a:ext cx="144639" cy="310189"/>
            </p14:xfrm>
          </p:contentPart>
        </mc:Choice>
        <mc:Fallback xmlns="">
          <p:pic>
            <p:nvPicPr>
              <p:cNvPr id="202" name="墨迹 201"/>
            </p:nvPicPr>
            <p:blipFill>
              <a:blip/>
            </p:blipFill>
            <p:spPr>
              <a:xfrm>
                <a:off x="9443155" y="3350042"/>
                <a:ext cx="144639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203" name="墨迹 202"/>
              <p14:cNvContentPartPr/>
              <p14:nvPr/>
            </p14:nvContentPartPr>
            <p14:xfrm>
              <a:off x="7010400" y="5871034"/>
              <a:ext cx="344311" cy="349668"/>
            </p14:xfrm>
          </p:contentPart>
        </mc:Choice>
        <mc:Fallback xmlns="">
          <p:pic>
            <p:nvPicPr>
              <p:cNvPr id="203" name="墨迹 202"/>
            </p:nvPicPr>
            <p:blipFill>
              <a:blip/>
            </p:blipFill>
            <p:spPr>
              <a:xfrm>
                <a:off x="7010400" y="5871034"/>
                <a:ext cx="344311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5">
            <p14:nvContentPartPr>
              <p14:cNvPr id="204" name="墨迹 203"/>
              <p14:cNvContentPartPr/>
              <p14:nvPr/>
            </p14:nvContentPartPr>
            <p14:xfrm>
              <a:off x="7467600" y="5873325"/>
              <a:ext cx="110066" cy="319178"/>
            </p14:xfrm>
          </p:contentPart>
        </mc:Choice>
        <mc:Fallback xmlns="">
          <p:pic>
            <p:nvPicPr>
              <p:cNvPr id="204" name="墨迹 203"/>
            </p:nvPicPr>
            <p:blipFill>
              <a:blip/>
            </p:blipFill>
            <p:spPr>
              <a:xfrm>
                <a:off x="7467600" y="5873325"/>
                <a:ext cx="110066" cy="319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205" name="墨迹 204"/>
              <p14:cNvContentPartPr/>
              <p14:nvPr/>
            </p14:nvContentPartPr>
            <p14:xfrm>
              <a:off x="7631288" y="5879494"/>
              <a:ext cx="265289" cy="236871"/>
            </p14:xfrm>
          </p:contentPart>
        </mc:Choice>
        <mc:Fallback xmlns="">
          <p:pic>
            <p:nvPicPr>
              <p:cNvPr id="205" name="墨迹 204"/>
            </p:nvPicPr>
            <p:blipFill>
              <a:blip/>
            </p:blipFill>
            <p:spPr>
              <a:xfrm>
                <a:off x="7631288" y="5879494"/>
                <a:ext cx="265289" cy="236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7">
            <p14:nvContentPartPr>
              <p14:cNvPr id="206" name="墨迹 205"/>
              <p14:cNvContentPartPr/>
              <p14:nvPr/>
            </p14:nvContentPartPr>
            <p14:xfrm>
              <a:off x="7919155" y="5722284"/>
              <a:ext cx="107245" cy="323584"/>
            </p14:xfrm>
          </p:contentPart>
        </mc:Choice>
        <mc:Fallback xmlns="">
          <p:pic>
            <p:nvPicPr>
              <p:cNvPr id="206" name="墨迹 205"/>
            </p:nvPicPr>
            <p:blipFill>
              <a:blip/>
            </p:blipFill>
            <p:spPr>
              <a:xfrm>
                <a:off x="7919155" y="5722284"/>
                <a:ext cx="107245" cy="3235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207" name="墨迹 206"/>
              <p14:cNvContentPartPr/>
              <p14:nvPr/>
            </p14:nvContentPartPr>
            <p14:xfrm>
              <a:off x="7975600" y="5928842"/>
              <a:ext cx="112888" cy="353898"/>
            </p14:xfrm>
          </p:contentPart>
        </mc:Choice>
        <mc:Fallback xmlns="">
          <p:pic>
            <p:nvPicPr>
              <p:cNvPr id="207" name="墨迹 206"/>
            </p:nvPicPr>
            <p:blipFill>
              <a:blip/>
            </p:blipFill>
            <p:spPr>
              <a:xfrm>
                <a:off x="7975600" y="5928842"/>
                <a:ext cx="112888" cy="3538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9">
            <p14:nvContentPartPr>
              <p14:cNvPr id="208" name="墨迹 207"/>
              <p14:cNvContentPartPr/>
              <p14:nvPr/>
            </p14:nvContentPartPr>
            <p14:xfrm>
              <a:off x="8240888" y="5955631"/>
              <a:ext cx="56444" cy="124076"/>
            </p14:xfrm>
          </p:contentPart>
        </mc:Choice>
        <mc:Fallback xmlns="">
          <p:pic>
            <p:nvPicPr>
              <p:cNvPr id="208" name="墨迹 207"/>
            </p:nvPicPr>
            <p:blipFill>
              <a:blip/>
            </p:blipFill>
            <p:spPr>
              <a:xfrm>
                <a:off x="8240888" y="5955631"/>
                <a:ext cx="56444" cy="1240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209" name="墨迹 208"/>
              <p14:cNvContentPartPr/>
              <p14:nvPr/>
            </p14:nvContentPartPr>
            <p14:xfrm>
              <a:off x="8322733" y="5936949"/>
              <a:ext cx="84843" cy="169547"/>
            </p14:xfrm>
          </p:contentPart>
        </mc:Choice>
        <mc:Fallback xmlns="">
          <p:pic>
            <p:nvPicPr>
              <p:cNvPr id="209" name="墨迹 208"/>
            </p:nvPicPr>
            <p:blipFill>
              <a:blip/>
            </p:blipFill>
            <p:spPr>
              <a:xfrm>
                <a:off x="8322733" y="5936949"/>
                <a:ext cx="84843" cy="1695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1">
            <p14:nvContentPartPr>
              <p14:cNvPr id="210" name="墨迹 209"/>
              <p14:cNvContentPartPr/>
              <p14:nvPr/>
            </p14:nvContentPartPr>
            <p14:xfrm>
              <a:off x="8404577" y="5882314"/>
              <a:ext cx="100189" cy="231232"/>
            </p14:xfrm>
          </p:contentPart>
        </mc:Choice>
        <mc:Fallback xmlns="">
          <p:pic>
            <p:nvPicPr>
              <p:cNvPr id="210" name="墨迹 209"/>
            </p:nvPicPr>
            <p:blipFill>
              <a:blip/>
            </p:blipFill>
            <p:spPr>
              <a:xfrm>
                <a:off x="8404577" y="5882314"/>
                <a:ext cx="100189" cy="2312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211" name="墨迹 210"/>
              <p14:cNvContentPartPr/>
              <p14:nvPr/>
            </p14:nvContentPartPr>
            <p14:xfrm>
              <a:off x="8666338" y="5904873"/>
              <a:ext cx="367594" cy="28199"/>
            </p14:xfrm>
          </p:contentPart>
        </mc:Choice>
        <mc:Fallback xmlns="">
          <p:pic>
            <p:nvPicPr>
              <p:cNvPr id="211" name="墨迹 210"/>
            </p:nvPicPr>
            <p:blipFill>
              <a:blip/>
            </p:blipFill>
            <p:spPr>
              <a:xfrm>
                <a:off x="8666338" y="5904873"/>
                <a:ext cx="36759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3">
            <p14:nvContentPartPr>
              <p14:cNvPr id="212" name="墨迹 211"/>
              <p14:cNvContentPartPr/>
              <p14:nvPr/>
            </p14:nvContentPartPr>
            <p14:xfrm>
              <a:off x="8967258" y="5814636"/>
              <a:ext cx="159809" cy="64858"/>
            </p14:xfrm>
          </p:contentPart>
        </mc:Choice>
        <mc:Fallback xmlns="">
          <p:pic>
            <p:nvPicPr>
              <p:cNvPr id="212" name="墨迹 211"/>
            </p:nvPicPr>
            <p:blipFill>
              <a:blip/>
            </p:blipFill>
            <p:spPr>
              <a:xfrm>
                <a:off x="8967258" y="5814636"/>
                <a:ext cx="159809" cy="648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213" name="墨迹 212"/>
              <p14:cNvContentPartPr/>
              <p14:nvPr/>
            </p14:nvContentPartPr>
            <p14:xfrm>
              <a:off x="8732837" y="5966911"/>
              <a:ext cx="337785" cy="39478"/>
            </p14:xfrm>
          </p:contentPart>
        </mc:Choice>
        <mc:Fallback xmlns="">
          <p:pic>
            <p:nvPicPr>
              <p:cNvPr id="213" name="墨迹 212"/>
            </p:nvPicPr>
            <p:blipFill>
              <a:blip/>
            </p:blipFill>
            <p:spPr>
              <a:xfrm>
                <a:off x="8732837" y="5966911"/>
                <a:ext cx="337785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5">
            <p14:nvContentPartPr>
              <p14:cNvPr id="214" name="墨迹 213"/>
              <p14:cNvContentPartPr/>
              <p14:nvPr/>
            </p14:nvContentPartPr>
            <p14:xfrm>
              <a:off x="8730897" y="6008328"/>
              <a:ext cx="240947" cy="34720"/>
            </p14:xfrm>
          </p:contentPart>
        </mc:Choice>
        <mc:Fallback xmlns="">
          <p:pic>
            <p:nvPicPr>
              <p:cNvPr id="214" name="墨迹 213"/>
            </p:nvPicPr>
            <p:blipFill>
              <a:blip/>
            </p:blipFill>
            <p:spPr>
              <a:xfrm>
                <a:off x="8730897" y="6008328"/>
                <a:ext cx="240947" cy="347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215" name="墨迹 214"/>
              <p14:cNvContentPartPr/>
              <p14:nvPr/>
            </p14:nvContentPartPr>
            <p14:xfrm>
              <a:off x="9330266" y="5645442"/>
              <a:ext cx="275166" cy="370112"/>
            </p14:xfrm>
          </p:contentPart>
        </mc:Choice>
        <mc:Fallback xmlns="">
          <p:pic>
            <p:nvPicPr>
              <p:cNvPr id="215" name="墨迹 214"/>
            </p:nvPicPr>
            <p:blipFill>
              <a:blip/>
            </p:blipFill>
            <p:spPr>
              <a:xfrm>
                <a:off x="9330266" y="5645442"/>
                <a:ext cx="275166" cy="3701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7">
            <p14:nvContentPartPr>
              <p14:cNvPr id="216" name="墨迹 215"/>
              <p14:cNvContentPartPr/>
              <p14:nvPr/>
            </p14:nvContentPartPr>
            <p14:xfrm>
              <a:off x="9615311" y="5547803"/>
              <a:ext cx="98778" cy="236519"/>
            </p14:xfrm>
          </p:contentPart>
        </mc:Choice>
        <mc:Fallback xmlns="">
          <p:pic>
            <p:nvPicPr>
              <p:cNvPr id="216" name="墨迹 215"/>
            </p:nvPicPr>
            <p:blipFill>
              <a:blip/>
            </p:blipFill>
            <p:spPr>
              <a:xfrm>
                <a:off x="9615311" y="5547803"/>
                <a:ext cx="98778" cy="236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217" name="墨迹 216"/>
              <p14:cNvContentPartPr/>
              <p14:nvPr/>
            </p14:nvContentPartPr>
            <p14:xfrm>
              <a:off x="9731022" y="5611603"/>
              <a:ext cx="135466" cy="33839"/>
            </p14:xfrm>
          </p:contentPart>
        </mc:Choice>
        <mc:Fallback xmlns="">
          <p:pic>
            <p:nvPicPr>
              <p:cNvPr id="217" name="墨迹 216"/>
            </p:nvPicPr>
            <p:blipFill>
              <a:blip/>
            </p:blipFill>
            <p:spPr>
              <a:xfrm>
                <a:off x="9731022" y="5611603"/>
                <a:ext cx="13546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9">
            <p14:nvContentPartPr>
              <p14:cNvPr id="218" name="墨迹 217"/>
              <p14:cNvContentPartPr/>
              <p14:nvPr/>
            </p14:nvContentPartPr>
            <p14:xfrm>
              <a:off x="9779000" y="5518546"/>
              <a:ext cx="47977" cy="281991"/>
            </p14:xfrm>
          </p:contentPart>
        </mc:Choice>
        <mc:Fallback xmlns="">
          <p:pic>
            <p:nvPicPr>
              <p:cNvPr id="218" name="墨迹 217"/>
            </p:nvPicPr>
            <p:blipFill>
              <a:blip/>
            </p:blipFill>
            <p:spPr>
              <a:xfrm>
                <a:off x="9779000" y="5518546"/>
                <a:ext cx="47977" cy="2819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0">
            <p14:nvContentPartPr>
              <p14:cNvPr id="219" name="墨迹 218"/>
              <p14:cNvContentPartPr/>
              <p14:nvPr/>
            </p14:nvContentPartPr>
            <p14:xfrm>
              <a:off x="9831563" y="5834375"/>
              <a:ext cx="232481" cy="19740"/>
            </p14:xfrm>
          </p:contentPart>
        </mc:Choice>
        <mc:Fallback xmlns="">
          <p:pic>
            <p:nvPicPr>
              <p:cNvPr id="219" name="墨迹 218"/>
            </p:nvPicPr>
            <p:blipFill>
              <a:blip/>
            </p:blipFill>
            <p:spPr>
              <a:xfrm>
                <a:off x="9831563" y="5834375"/>
                <a:ext cx="232481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1">
            <p14:nvContentPartPr>
              <p14:cNvPr id="220" name="墨迹 219"/>
              <p14:cNvContentPartPr/>
              <p14:nvPr/>
            </p14:nvContentPartPr>
            <p14:xfrm>
              <a:off x="9934222" y="5749778"/>
              <a:ext cx="45155" cy="228412"/>
            </p14:xfrm>
          </p:contentPart>
        </mc:Choice>
        <mc:Fallback xmlns="">
          <p:pic>
            <p:nvPicPr>
              <p:cNvPr id="220" name="墨迹 219"/>
            </p:nvPicPr>
            <p:blipFill>
              <a:blip/>
            </p:blipFill>
            <p:spPr>
              <a:xfrm>
                <a:off x="9934222" y="5749778"/>
                <a:ext cx="45155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2">
            <p14:nvContentPartPr>
              <p14:cNvPr id="221" name="墨迹 220"/>
              <p14:cNvContentPartPr/>
              <p14:nvPr/>
            </p14:nvContentPartPr>
            <p14:xfrm>
              <a:off x="10295466" y="5658837"/>
              <a:ext cx="122766" cy="379453"/>
            </p14:xfrm>
          </p:contentPart>
        </mc:Choice>
        <mc:Fallback xmlns="">
          <p:pic>
            <p:nvPicPr>
              <p:cNvPr id="221" name="墨迹 220"/>
            </p:nvPicPr>
            <p:blipFill>
              <a:blip/>
            </p:blipFill>
            <p:spPr>
              <a:xfrm>
                <a:off x="10295466" y="5658837"/>
                <a:ext cx="122766" cy="3794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3">
            <p14:nvContentPartPr>
              <p14:cNvPr id="222" name="墨迹 221"/>
              <p14:cNvContentPartPr/>
              <p14:nvPr/>
            </p14:nvContentPartPr>
            <p14:xfrm>
              <a:off x="10498667" y="5679281"/>
              <a:ext cx="275167" cy="394786"/>
            </p14:xfrm>
          </p:contentPart>
        </mc:Choice>
        <mc:Fallback xmlns="">
          <p:pic>
            <p:nvPicPr>
              <p:cNvPr id="222" name="墨迹 221"/>
            </p:nvPicPr>
            <p:blipFill>
              <a:blip/>
            </p:blipFill>
            <p:spPr>
              <a:xfrm>
                <a:off x="10498667" y="5679281"/>
                <a:ext cx="275167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23" name="墨迹 222"/>
              <p14:cNvContentPartPr/>
              <p14:nvPr/>
            </p14:nvContentPartPr>
            <p14:xfrm>
              <a:off x="10916355" y="5555205"/>
              <a:ext cx="132645" cy="33839"/>
            </p14:xfrm>
          </p:contentPart>
        </mc:Choice>
        <mc:Fallback xmlns="">
          <p:pic>
            <p:nvPicPr>
              <p:cNvPr id="223" name="墨迹 222"/>
            </p:nvPicPr>
            <p:blipFill>
              <a:blip/>
            </p:blipFill>
            <p:spPr>
              <a:xfrm>
                <a:off x="10916355" y="5555205"/>
                <a:ext cx="132645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5">
            <p14:nvContentPartPr>
              <p14:cNvPr id="224" name="墨迹 223"/>
              <p14:cNvContentPartPr/>
              <p14:nvPr/>
            </p14:nvContentPartPr>
            <p14:xfrm>
              <a:off x="9561688" y="6141744"/>
              <a:ext cx="82726" cy="454004"/>
            </p14:xfrm>
          </p:contentPart>
        </mc:Choice>
        <mc:Fallback xmlns="">
          <p:pic>
            <p:nvPicPr>
              <p:cNvPr id="224" name="墨迹 223"/>
            </p:nvPicPr>
            <p:blipFill>
              <a:blip/>
            </p:blipFill>
            <p:spPr>
              <a:xfrm>
                <a:off x="9561688" y="6141744"/>
                <a:ext cx="82726" cy="4540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225" name="墨迹 224"/>
              <p14:cNvContentPartPr/>
              <p14:nvPr/>
            </p14:nvContentPartPr>
            <p14:xfrm>
              <a:off x="9519355" y="6155844"/>
              <a:ext cx="81845" cy="126896"/>
            </p14:xfrm>
          </p:contentPart>
        </mc:Choice>
        <mc:Fallback xmlns="">
          <p:pic>
            <p:nvPicPr>
              <p:cNvPr id="225" name="墨迹 224"/>
            </p:nvPicPr>
            <p:blipFill>
              <a:blip/>
            </p:blipFill>
            <p:spPr>
              <a:xfrm>
                <a:off x="9519355" y="6155844"/>
                <a:ext cx="81845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7">
            <p14:nvContentPartPr>
              <p14:cNvPr id="226" name="墨迹 225"/>
              <p14:cNvContentPartPr/>
              <p14:nvPr/>
            </p14:nvContentPartPr>
            <p14:xfrm>
              <a:off x="9629422" y="6147384"/>
              <a:ext cx="155222" cy="87417"/>
            </p14:xfrm>
          </p:contentPart>
        </mc:Choice>
        <mc:Fallback xmlns="">
          <p:pic>
            <p:nvPicPr>
              <p:cNvPr id="226" name="墨迹 225"/>
            </p:nvPicPr>
            <p:blipFill>
              <a:blip/>
            </p:blipFill>
            <p:spPr>
              <a:xfrm>
                <a:off x="9629422" y="6147384"/>
                <a:ext cx="155222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227" name="墨迹 226"/>
              <p14:cNvContentPartPr/>
              <p14:nvPr/>
            </p14:nvContentPartPr>
            <p14:xfrm>
              <a:off x="9757127" y="6354647"/>
              <a:ext cx="318206" cy="345438"/>
            </p14:xfrm>
          </p:contentPart>
        </mc:Choice>
        <mc:Fallback xmlns="">
          <p:pic>
            <p:nvPicPr>
              <p:cNvPr id="227" name="墨迹 226"/>
            </p:nvPicPr>
            <p:blipFill>
              <a:blip/>
            </p:blipFill>
            <p:spPr>
              <a:xfrm>
                <a:off x="9757127" y="6354647"/>
                <a:ext cx="318206" cy="345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9">
            <p14:nvContentPartPr>
              <p14:cNvPr id="228" name="墨迹 227"/>
              <p14:cNvContentPartPr/>
              <p14:nvPr/>
            </p14:nvContentPartPr>
            <p14:xfrm>
              <a:off x="10078155" y="6465328"/>
              <a:ext cx="130704" cy="257316"/>
            </p14:xfrm>
          </p:contentPart>
        </mc:Choice>
        <mc:Fallback xmlns="">
          <p:pic>
            <p:nvPicPr>
              <p:cNvPr id="228" name="墨迹 227"/>
            </p:nvPicPr>
            <p:blipFill>
              <a:blip/>
            </p:blipFill>
            <p:spPr>
              <a:xfrm>
                <a:off x="10078155" y="6465328"/>
                <a:ext cx="130704" cy="2573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229" name="墨迹 228"/>
              <p14:cNvContentPartPr/>
              <p14:nvPr/>
            </p14:nvContentPartPr>
            <p14:xfrm>
              <a:off x="8116711" y="6494232"/>
              <a:ext cx="787400" cy="70497"/>
            </p14:xfrm>
          </p:contentPart>
        </mc:Choice>
        <mc:Fallback xmlns="">
          <p:pic>
            <p:nvPicPr>
              <p:cNvPr id="229" name="墨迹 228"/>
            </p:nvPicPr>
            <p:blipFill>
              <a:blip/>
            </p:blipFill>
            <p:spPr>
              <a:xfrm>
                <a:off x="8116711" y="6494232"/>
                <a:ext cx="787400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1">
            <p14:nvContentPartPr>
              <p14:cNvPr id="230" name="墨迹 229"/>
              <p14:cNvContentPartPr/>
              <p14:nvPr/>
            </p14:nvContentPartPr>
            <p14:xfrm>
              <a:off x="8695266" y="6369275"/>
              <a:ext cx="375356" cy="483085"/>
            </p14:xfrm>
          </p:contentPart>
        </mc:Choice>
        <mc:Fallback xmlns="">
          <p:pic>
            <p:nvPicPr>
              <p:cNvPr id="230" name="墨迹 229"/>
            </p:nvPicPr>
            <p:blipFill>
              <a:blip/>
            </p:blipFill>
            <p:spPr>
              <a:xfrm>
                <a:off x="8695266" y="6369275"/>
                <a:ext cx="375356" cy="4830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231" name="墨迹 230"/>
              <p14:cNvContentPartPr/>
              <p14:nvPr/>
            </p14:nvContentPartPr>
            <p14:xfrm>
              <a:off x="11142132" y="6024719"/>
              <a:ext cx="378178" cy="365177"/>
            </p14:xfrm>
          </p:contentPart>
        </mc:Choice>
        <mc:Fallback xmlns="">
          <p:pic>
            <p:nvPicPr>
              <p:cNvPr id="231" name="墨迹 230"/>
            </p:nvPicPr>
            <p:blipFill>
              <a:blip/>
            </p:blipFill>
            <p:spPr>
              <a:xfrm>
                <a:off x="11142132" y="6024719"/>
                <a:ext cx="378178" cy="3651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3">
            <p14:nvContentPartPr>
              <p14:cNvPr id="232" name="墨迹 231"/>
              <p14:cNvContentPartPr/>
              <p14:nvPr/>
            </p14:nvContentPartPr>
            <p14:xfrm>
              <a:off x="11452577" y="6199552"/>
              <a:ext cx="186267" cy="150865"/>
            </p14:xfrm>
          </p:contentPart>
        </mc:Choice>
        <mc:Fallback xmlns="">
          <p:pic>
            <p:nvPicPr>
              <p:cNvPr id="232" name="墨迹 231"/>
            </p:nvPicPr>
            <p:blipFill>
              <a:blip/>
            </p:blipFill>
            <p:spPr>
              <a:xfrm>
                <a:off x="11452577" y="6199552"/>
                <a:ext cx="186267" cy="1508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233" name="墨迹 232"/>
              <p14:cNvContentPartPr/>
              <p14:nvPr/>
            </p14:nvContentPartPr>
            <p14:xfrm>
              <a:off x="11638844" y="6036703"/>
              <a:ext cx="208844" cy="237577"/>
            </p14:xfrm>
          </p:contentPart>
        </mc:Choice>
        <mc:Fallback xmlns="">
          <p:pic>
            <p:nvPicPr>
              <p:cNvPr id="233" name="墨迹 232"/>
            </p:nvPicPr>
            <p:blipFill>
              <a:blip/>
            </p:blipFill>
            <p:spPr>
              <a:xfrm>
                <a:off x="11638844" y="6036703"/>
                <a:ext cx="208844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5">
            <p14:nvContentPartPr>
              <p14:cNvPr id="234" name="墨迹 233"/>
              <p14:cNvContentPartPr/>
              <p14:nvPr/>
            </p14:nvContentPartPr>
            <p14:xfrm>
              <a:off x="11548532" y="6395536"/>
              <a:ext cx="79023" cy="353193"/>
            </p14:xfrm>
          </p:contentPart>
        </mc:Choice>
        <mc:Fallback xmlns="">
          <p:pic>
            <p:nvPicPr>
              <p:cNvPr id="234" name="墨迹 233"/>
            </p:nvPicPr>
            <p:blipFill>
              <a:blip/>
            </p:blipFill>
            <p:spPr>
              <a:xfrm>
                <a:off x="11548532" y="6395536"/>
                <a:ext cx="79023" cy="353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235" name="墨迹 234"/>
              <p14:cNvContentPartPr/>
              <p14:nvPr/>
            </p14:nvContentPartPr>
            <p14:xfrm>
              <a:off x="11567406" y="6461451"/>
              <a:ext cx="192088" cy="193515"/>
            </p14:xfrm>
          </p:contentPart>
        </mc:Choice>
        <mc:Fallback xmlns="">
          <p:pic>
            <p:nvPicPr>
              <p:cNvPr id="235" name="墨迹 234"/>
            </p:nvPicPr>
            <p:blipFill>
              <a:blip/>
            </p:blipFill>
            <p:spPr>
              <a:xfrm>
                <a:off x="11567406" y="6461451"/>
                <a:ext cx="192088" cy="193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7">
            <p14:nvContentPartPr>
              <p14:cNvPr id="236" name="墨迹 235"/>
              <p14:cNvContentPartPr/>
              <p14:nvPr/>
            </p14:nvContentPartPr>
            <p14:xfrm>
              <a:off x="11700932" y="6513972"/>
              <a:ext cx="203200" cy="482203"/>
            </p14:xfrm>
          </p:contentPart>
        </mc:Choice>
        <mc:Fallback xmlns="">
          <p:pic>
            <p:nvPicPr>
              <p:cNvPr id="236" name="墨迹 235"/>
            </p:nvPicPr>
            <p:blipFill>
              <a:blip/>
            </p:blipFill>
            <p:spPr>
              <a:xfrm>
                <a:off x="11700932" y="6513972"/>
                <a:ext cx="203200" cy="4822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237" name="墨迹 236"/>
              <p14:cNvContentPartPr/>
              <p14:nvPr/>
            </p14:nvContentPartPr>
            <p14:xfrm>
              <a:off x="11881555" y="6513972"/>
              <a:ext cx="114652" cy="208672"/>
            </p14:xfrm>
          </p:contentPart>
        </mc:Choice>
        <mc:Fallback xmlns="">
          <p:pic>
            <p:nvPicPr>
              <p:cNvPr id="237" name="墨迹 236"/>
            </p:nvPicPr>
            <p:blipFill>
              <a:blip/>
            </p:blipFill>
            <p:spPr>
              <a:xfrm>
                <a:off x="11881555" y="6513972"/>
                <a:ext cx="114652" cy="208672"/>
              </a:xfrm>
              <a:prstGeom prst="rect"/>
            </p:spPr>
          </p:pic>
        </mc:Fallback>
      </mc:AlternateContent>
      <p:pic>
        <p:nvPicPr>
          <p:cNvPr id="239" name="图片 238">
            <a:extLst>
              <a:ext uri="{FF2B5EF4-FFF2-40B4-BE49-F238E27FC236}">
                <a16:creationId xmlns:a16="http://schemas.microsoft.com/office/drawing/2014/main" id="{004C57AC-9E03-DBAD-DE2F-DAD9D0B908FD}"/>
              </a:ext>
            </a:extLst>
          </p:cNvPr>
          <p:cNvPicPr>
            <a:picLocks noChangeAspect="1"/>
          </p:cNvPicPr>
          <p:nvPr/>
        </p:nvPicPr>
        <p:blipFill>
          <a:blip r:embed="rId239"/>
          <a:stretch>
            <a:fillRect/>
          </a:stretch>
        </p:blipFill>
        <p:spPr>
          <a:xfrm>
            <a:off x="256094" y="5658175"/>
            <a:ext cx="6319884" cy="122873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160" y="247650"/>
            <a:ext cx="10841355" cy="58458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2" name="墨迹 21"/>
              <p14:cNvContentPartPr/>
              <p14:nvPr/>
            </p14:nvContentPartPr>
            <p14:xfrm>
              <a:off x="8432800" y="1356372"/>
              <a:ext cx="19755" cy="53578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8432800" y="1356372"/>
                <a:ext cx="19755" cy="535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3" name="墨迹 22"/>
              <p14:cNvContentPartPr/>
              <p14:nvPr/>
            </p14:nvContentPartPr>
            <p14:xfrm>
              <a:off x="2700866" y="3193538"/>
              <a:ext cx="618067" cy="59640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2700866" y="3193538"/>
                <a:ext cx="618067" cy="596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4" name="墨迹 23"/>
              <p14:cNvContentPartPr/>
              <p14:nvPr/>
            </p14:nvContentPartPr>
            <p14:xfrm>
              <a:off x="2601383" y="4169223"/>
              <a:ext cx="732543" cy="500533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2601383" y="4169223"/>
                <a:ext cx="732543" cy="5005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5" name="墨迹 24"/>
              <p14:cNvContentPartPr/>
              <p14:nvPr/>
            </p14:nvContentPartPr>
            <p14:xfrm>
              <a:off x="5650088" y="631657"/>
              <a:ext cx="739422" cy="755734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650088" y="631657"/>
                <a:ext cx="739422" cy="7557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6" name="墨迹 25"/>
              <p14:cNvContentPartPr/>
              <p14:nvPr/>
            </p14:nvContentPartPr>
            <p14:xfrm>
              <a:off x="6965244" y="727534"/>
              <a:ext cx="931333" cy="631658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6965244" y="727534"/>
                <a:ext cx="931333" cy="631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7" name="墨迹 26"/>
              <p14:cNvContentPartPr/>
              <p14:nvPr/>
            </p14:nvContentPartPr>
            <p14:xfrm>
              <a:off x="7408333" y="1889333"/>
              <a:ext cx="104996" cy="5995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7408333" y="1889333"/>
                <a:ext cx="104996" cy="59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4" name="墨迹 33"/>
              <p14:cNvContentPartPr/>
              <p14:nvPr/>
            </p14:nvContentPartPr>
            <p14:xfrm>
              <a:off x="4355747" y="3262625"/>
              <a:ext cx="295275" cy="299791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4355747" y="3262625"/>
                <a:ext cx="295275" cy="2997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5" name="墨迹 34"/>
              <p14:cNvContentPartPr/>
              <p14:nvPr/>
            </p14:nvContentPartPr>
            <p14:xfrm>
              <a:off x="4346222" y="3964781"/>
              <a:ext cx="321733" cy="392847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4346222" y="3964781"/>
                <a:ext cx="321733" cy="392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36" name="墨迹 35"/>
              <p14:cNvContentPartPr/>
              <p14:nvPr/>
            </p14:nvContentPartPr>
            <p14:xfrm>
              <a:off x="4402666" y="3090611"/>
              <a:ext cx="53622" cy="239692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4402666" y="3090611"/>
                <a:ext cx="53622" cy="2396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37" name="墨迹 36"/>
              <p14:cNvContentPartPr/>
              <p14:nvPr/>
            </p14:nvContentPartPr>
            <p14:xfrm>
              <a:off x="4432829" y="3141370"/>
              <a:ext cx="88371" cy="76137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4432829" y="3141370"/>
                <a:ext cx="88371" cy="761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38" name="墨迹 37"/>
              <p14:cNvContentPartPr/>
              <p14:nvPr/>
            </p14:nvContentPartPr>
            <p14:xfrm>
              <a:off x="4502502" y="2996145"/>
              <a:ext cx="92075" cy="30595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4502502" y="2996145"/>
                <a:ext cx="92075" cy="3059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39" name="墨迹 38"/>
              <p14:cNvContentPartPr/>
              <p14:nvPr/>
            </p14:nvContentPartPr>
            <p14:xfrm>
              <a:off x="4584700" y="4279200"/>
              <a:ext cx="235655" cy="1337338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4584700" y="4279200"/>
                <a:ext cx="235655" cy="13373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40" name="墨迹 39"/>
              <p14:cNvContentPartPr/>
              <p14:nvPr/>
            </p14:nvContentPartPr>
            <p14:xfrm>
              <a:off x="4397022" y="3865203"/>
              <a:ext cx="56444" cy="238458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4397022" y="3865203"/>
                <a:ext cx="56444" cy="238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41" name="墨迹 40"/>
              <p14:cNvContentPartPr/>
              <p14:nvPr/>
            </p14:nvContentPartPr>
            <p14:xfrm>
              <a:off x="4425244" y="3891463"/>
              <a:ext cx="76200" cy="101517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4425244" y="3891463"/>
                <a:ext cx="76200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42" name="墨迹 41"/>
              <p14:cNvContentPartPr/>
              <p14:nvPr/>
            </p14:nvContentPartPr>
            <p14:xfrm>
              <a:off x="4487333" y="3789947"/>
              <a:ext cx="50800" cy="248151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4487333" y="3789947"/>
                <a:ext cx="50800" cy="248151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6870" y="281940"/>
            <a:ext cx="11016615" cy="254889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3040" y="3029585"/>
            <a:ext cx="11298555" cy="35909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306688" y="4754353"/>
              <a:ext cx="1267178" cy="101517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306688" y="4754353"/>
                <a:ext cx="1267178" cy="1015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8235244" y="1694760"/>
              <a:ext cx="104996" cy="5995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8235244" y="1694760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1310922" y="2763503"/>
              <a:ext cx="1293989" cy="140995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310922" y="2763503"/>
                <a:ext cx="1293989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2686755" y="2769143"/>
              <a:ext cx="2390422" cy="140995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2686755" y="2769143"/>
                <a:ext cx="2390422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2861733" y="1635542"/>
              <a:ext cx="570089" cy="563981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2861733" y="1635542"/>
                <a:ext cx="570089" cy="56398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4955822" y="1725779"/>
              <a:ext cx="297744" cy="428625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4955822" y="1725779"/>
                <a:ext cx="297744" cy="42862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5396088" y="1432509"/>
              <a:ext cx="570089" cy="439905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5396088" y="1432509"/>
                <a:ext cx="570089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7665155" y="1336633"/>
              <a:ext cx="372534" cy="451184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7665155" y="1336633"/>
                <a:ext cx="372534" cy="4511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8551333" y="1507765"/>
              <a:ext cx="280106" cy="9341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551333" y="1507765"/>
                <a:ext cx="280106" cy="93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8692444" y="1396908"/>
              <a:ext cx="16933" cy="38244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8692444" y="1396908"/>
                <a:ext cx="16933" cy="3824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9091436" y="1393031"/>
              <a:ext cx="269875" cy="214312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9091436" y="1393031"/>
                <a:ext cx="269875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9371718" y="1406602"/>
              <a:ext cx="198437" cy="198274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9371718" y="1406602"/>
                <a:ext cx="198437" cy="198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9674577" y="1340510"/>
              <a:ext cx="110067" cy="207615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9674577" y="1340510"/>
                <a:ext cx="110067" cy="207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9776177" y="1222779"/>
              <a:ext cx="383823" cy="418403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9776177" y="1222779"/>
                <a:ext cx="383823" cy="41840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9073091" y="2083907"/>
              <a:ext cx="412397" cy="282871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9073091" y="2083907"/>
                <a:ext cx="412397" cy="282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9504538" y="2210802"/>
              <a:ext cx="195439" cy="62038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9504538" y="2210802"/>
                <a:ext cx="195439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9687277" y="2078267"/>
              <a:ext cx="18345" cy="30454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9687277" y="2078267"/>
                <a:ext cx="18345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9767711" y="1979570"/>
              <a:ext cx="211666" cy="538601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9767711" y="1979570"/>
                <a:ext cx="211666" cy="5386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8982251" y="2064167"/>
              <a:ext cx="133526" cy="431445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8982251" y="2064167"/>
                <a:ext cx="133526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10077273" y="2098006"/>
              <a:ext cx="132116" cy="218014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0077273" y="2098006"/>
                <a:ext cx="132116" cy="2180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10182577" y="1999133"/>
              <a:ext cx="406400" cy="333806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0182577" y="1999133"/>
                <a:ext cx="406400" cy="333806"/>
              </a:xfrm>
              <a:prstGeom prst="rect"/>
            </p:spPr>
          </p:pic>
        </mc:Fallback>
      </mc:AlternateContent>
      <p:pic>
        <p:nvPicPr>
          <p:cNvPr id="26" name="图片 25">
            <a:extLst>
              <a:ext uri="{FF2B5EF4-FFF2-40B4-BE49-F238E27FC236}">
                <a16:creationId xmlns:a16="http://schemas.microsoft.com/office/drawing/2014/main" id="{5A92BFBA-C113-A2C5-0B01-4F2F97022CC6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5326009" y="3415145"/>
            <a:ext cx="5657891" cy="1909776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7475" y="381635"/>
            <a:ext cx="11957685" cy="405257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5945540" y="1432509"/>
              <a:ext cx="533576" cy="488196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5945540" y="1432509"/>
                <a:ext cx="533576" cy="4881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509051" y="1426870"/>
              <a:ext cx="547687" cy="364472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509051" y="1426870"/>
                <a:ext cx="547687" cy="3644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7441318" y="2212212"/>
              <a:ext cx="729015" cy="738814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7441318" y="2212212"/>
                <a:ext cx="729015" cy="7388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5835650" y="2066106"/>
              <a:ext cx="679802" cy="804553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5835650" y="2066106"/>
                <a:ext cx="679802" cy="8045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7696200" y="4393406"/>
              <a:ext cx="392288" cy="5075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7696200" y="4393406"/>
                <a:ext cx="39228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8168393" y="4200947"/>
              <a:ext cx="651933" cy="50546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8168393" y="4200947"/>
                <a:ext cx="651933" cy="5054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9244894" y="4265805"/>
              <a:ext cx="658283" cy="93762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9244894" y="4265805"/>
                <a:ext cx="658283" cy="937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9996311" y="4103661"/>
              <a:ext cx="56444" cy="326932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9996311" y="4103661"/>
                <a:ext cx="56444" cy="3269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10064221" y="4167990"/>
              <a:ext cx="169156" cy="146458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0064221" y="4167990"/>
                <a:ext cx="169156" cy="146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10255955" y="4105071"/>
              <a:ext cx="354189" cy="539306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0255955" y="4105071"/>
                <a:ext cx="354189" cy="539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6389511" y="778292"/>
              <a:ext cx="1075266" cy="3383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6389511" y="778292"/>
                <a:ext cx="1075266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4474280" y="744453"/>
              <a:ext cx="1127831" cy="73318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4474280" y="744453"/>
                <a:ext cx="1127831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7512755" y="685940"/>
              <a:ext cx="232834" cy="244627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7512755" y="685940"/>
                <a:ext cx="232834" cy="2446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7628466" y="737051"/>
              <a:ext cx="53622" cy="39372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7628466" y="737051"/>
                <a:ext cx="53622" cy="393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7341658" y="614738"/>
              <a:ext cx="467431" cy="28199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7341658" y="614738"/>
                <a:ext cx="467431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7645400" y="284457"/>
              <a:ext cx="19755" cy="476916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7645400" y="284457"/>
                <a:ext cx="19755" cy="4769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9193388" y="1342272"/>
              <a:ext cx="241300" cy="351254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9193388" y="1342272"/>
                <a:ext cx="241300" cy="351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9437511" y="1466348"/>
              <a:ext cx="152400" cy="3383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9437511" y="1466348"/>
                <a:ext cx="152400" cy="338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9413169" y="1584784"/>
              <a:ext cx="168275" cy="1128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9413169" y="1584784"/>
                <a:ext cx="168275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9644768" y="1438854"/>
              <a:ext cx="197203" cy="291155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9644768" y="1438854"/>
                <a:ext cx="197203" cy="2911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9793111" y="1406249"/>
              <a:ext cx="149578" cy="6573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9793111" y="1406249"/>
                <a:ext cx="149578" cy="657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9898591" y="1562225"/>
              <a:ext cx="69497" cy="73317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9898591" y="1562225"/>
                <a:ext cx="69497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10032294" y="1462647"/>
              <a:ext cx="222250" cy="171485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0032294" y="1462647"/>
                <a:ext cx="222250" cy="171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10328098" y="1423345"/>
              <a:ext cx="452790" cy="308074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0328098" y="1423345"/>
                <a:ext cx="452790" cy="308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9911644" y="4979945"/>
              <a:ext cx="228600" cy="191753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9911644" y="4979945"/>
                <a:ext cx="228600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10210800" y="4936237"/>
              <a:ext cx="186266" cy="179064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0210800" y="4936237"/>
                <a:ext cx="186266" cy="1790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10241844" y="4916145"/>
              <a:ext cx="76200" cy="210435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10241844" y="4916145"/>
                <a:ext cx="76200" cy="210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10447161" y="4857985"/>
              <a:ext cx="237773" cy="300495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10447161" y="4857985"/>
                <a:ext cx="237773" cy="3004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10628488" y="4895348"/>
              <a:ext cx="132644" cy="45119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10628488" y="4895348"/>
                <a:ext cx="132644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10775244" y="5053263"/>
              <a:ext cx="36688" cy="56398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10775244" y="5053263"/>
                <a:ext cx="36688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10862027" y="5003209"/>
              <a:ext cx="201083" cy="117731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10862027" y="5003209"/>
                <a:ext cx="201083" cy="1177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11176000" y="4922490"/>
              <a:ext cx="146755" cy="192811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11176000" y="4922490"/>
                <a:ext cx="146755" cy="1928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11152011" y="4892528"/>
              <a:ext cx="128411" cy="259431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11152011" y="4892528"/>
                <a:ext cx="128411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11390488" y="4893938"/>
              <a:ext cx="39512" cy="190344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11390488" y="4893938"/>
                <a:ext cx="39512" cy="1903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11482211" y="4937118"/>
              <a:ext cx="105833" cy="149279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11482211" y="4937118"/>
                <a:ext cx="105833" cy="149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11576755" y="4878429"/>
              <a:ext cx="93133" cy="16919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11576755" y="4878429"/>
                <a:ext cx="9313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11616267" y="4793832"/>
              <a:ext cx="186267" cy="293270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1616267" y="4793832"/>
                <a:ext cx="186267" cy="2932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11849100" y="4838950"/>
              <a:ext cx="205139" cy="265776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11849100" y="4838950"/>
                <a:ext cx="205139" cy="2657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11889493" y="4846529"/>
              <a:ext cx="116239" cy="268772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11889493" y="4846529"/>
                <a:ext cx="116239" cy="268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11977511" y="4955624"/>
              <a:ext cx="206023" cy="213254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11977511" y="4955624"/>
                <a:ext cx="206023" cy="213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12189177" y="5166059"/>
              <a:ext cx="2823" cy="16919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12189177" y="5166059"/>
                <a:ext cx="2823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11957755" y="5012022"/>
              <a:ext cx="189089" cy="641880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11957755" y="5012022"/>
                <a:ext cx="189089" cy="6418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9025466" y="1237936"/>
              <a:ext cx="107244" cy="121256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9025466" y="1237936"/>
                <a:ext cx="107244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6516511" y="214312"/>
              <a:ext cx="1411816" cy="877694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6516511" y="214312"/>
                <a:ext cx="1411816" cy="8776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12103629" y="5070182"/>
              <a:ext cx="9349" cy="28199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12103629" y="5070182"/>
                <a:ext cx="9349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11926711" y="5003915"/>
              <a:ext cx="227894" cy="150864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11926711" y="5003915"/>
                <a:ext cx="227894" cy="15086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11929532" y="4999684"/>
              <a:ext cx="251178" cy="721895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11929532" y="4999684"/>
                <a:ext cx="251178" cy="7218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9883422" y="5466378"/>
              <a:ext cx="250119" cy="329224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9883422" y="5466378"/>
                <a:ext cx="250119" cy="3292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9879718" y="5487527"/>
              <a:ext cx="232304" cy="352488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9879718" y="5487527"/>
                <a:ext cx="232304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10176933" y="5423903"/>
              <a:ext cx="173567" cy="399193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0176933" y="5423903"/>
                <a:ext cx="173567" cy="3991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10329333" y="5521366"/>
              <a:ext cx="186267" cy="84597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0329333" y="5521366"/>
                <a:ext cx="186267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10470444" y="5374026"/>
              <a:ext cx="203200" cy="399721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0470444" y="5374026"/>
                <a:ext cx="203200" cy="3997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10802055" y="5473428"/>
              <a:ext cx="232833" cy="310189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0802055" y="5473428"/>
                <a:ext cx="232833" cy="3101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10805406" y="5470608"/>
              <a:ext cx="218194" cy="363768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0805406" y="5470608"/>
                <a:ext cx="218194" cy="3637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11153422" y="5446463"/>
              <a:ext cx="82726" cy="370993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1153422" y="5446463"/>
                <a:ext cx="82726" cy="3709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11267722" y="5530531"/>
              <a:ext cx="165982" cy="244626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1267722" y="5530531"/>
                <a:ext cx="165982" cy="244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11441288" y="5331023"/>
              <a:ext cx="169333" cy="351077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1441288" y="5331023"/>
                <a:ext cx="169333" cy="3510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11077222" y="5844245"/>
              <a:ext cx="508000" cy="54988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1077222" y="5844245"/>
                <a:ext cx="508000" cy="549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11731977" y="5803356"/>
              <a:ext cx="8467" cy="14100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1731977" y="5803356"/>
                <a:ext cx="8467" cy="141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11734800" y="5730039"/>
              <a:ext cx="80256" cy="4229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1734800" y="5730039"/>
                <a:ext cx="80256" cy="422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11686822" y="5782207"/>
              <a:ext cx="127000" cy="4088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1686822" y="5782207"/>
                <a:ext cx="127000" cy="408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11545711" y="5792077"/>
              <a:ext cx="362126" cy="45118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1545711" y="5792077"/>
                <a:ext cx="362126" cy="451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11613268" y="5833494"/>
              <a:ext cx="237243" cy="289393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1613268" y="5833494"/>
                <a:ext cx="237243" cy="289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11811000" y="5825916"/>
              <a:ext cx="239888" cy="281990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1811000" y="5825916"/>
                <a:ext cx="239888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9094611" y="5989470"/>
              <a:ext cx="3074811" cy="183294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9094611" y="5989470"/>
                <a:ext cx="3074811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10289822" y="6186863"/>
              <a:ext cx="338666" cy="298909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0289822" y="6186863"/>
                <a:ext cx="338666" cy="2989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10720917" y="6222993"/>
              <a:ext cx="356305" cy="486433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0720917" y="6222993"/>
                <a:ext cx="356305" cy="486433"/>
              </a:xfrm>
              <a:prstGeom prst="rect"/>
            </p:spPr>
          </p:pic>
        </mc:Fallback>
      </mc:AlternateContent>
      <p:pic>
        <p:nvPicPr>
          <p:cNvPr id="71" name="图片 70">
            <a:extLst>
              <a:ext uri="{FF2B5EF4-FFF2-40B4-BE49-F238E27FC236}">
                <a16:creationId xmlns:a16="http://schemas.microsoft.com/office/drawing/2014/main" id="{F7BB58BF-FA16-6048-3894-FF4F6789EA07}"/>
              </a:ext>
            </a:extLst>
          </p:cNvPr>
          <p:cNvPicPr>
            <a:picLocks noChangeAspect="1"/>
          </p:cNvPicPr>
          <p:nvPr/>
        </p:nvPicPr>
        <p:blipFill>
          <a:blip r:embed="rId71"/>
          <a:stretch>
            <a:fillRect/>
          </a:stretch>
        </p:blipFill>
        <p:spPr>
          <a:xfrm>
            <a:off x="991977" y="5056013"/>
            <a:ext cx="4610134" cy="933457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375" y="344170"/>
            <a:ext cx="11378565" cy="25958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3695" y="2940050"/>
            <a:ext cx="5051425" cy="207391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752827" y="735289"/>
              <a:ext cx="184150" cy="395491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752827" y="735289"/>
                <a:ext cx="184150" cy="3954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993422" y="866767"/>
              <a:ext cx="22578" cy="149102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993422" y="866767"/>
                <a:ext cx="22578" cy="1491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1061155" y="669374"/>
              <a:ext cx="273756" cy="221714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1061155" y="669374"/>
                <a:ext cx="273756" cy="221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1001888" y="869939"/>
              <a:ext cx="211667" cy="294680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1001888" y="869939"/>
                <a:ext cx="211667" cy="2946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8125177" y="893908"/>
              <a:ext cx="104996" cy="5995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8125177" y="893908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3211688" y="3530516"/>
              <a:ext cx="254000" cy="344028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3211688" y="3530516"/>
                <a:ext cx="254000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3840515" y="3267384"/>
              <a:ext cx="370240" cy="381568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3840515" y="3267384"/>
                <a:ext cx="370240" cy="3815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3973688" y="4094496"/>
              <a:ext cx="354189" cy="439905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3973688" y="4094496"/>
                <a:ext cx="354189" cy="439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3166533" y="4322203"/>
              <a:ext cx="246239" cy="392672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3166533" y="4322203"/>
                <a:ext cx="246239" cy="3926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5414433" y="4528761"/>
              <a:ext cx="187678" cy="16919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5414433" y="4528761"/>
                <a:ext cx="187678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5503333" y="4403099"/>
              <a:ext cx="39511" cy="351254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5503333" y="4403099"/>
                <a:ext cx="39511" cy="3512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5757333" y="4378425"/>
              <a:ext cx="107244" cy="217661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5757333" y="4378425"/>
                <a:ext cx="107244" cy="2176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5853288" y="4301583"/>
              <a:ext cx="31044" cy="379453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5853288" y="4301583"/>
                <a:ext cx="31044" cy="3794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5966177" y="4354103"/>
              <a:ext cx="107245" cy="228236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5966177" y="4354103"/>
                <a:ext cx="107245" cy="228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6107288" y="4303169"/>
              <a:ext cx="141112" cy="264366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6107288" y="4303169"/>
                <a:ext cx="141112" cy="2643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3649133" y="4979945"/>
              <a:ext cx="767644" cy="50758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3649133" y="4979945"/>
                <a:ext cx="76764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5571066" y="4771273"/>
              <a:ext cx="759178" cy="11279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5571066" y="4771273"/>
                <a:ext cx="759178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8617655" y="2191063"/>
              <a:ext cx="172156" cy="138175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8617655" y="2191063"/>
                <a:ext cx="172156" cy="13817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8695972" y="2184718"/>
              <a:ext cx="692150" cy="185409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8695972" y="2184718"/>
                <a:ext cx="692150" cy="1854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10664295" y="2195821"/>
              <a:ext cx="311326" cy="11508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0664295" y="2195821"/>
                <a:ext cx="311326" cy="115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10807700" y="2306679"/>
              <a:ext cx="204611" cy="379629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0807700" y="2306679"/>
                <a:ext cx="204611" cy="3796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10809111" y="2239001"/>
              <a:ext cx="158044" cy="87417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0809111" y="2239001"/>
                <a:ext cx="158044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10876844" y="2233361"/>
              <a:ext cx="107244" cy="84597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0876844" y="2233361"/>
                <a:ext cx="107244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8156222" y="978329"/>
              <a:ext cx="19755" cy="70674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8156222" y="978329"/>
                <a:ext cx="19755" cy="706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6" name="墨迹 45"/>
              <p14:cNvContentPartPr/>
              <p14:nvPr/>
            </p14:nvContentPartPr>
            <p14:xfrm>
              <a:off x="8147755" y="578079"/>
              <a:ext cx="19756" cy="25379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8147755" y="578079"/>
                <a:ext cx="1975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47" name="墨迹 46"/>
              <p14:cNvContentPartPr/>
              <p14:nvPr/>
            </p14:nvContentPartPr>
            <p14:xfrm>
              <a:off x="850194" y="2391276"/>
              <a:ext cx="250472" cy="263132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850194" y="2391276"/>
                <a:ext cx="250472" cy="2631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8" name="墨迹 47"/>
              <p14:cNvContentPartPr/>
              <p14:nvPr/>
            </p14:nvContentPartPr>
            <p14:xfrm>
              <a:off x="1081969" y="2447674"/>
              <a:ext cx="312208" cy="420165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1081969" y="2447674"/>
                <a:ext cx="312208" cy="420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49" name="墨迹 48"/>
              <p14:cNvContentPartPr/>
              <p14:nvPr/>
            </p14:nvContentPartPr>
            <p14:xfrm>
              <a:off x="824088" y="2701465"/>
              <a:ext cx="70556" cy="507582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824088" y="2701465"/>
                <a:ext cx="70556" cy="5075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50" name="墨迹 49"/>
              <p14:cNvContentPartPr/>
              <p14:nvPr/>
            </p14:nvContentPartPr>
            <p14:xfrm>
              <a:off x="939800" y="2528922"/>
              <a:ext cx="166511" cy="192282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939800" y="2528922"/>
                <a:ext cx="166511" cy="1922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51" name="墨迹 50"/>
              <p14:cNvContentPartPr/>
              <p14:nvPr/>
            </p14:nvContentPartPr>
            <p14:xfrm>
              <a:off x="890058" y="3169569"/>
              <a:ext cx="264230" cy="70497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890058" y="3169569"/>
                <a:ext cx="264230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52" name="墨迹 51"/>
              <p14:cNvContentPartPr/>
              <p14:nvPr/>
            </p14:nvContentPartPr>
            <p14:xfrm>
              <a:off x="1399822" y="2791702"/>
              <a:ext cx="22578" cy="115616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399822" y="2791702"/>
                <a:ext cx="22578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53" name="墨迹 52"/>
              <p14:cNvContentPartPr/>
              <p14:nvPr/>
            </p14:nvContentPartPr>
            <p14:xfrm>
              <a:off x="1411111" y="2802981"/>
              <a:ext cx="11289" cy="135355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1411111" y="2802981"/>
                <a:ext cx="11289" cy="1353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54" name="墨迹 53"/>
              <p14:cNvContentPartPr/>
              <p14:nvPr/>
            </p14:nvContentPartPr>
            <p14:xfrm>
              <a:off x="1275644" y="2703404"/>
              <a:ext cx="62089" cy="240573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1275644" y="2703404"/>
                <a:ext cx="62089" cy="240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55" name="墨迹 54"/>
              <p14:cNvContentPartPr/>
              <p14:nvPr/>
            </p14:nvContentPartPr>
            <p14:xfrm>
              <a:off x="1016000" y="2989095"/>
              <a:ext cx="104995" cy="59958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1016000" y="2989095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56" name="墨迹 55"/>
              <p14:cNvContentPartPr/>
              <p14:nvPr/>
            </p14:nvContentPartPr>
            <p14:xfrm>
              <a:off x="968022" y="3031393"/>
              <a:ext cx="8466" cy="8460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968022" y="3031393"/>
                <a:ext cx="8466" cy="84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57" name="墨迹 56"/>
              <p14:cNvContentPartPr/>
              <p14:nvPr/>
            </p14:nvContentPartPr>
            <p14:xfrm>
              <a:off x="957968" y="2996145"/>
              <a:ext cx="244122" cy="75608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957968" y="2996145"/>
                <a:ext cx="244122" cy="756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58" name="墨迹 57"/>
              <p14:cNvContentPartPr/>
              <p14:nvPr/>
            </p14:nvContentPartPr>
            <p14:xfrm>
              <a:off x="1176161" y="3145247"/>
              <a:ext cx="71261" cy="193339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176161" y="3145247"/>
                <a:ext cx="71261" cy="1933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59" name="墨迹 58"/>
              <p14:cNvContentPartPr/>
              <p14:nvPr/>
            </p14:nvContentPartPr>
            <p14:xfrm>
              <a:off x="1219200" y="3096251"/>
              <a:ext cx="115711" cy="201799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219200" y="3096251"/>
                <a:ext cx="115711" cy="201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60" name="墨迹 59"/>
              <p14:cNvContentPartPr/>
              <p14:nvPr/>
            </p14:nvContentPartPr>
            <p14:xfrm>
              <a:off x="1317977" y="2957195"/>
              <a:ext cx="166511" cy="305430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317977" y="2957195"/>
                <a:ext cx="166511" cy="3054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61" name="墨迹 60"/>
              <p14:cNvContentPartPr/>
              <p14:nvPr/>
            </p14:nvContentPartPr>
            <p14:xfrm>
              <a:off x="1500716" y="2983455"/>
              <a:ext cx="209550" cy="87417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500716" y="2983455"/>
                <a:ext cx="209550" cy="874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2" name="墨迹 61"/>
              <p14:cNvContentPartPr/>
              <p14:nvPr/>
            </p14:nvContentPartPr>
            <p14:xfrm>
              <a:off x="1732844" y="2970061"/>
              <a:ext cx="124178" cy="17130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732844" y="2970061"/>
                <a:ext cx="124178" cy="1713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63" name="墨迹 62"/>
              <p14:cNvContentPartPr/>
              <p14:nvPr/>
            </p14:nvContentPartPr>
            <p14:xfrm>
              <a:off x="1845733" y="3011654"/>
              <a:ext cx="70555" cy="73318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845733" y="3011654"/>
                <a:ext cx="70555" cy="733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4" name="墨迹 63"/>
              <p14:cNvContentPartPr/>
              <p14:nvPr/>
            </p14:nvContentPartPr>
            <p14:xfrm>
              <a:off x="1902177" y="2862199"/>
              <a:ext cx="25400" cy="524502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902177" y="2862199"/>
                <a:ext cx="25400" cy="5245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65" name="墨迹 64"/>
              <p14:cNvContentPartPr/>
              <p14:nvPr/>
            </p14:nvContentPartPr>
            <p14:xfrm>
              <a:off x="1933222" y="3011654"/>
              <a:ext cx="164394" cy="369407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933222" y="3011654"/>
                <a:ext cx="164394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6" name="墨迹 65"/>
              <p14:cNvContentPartPr/>
              <p14:nvPr/>
            </p14:nvContentPartPr>
            <p14:xfrm>
              <a:off x="2483555" y="1158098"/>
              <a:ext cx="214489" cy="175715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2483555" y="1158098"/>
                <a:ext cx="214489" cy="1757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67" name="墨迹 66"/>
              <p14:cNvContentPartPr/>
              <p14:nvPr/>
            </p14:nvContentPartPr>
            <p14:xfrm>
              <a:off x="2673702" y="1161799"/>
              <a:ext cx="224720" cy="397606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2673702" y="1161799"/>
                <a:ext cx="224720" cy="3976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68" name="墨迹 67"/>
              <p14:cNvContentPartPr/>
              <p14:nvPr/>
            </p14:nvContentPartPr>
            <p14:xfrm>
              <a:off x="2460977" y="1368709"/>
              <a:ext cx="197556" cy="326051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2460977" y="1368709"/>
                <a:ext cx="197556" cy="32605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69" name="墨迹 68"/>
              <p14:cNvContentPartPr/>
              <p14:nvPr/>
            </p14:nvContentPartPr>
            <p14:xfrm>
              <a:off x="2915355" y="1536846"/>
              <a:ext cx="104996" cy="59958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2915355" y="1536846"/>
                <a:ext cx="104996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70" name="墨迹 69"/>
              <p14:cNvContentPartPr/>
              <p14:nvPr/>
            </p14:nvContentPartPr>
            <p14:xfrm>
              <a:off x="2813755" y="1545305"/>
              <a:ext cx="110067" cy="146635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2813755" y="1545305"/>
                <a:ext cx="110067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71" name="墨迹 70"/>
              <p14:cNvContentPartPr/>
              <p14:nvPr/>
            </p14:nvContentPartPr>
            <p14:xfrm>
              <a:off x="2647244" y="1618623"/>
              <a:ext cx="45156" cy="176949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2647244" y="1618623"/>
                <a:ext cx="45156" cy="1769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72" name="墨迹 71"/>
              <p14:cNvContentPartPr/>
              <p14:nvPr/>
            </p14:nvContentPartPr>
            <p14:xfrm>
              <a:off x="2681111" y="1570685"/>
              <a:ext cx="121355" cy="201446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2681111" y="1570685"/>
                <a:ext cx="121355" cy="201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73" name="墨迹 72"/>
              <p14:cNvContentPartPr/>
              <p14:nvPr/>
            </p14:nvContentPartPr>
            <p14:xfrm>
              <a:off x="2672644" y="1271775"/>
              <a:ext cx="104995" cy="59958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2672644" y="1271775"/>
                <a:ext cx="104995" cy="59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74" name="墨迹 73"/>
              <p14:cNvContentPartPr/>
              <p14:nvPr/>
            </p14:nvContentPartPr>
            <p14:xfrm>
              <a:off x="2681111" y="1274595"/>
              <a:ext cx="8466" cy="3701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2681111" y="1274595"/>
                <a:ext cx="8466" cy="37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75" name="墨迹 74"/>
              <p14:cNvContentPartPr/>
              <p14:nvPr/>
            </p14:nvContentPartPr>
            <p14:xfrm>
              <a:off x="2610555" y="1266135"/>
              <a:ext cx="102482" cy="126896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2610555" y="1266135"/>
                <a:ext cx="102482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76" name="墨迹 75"/>
              <p14:cNvContentPartPr/>
              <p14:nvPr/>
            </p14:nvContentPartPr>
            <p14:xfrm>
              <a:off x="2564870" y="1534026"/>
              <a:ext cx="133174" cy="50758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2564870" y="1534026"/>
                <a:ext cx="13317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77" name="墨迹 76"/>
              <p14:cNvContentPartPr/>
              <p14:nvPr/>
            </p14:nvContentPartPr>
            <p14:xfrm>
              <a:off x="2794000" y="1421230"/>
              <a:ext cx="33866" cy="112796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2794000" y="1421230"/>
                <a:ext cx="33866" cy="1127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78" name="墨迹 77"/>
              <p14:cNvContentPartPr/>
              <p14:nvPr/>
            </p14:nvContentPartPr>
            <p14:xfrm>
              <a:off x="2980266" y="1550945"/>
              <a:ext cx="112889" cy="90237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2980266" y="1550945"/>
                <a:ext cx="112889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79" name="墨迹 78"/>
              <p14:cNvContentPartPr/>
              <p14:nvPr/>
            </p14:nvContentPartPr>
            <p14:xfrm>
              <a:off x="3127022" y="1528386"/>
              <a:ext cx="443089" cy="149455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3127022" y="1528386"/>
                <a:ext cx="443089" cy="149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80" name="墨迹 79"/>
              <p14:cNvContentPartPr/>
              <p14:nvPr/>
            </p14:nvContentPartPr>
            <p14:xfrm>
              <a:off x="3561644" y="1493666"/>
              <a:ext cx="16933" cy="533843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3561644" y="1493666"/>
                <a:ext cx="16933" cy="5338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81" name="墨迹 80"/>
              <p14:cNvContentPartPr/>
              <p14:nvPr/>
            </p14:nvContentPartPr>
            <p14:xfrm>
              <a:off x="4611511" y="2819901"/>
              <a:ext cx="129822" cy="109271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4611511" y="2819901"/>
                <a:ext cx="129822" cy="1092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82" name="墨迹 81"/>
              <p14:cNvContentPartPr/>
              <p14:nvPr/>
            </p14:nvContentPartPr>
            <p14:xfrm>
              <a:off x="4758266" y="2808621"/>
              <a:ext cx="183445" cy="344028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4758266" y="2808621"/>
                <a:ext cx="183445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83" name="墨迹 82"/>
              <p14:cNvContentPartPr/>
              <p14:nvPr/>
            </p14:nvContentPartPr>
            <p14:xfrm>
              <a:off x="4622800" y="2975700"/>
              <a:ext cx="8466" cy="247447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4622800" y="2975700"/>
                <a:ext cx="8466" cy="247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84" name="墨迹 83"/>
              <p14:cNvContentPartPr/>
              <p14:nvPr/>
            </p14:nvContentPartPr>
            <p14:xfrm>
              <a:off x="4634088" y="3180848"/>
              <a:ext cx="143934" cy="28199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4634088" y="3180848"/>
                <a:ext cx="143934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85" name="墨迹 84"/>
              <p14:cNvContentPartPr/>
              <p14:nvPr/>
            </p14:nvContentPartPr>
            <p14:xfrm>
              <a:off x="4868333" y="3124450"/>
              <a:ext cx="87489" cy="104336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4868333" y="3124450"/>
                <a:ext cx="87489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86" name="墨迹 85"/>
              <p14:cNvContentPartPr/>
              <p14:nvPr/>
            </p14:nvContentPartPr>
            <p14:xfrm>
              <a:off x="4696177" y="3146305"/>
              <a:ext cx="50800" cy="152979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4696177" y="3146305"/>
                <a:ext cx="50800" cy="1529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87" name="墨迹 86"/>
              <p14:cNvContentPartPr/>
              <p14:nvPr/>
            </p14:nvContentPartPr>
            <p14:xfrm>
              <a:off x="4748918" y="3135730"/>
              <a:ext cx="139170" cy="155094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4748918" y="3135730"/>
                <a:ext cx="139170" cy="1550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88" name="墨迹 87"/>
              <p14:cNvContentPartPr/>
              <p14:nvPr/>
            </p14:nvContentPartPr>
            <p14:xfrm>
              <a:off x="4696177" y="2890398"/>
              <a:ext cx="101600" cy="70498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4696177" y="2890398"/>
                <a:ext cx="101600" cy="704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89" name="墨迹 88"/>
              <p14:cNvContentPartPr/>
              <p14:nvPr/>
            </p14:nvContentPartPr>
            <p14:xfrm>
              <a:off x="4701822" y="3045493"/>
              <a:ext cx="39511" cy="31019"/>
            </p14:xfrm>
          </p:contentPart>
        </mc:Choice>
        <mc:Fallback xmlns="">
          <p:pic>
            <p:nvPicPr>
              <p:cNvPr id="89" name="墨迹 88"/>
            </p:nvPicPr>
            <p:blipFill>
              <a:blip/>
            </p:blipFill>
            <p:spPr>
              <a:xfrm>
                <a:off x="4701822" y="3045493"/>
                <a:ext cx="3951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90" name="墨迹 89"/>
              <p14:cNvContentPartPr/>
              <p14:nvPr/>
            </p14:nvContentPartPr>
            <p14:xfrm>
              <a:off x="4878740" y="2976053"/>
              <a:ext cx="3704" cy="142757"/>
            </p14:xfrm>
          </p:contentPart>
        </mc:Choice>
        <mc:Fallback xmlns="">
          <p:pic>
            <p:nvPicPr>
              <p:cNvPr id="90" name="墨迹 89"/>
            </p:nvPicPr>
            <p:blipFill>
              <a:blip/>
            </p:blipFill>
            <p:spPr>
              <a:xfrm>
                <a:off x="4878740" y="2976053"/>
                <a:ext cx="3704" cy="142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91" name="墨迹 90"/>
              <p14:cNvContentPartPr/>
              <p14:nvPr/>
            </p14:nvContentPartPr>
            <p14:xfrm>
              <a:off x="4948413" y="3124450"/>
              <a:ext cx="168275" cy="70497"/>
            </p14:xfrm>
          </p:contentPart>
        </mc:Choice>
        <mc:Fallback xmlns="">
          <p:pic>
            <p:nvPicPr>
              <p:cNvPr id="91" name="墨迹 90"/>
            </p:nvPicPr>
            <p:blipFill>
              <a:blip/>
            </p:blipFill>
            <p:spPr>
              <a:xfrm>
                <a:off x="4948413" y="3124450"/>
                <a:ext cx="168275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92" name="墨迹 91"/>
              <p14:cNvContentPartPr/>
              <p14:nvPr/>
            </p14:nvContentPartPr>
            <p14:xfrm>
              <a:off x="5147733" y="3142779"/>
              <a:ext cx="138289" cy="139585"/>
            </p14:xfrm>
          </p:contentPart>
        </mc:Choice>
        <mc:Fallback xmlns="">
          <p:pic>
            <p:nvPicPr>
              <p:cNvPr id="92" name="墨迹 91"/>
            </p:nvPicPr>
            <p:blipFill>
              <a:blip/>
            </p:blipFill>
            <p:spPr>
              <a:xfrm>
                <a:off x="5147733" y="3142779"/>
                <a:ext cx="138289" cy="1395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93" name="墨迹 92"/>
              <p14:cNvContentPartPr/>
              <p14:nvPr/>
            </p14:nvContentPartPr>
            <p14:xfrm>
              <a:off x="5215466" y="2991386"/>
              <a:ext cx="33866" cy="110505"/>
            </p14:xfrm>
          </p:contentPart>
        </mc:Choice>
        <mc:Fallback xmlns="">
          <p:pic>
            <p:nvPicPr>
              <p:cNvPr id="93" name="墨迹 92"/>
            </p:nvPicPr>
            <p:blipFill>
              <a:blip/>
            </p:blipFill>
            <p:spPr>
              <a:xfrm>
                <a:off x="5215466" y="2991386"/>
                <a:ext cx="33866" cy="110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94" name="墨迹 93"/>
              <p14:cNvContentPartPr/>
              <p14:nvPr/>
            </p14:nvContentPartPr>
            <p14:xfrm>
              <a:off x="5274733" y="2994735"/>
              <a:ext cx="14111" cy="84597"/>
            </p14:xfrm>
          </p:contentPart>
        </mc:Choice>
        <mc:Fallback xmlns="">
          <p:pic>
            <p:nvPicPr>
              <p:cNvPr id="94" name="墨迹 93"/>
            </p:nvPicPr>
            <p:blipFill>
              <a:blip/>
            </p:blipFill>
            <p:spPr>
              <a:xfrm>
                <a:off x="5274733" y="2994735"/>
                <a:ext cx="14111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95" name="墨迹 94"/>
              <p14:cNvContentPartPr/>
              <p14:nvPr/>
            </p14:nvContentPartPr>
            <p14:xfrm>
              <a:off x="5226755" y="2850039"/>
              <a:ext cx="82726" cy="105217"/>
            </p14:xfrm>
          </p:contentPart>
        </mc:Choice>
        <mc:Fallback xmlns="">
          <p:pic>
            <p:nvPicPr>
              <p:cNvPr id="95" name="墨迹 94"/>
            </p:nvPicPr>
            <p:blipFill>
              <a:blip/>
            </p:blipFill>
            <p:spPr>
              <a:xfrm>
                <a:off x="5226755" y="2850039"/>
                <a:ext cx="82726" cy="1052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96" name="墨迹 95"/>
              <p14:cNvContentPartPr/>
              <p14:nvPr/>
            </p14:nvContentPartPr>
            <p14:xfrm>
              <a:off x="5276144" y="3217507"/>
              <a:ext cx="165100" cy="28199"/>
            </p14:xfrm>
          </p:contentPart>
        </mc:Choice>
        <mc:Fallback xmlns="">
          <p:pic>
            <p:nvPicPr>
              <p:cNvPr id="96" name="墨迹 95"/>
            </p:nvPicPr>
            <p:blipFill>
              <a:blip/>
            </p:blipFill>
            <p:spPr>
              <a:xfrm>
                <a:off x="5276144" y="3217507"/>
                <a:ext cx="165100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97" name="墨迹 96"/>
              <p14:cNvContentPartPr/>
              <p14:nvPr/>
            </p14:nvContentPartPr>
            <p14:xfrm>
              <a:off x="5441244" y="3163929"/>
              <a:ext cx="186266" cy="304549"/>
            </p14:xfrm>
          </p:contentPart>
        </mc:Choice>
        <mc:Fallback xmlns="">
          <p:pic>
            <p:nvPicPr>
              <p:cNvPr id="97" name="墨迹 96"/>
            </p:nvPicPr>
            <p:blipFill>
              <a:blip/>
            </p:blipFill>
            <p:spPr>
              <a:xfrm>
                <a:off x="5441244" y="3163929"/>
                <a:ext cx="186266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98" name="墨迹 97"/>
              <p14:cNvContentPartPr/>
              <p14:nvPr/>
            </p14:nvContentPartPr>
            <p14:xfrm>
              <a:off x="4897613" y="186113"/>
              <a:ext cx="165453" cy="170780"/>
            </p14:xfrm>
          </p:contentPart>
        </mc:Choice>
        <mc:Fallback xmlns="">
          <p:pic>
            <p:nvPicPr>
              <p:cNvPr id="98" name="墨迹 97"/>
            </p:nvPicPr>
            <p:blipFill>
              <a:blip/>
            </p:blipFill>
            <p:spPr>
              <a:xfrm>
                <a:off x="4897613" y="186113"/>
                <a:ext cx="165453" cy="1707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99" name="墨迹 98"/>
              <p14:cNvContentPartPr/>
              <p14:nvPr/>
            </p14:nvContentPartPr>
            <p14:xfrm>
              <a:off x="5040488" y="205852"/>
              <a:ext cx="228600" cy="352488"/>
            </p14:xfrm>
          </p:contentPart>
        </mc:Choice>
        <mc:Fallback xmlns="">
          <p:pic>
            <p:nvPicPr>
              <p:cNvPr id="99" name="墨迹 98"/>
            </p:nvPicPr>
            <p:blipFill>
              <a:blip/>
            </p:blipFill>
            <p:spPr>
              <a:xfrm>
                <a:off x="5040488" y="205852"/>
                <a:ext cx="228600" cy="3524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100" name="墨迹 99"/>
              <p14:cNvContentPartPr/>
              <p14:nvPr/>
            </p14:nvContentPartPr>
            <p14:xfrm>
              <a:off x="4876800" y="387383"/>
              <a:ext cx="5644" cy="275293"/>
            </p14:xfrm>
          </p:contentPart>
        </mc:Choice>
        <mc:Fallback xmlns="">
          <p:pic>
            <p:nvPicPr>
              <p:cNvPr id="100" name="墨迹 99"/>
            </p:nvPicPr>
            <p:blipFill>
              <a:blip/>
            </p:blipFill>
            <p:spPr>
              <a:xfrm>
                <a:off x="4876800" y="387383"/>
                <a:ext cx="5644" cy="275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101" name="墨迹 100"/>
              <p14:cNvContentPartPr/>
              <p14:nvPr/>
            </p14:nvContentPartPr>
            <p14:xfrm>
              <a:off x="4867804" y="671136"/>
              <a:ext cx="178329" cy="62038"/>
            </p14:xfrm>
          </p:contentPart>
        </mc:Choice>
        <mc:Fallback xmlns="">
          <p:pic>
            <p:nvPicPr>
              <p:cNvPr id="101" name="墨迹 100"/>
            </p:nvPicPr>
            <p:blipFill>
              <a:blip/>
            </p:blipFill>
            <p:spPr>
              <a:xfrm>
                <a:off x="4867804" y="671136"/>
                <a:ext cx="178329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102" name="墨迹 101"/>
              <p14:cNvContentPartPr/>
              <p14:nvPr/>
            </p14:nvContentPartPr>
            <p14:xfrm>
              <a:off x="4978400" y="616148"/>
              <a:ext cx="90311" cy="235462"/>
            </p14:xfrm>
          </p:contentPart>
        </mc:Choice>
        <mc:Fallback xmlns="">
          <p:pic>
            <p:nvPicPr>
              <p:cNvPr id="102" name="墨迹 101"/>
            </p:nvPicPr>
            <p:blipFill>
              <a:blip/>
            </p:blipFill>
            <p:spPr>
              <a:xfrm>
                <a:off x="4978400" y="616148"/>
                <a:ext cx="90311" cy="2354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103" name="墨迹 102"/>
              <p14:cNvContentPartPr/>
              <p14:nvPr/>
            </p14:nvContentPartPr>
            <p14:xfrm>
              <a:off x="5051777" y="614738"/>
              <a:ext cx="152400" cy="200742"/>
            </p14:xfrm>
          </p:contentPart>
        </mc:Choice>
        <mc:Fallback xmlns="">
          <p:pic>
            <p:nvPicPr>
              <p:cNvPr id="103" name="墨迹 102"/>
            </p:nvPicPr>
            <p:blipFill>
              <a:blip/>
            </p:blipFill>
            <p:spPr>
              <a:xfrm>
                <a:off x="5051777" y="614738"/>
                <a:ext cx="152400" cy="200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104" name="墨迹 103"/>
              <p14:cNvContentPartPr/>
              <p14:nvPr/>
            </p14:nvContentPartPr>
            <p14:xfrm>
              <a:off x="5153377" y="612623"/>
              <a:ext cx="112889" cy="193868"/>
            </p14:xfrm>
          </p:contentPart>
        </mc:Choice>
        <mc:Fallback xmlns="">
          <p:pic>
            <p:nvPicPr>
              <p:cNvPr id="104" name="墨迹 103"/>
            </p:nvPicPr>
            <p:blipFill>
              <a:blip/>
            </p:blipFill>
            <p:spPr>
              <a:xfrm>
                <a:off x="5153377" y="612623"/>
                <a:ext cx="112889" cy="1938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105" name="墨迹 104"/>
              <p14:cNvContentPartPr/>
              <p14:nvPr/>
            </p14:nvContentPartPr>
            <p14:xfrm>
              <a:off x="5277555" y="580899"/>
              <a:ext cx="228600" cy="115616"/>
            </p14:xfrm>
          </p:contentPart>
        </mc:Choice>
        <mc:Fallback xmlns="">
          <p:pic>
            <p:nvPicPr>
              <p:cNvPr id="105" name="墨迹 104"/>
            </p:nvPicPr>
            <p:blipFill>
              <a:blip/>
            </p:blipFill>
            <p:spPr>
              <a:xfrm>
                <a:off x="5277555" y="580899"/>
                <a:ext cx="228600" cy="1156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106" name="墨迹 105"/>
              <p14:cNvContentPartPr/>
              <p14:nvPr/>
            </p14:nvContentPartPr>
            <p14:xfrm>
              <a:off x="5516915" y="563980"/>
              <a:ext cx="474662" cy="199508"/>
            </p14:xfrm>
          </p:contentPart>
        </mc:Choice>
        <mc:Fallback xmlns="">
          <p:pic>
            <p:nvPicPr>
              <p:cNvPr id="106" name="墨迹 105"/>
            </p:nvPicPr>
            <p:blipFill>
              <a:blip/>
            </p:blipFill>
            <p:spPr>
              <a:xfrm>
                <a:off x="5516915" y="563980"/>
                <a:ext cx="474662" cy="19950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0">
            <p14:nvContentPartPr>
              <p14:cNvPr id="107" name="墨迹 106"/>
              <p14:cNvContentPartPr/>
              <p14:nvPr/>
            </p14:nvContentPartPr>
            <p14:xfrm>
              <a:off x="5997222" y="544064"/>
              <a:ext cx="25400" cy="279347"/>
            </p14:xfrm>
          </p:contentPart>
        </mc:Choice>
        <mc:Fallback xmlns="">
          <p:pic>
            <p:nvPicPr>
              <p:cNvPr id="107" name="墨迹 106"/>
            </p:nvPicPr>
            <p:blipFill>
              <a:blip/>
            </p:blipFill>
            <p:spPr>
              <a:xfrm>
                <a:off x="5997222" y="544064"/>
                <a:ext cx="25400" cy="2793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1">
            <p14:nvContentPartPr>
              <p14:cNvPr id="108" name="墨迹 107"/>
              <p14:cNvContentPartPr/>
              <p14:nvPr/>
            </p14:nvContentPartPr>
            <p14:xfrm>
              <a:off x="5108222" y="835395"/>
              <a:ext cx="360" cy="103632"/>
            </p14:xfrm>
          </p:contentPart>
        </mc:Choice>
        <mc:Fallback xmlns="">
          <p:pic>
            <p:nvPicPr>
              <p:cNvPr id="108" name="墨迹 107"/>
            </p:nvPicPr>
            <p:blipFill>
              <a:blip/>
            </p:blipFill>
            <p:spPr>
              <a:xfrm>
                <a:off x="5108222" y="835395"/>
                <a:ext cx="360" cy="1036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2">
            <p14:nvContentPartPr>
              <p14:cNvPr id="109" name="墨迹 108"/>
              <p14:cNvContentPartPr/>
              <p14:nvPr/>
            </p14:nvContentPartPr>
            <p14:xfrm>
              <a:off x="5017911" y="947486"/>
              <a:ext cx="5644" cy="163555"/>
            </p14:xfrm>
          </p:contentPart>
        </mc:Choice>
        <mc:Fallback xmlns="">
          <p:pic>
            <p:nvPicPr>
              <p:cNvPr id="109" name="墨迹 108"/>
            </p:nvPicPr>
            <p:blipFill>
              <a:blip/>
            </p:blipFill>
            <p:spPr>
              <a:xfrm>
                <a:off x="5017911" y="947486"/>
                <a:ext cx="5644" cy="1635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3">
            <p14:nvContentPartPr>
              <p14:cNvPr id="110" name="墨迹 109"/>
              <p14:cNvContentPartPr/>
              <p14:nvPr/>
            </p14:nvContentPartPr>
            <p14:xfrm>
              <a:off x="5040488" y="1005294"/>
              <a:ext cx="95956" cy="32429"/>
            </p14:xfrm>
          </p:contentPart>
        </mc:Choice>
        <mc:Fallback xmlns="">
          <p:pic>
            <p:nvPicPr>
              <p:cNvPr id="110" name="墨迹 109"/>
            </p:nvPicPr>
            <p:blipFill>
              <a:blip/>
            </p:blipFill>
            <p:spPr>
              <a:xfrm>
                <a:off x="5040488" y="1005294"/>
                <a:ext cx="95956" cy="324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4">
            <p14:nvContentPartPr>
              <p14:cNvPr id="111" name="墨迹 110"/>
              <p14:cNvContentPartPr/>
              <p14:nvPr/>
            </p14:nvContentPartPr>
            <p14:xfrm>
              <a:off x="5144911" y="936207"/>
              <a:ext cx="8466" cy="304549"/>
            </p14:xfrm>
          </p:contentPart>
        </mc:Choice>
        <mc:Fallback xmlns="">
          <p:pic>
            <p:nvPicPr>
              <p:cNvPr id="111" name="墨迹 110"/>
            </p:nvPicPr>
            <p:blipFill>
              <a:blip/>
            </p:blipFill>
            <p:spPr>
              <a:xfrm>
                <a:off x="5144911" y="936207"/>
                <a:ext cx="8466" cy="30454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5">
            <p14:nvContentPartPr>
              <p14:cNvPr id="112" name="墨迹 111"/>
              <p14:cNvContentPartPr/>
              <p14:nvPr/>
            </p14:nvContentPartPr>
            <p14:xfrm>
              <a:off x="7317140" y="490662"/>
              <a:ext cx="184326" cy="126896"/>
            </p14:xfrm>
          </p:contentPart>
        </mc:Choice>
        <mc:Fallback xmlns="">
          <p:pic>
            <p:nvPicPr>
              <p:cNvPr id="112" name="墨迹 111"/>
            </p:nvPicPr>
            <p:blipFill>
              <a:blip/>
            </p:blipFill>
            <p:spPr>
              <a:xfrm>
                <a:off x="7317140" y="490662"/>
                <a:ext cx="184326" cy="1268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113" name="墨迹 112"/>
              <p14:cNvContentPartPr/>
              <p14:nvPr/>
            </p14:nvContentPartPr>
            <p14:xfrm>
              <a:off x="7478888" y="485023"/>
              <a:ext cx="169334" cy="383506"/>
            </p14:xfrm>
          </p:contentPart>
        </mc:Choice>
        <mc:Fallback xmlns="">
          <p:pic>
            <p:nvPicPr>
              <p:cNvPr id="113" name="墨迹 112"/>
            </p:nvPicPr>
            <p:blipFill>
              <a:blip/>
            </p:blipFill>
            <p:spPr>
              <a:xfrm>
                <a:off x="7478888" y="485023"/>
                <a:ext cx="169334" cy="3835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7">
            <p14:nvContentPartPr>
              <p14:cNvPr id="114" name="墨迹 113"/>
              <p14:cNvContentPartPr/>
              <p14:nvPr/>
            </p14:nvContentPartPr>
            <p14:xfrm>
              <a:off x="7198959" y="648577"/>
              <a:ext cx="8996" cy="296089"/>
            </p14:xfrm>
          </p:contentPart>
        </mc:Choice>
        <mc:Fallback xmlns="">
          <p:pic>
            <p:nvPicPr>
              <p:cNvPr id="114" name="墨迹 113"/>
            </p:nvPicPr>
            <p:blipFill>
              <a:blip/>
            </p:blipFill>
            <p:spPr>
              <a:xfrm>
                <a:off x="7198959" y="648577"/>
                <a:ext cx="8996" cy="2960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115" name="墨迹 114"/>
              <p14:cNvContentPartPr/>
              <p14:nvPr/>
            </p14:nvContentPartPr>
            <p14:xfrm>
              <a:off x="7172325" y="947486"/>
              <a:ext cx="241652" cy="84597"/>
            </p14:xfrm>
          </p:contentPart>
        </mc:Choice>
        <mc:Fallback xmlns="">
          <p:pic>
            <p:nvPicPr>
              <p:cNvPr id="115" name="墨迹 114"/>
            </p:nvPicPr>
            <p:blipFill>
              <a:blip/>
            </p:blipFill>
            <p:spPr>
              <a:xfrm>
                <a:off x="7172325" y="947486"/>
                <a:ext cx="241652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9">
            <p14:nvContentPartPr>
              <p14:cNvPr id="116" name="墨迹 115"/>
              <p14:cNvContentPartPr/>
              <p14:nvPr/>
            </p14:nvContentPartPr>
            <p14:xfrm>
              <a:off x="7236177" y="518861"/>
              <a:ext cx="174978" cy="174834"/>
            </p14:xfrm>
          </p:contentPart>
        </mc:Choice>
        <mc:Fallback xmlns="">
          <p:pic>
            <p:nvPicPr>
              <p:cNvPr id="116" name="墨迹 115"/>
            </p:nvPicPr>
            <p:blipFill>
              <a:blip/>
            </p:blipFill>
            <p:spPr>
              <a:xfrm>
                <a:off x="7236177" y="518861"/>
                <a:ext cx="174978" cy="1748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0">
            <p14:nvContentPartPr>
              <p14:cNvPr id="117" name="墨迹 116"/>
              <p14:cNvContentPartPr/>
              <p14:nvPr/>
            </p14:nvContentPartPr>
            <p14:xfrm>
              <a:off x="7371644" y="912943"/>
              <a:ext cx="65440" cy="141700"/>
            </p14:xfrm>
          </p:contentPart>
        </mc:Choice>
        <mc:Fallback xmlns="">
          <p:pic>
            <p:nvPicPr>
              <p:cNvPr id="117" name="墨迹 116"/>
            </p:nvPicPr>
            <p:blipFill>
              <a:blip/>
            </p:blipFill>
            <p:spPr>
              <a:xfrm>
                <a:off x="7371644" y="912943"/>
                <a:ext cx="65440" cy="1417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1">
            <p14:nvContentPartPr>
              <p14:cNvPr id="118" name="墨迹 117"/>
              <p14:cNvContentPartPr/>
              <p14:nvPr/>
            </p14:nvContentPartPr>
            <p14:xfrm>
              <a:off x="7411155" y="874169"/>
              <a:ext cx="149578" cy="210435"/>
            </p14:xfrm>
          </p:contentPart>
        </mc:Choice>
        <mc:Fallback xmlns="">
          <p:pic>
            <p:nvPicPr>
              <p:cNvPr id="118" name="墨迹 117"/>
            </p:nvPicPr>
            <p:blipFill>
              <a:blip/>
            </p:blipFill>
            <p:spPr>
              <a:xfrm>
                <a:off x="7411155" y="874169"/>
                <a:ext cx="149578" cy="2104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2">
            <p14:nvContentPartPr>
              <p14:cNvPr id="119" name="墨迹 118"/>
              <p14:cNvContentPartPr/>
              <p14:nvPr/>
            </p14:nvContentPartPr>
            <p14:xfrm>
              <a:off x="7422444" y="1122320"/>
              <a:ext cx="16933" cy="121256"/>
            </p14:xfrm>
          </p:contentPart>
        </mc:Choice>
        <mc:Fallback xmlns="">
          <p:pic>
            <p:nvPicPr>
              <p:cNvPr id="119" name="墨迹 118"/>
            </p:nvPicPr>
            <p:blipFill>
              <a:blip/>
            </p:blipFill>
            <p:spPr>
              <a:xfrm>
                <a:off x="7422444" y="1122320"/>
                <a:ext cx="16933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3">
            <p14:nvContentPartPr>
              <p14:cNvPr id="120" name="墨迹 119"/>
              <p14:cNvContentPartPr/>
              <p14:nvPr/>
            </p14:nvContentPartPr>
            <p14:xfrm>
              <a:off x="7339188" y="1212557"/>
              <a:ext cx="108656" cy="159324"/>
            </p14:xfrm>
          </p:contentPart>
        </mc:Choice>
        <mc:Fallback xmlns="">
          <p:pic>
            <p:nvPicPr>
              <p:cNvPr id="120" name="墨迹 119"/>
            </p:nvPicPr>
            <p:blipFill>
              <a:blip/>
            </p:blipFill>
            <p:spPr>
              <a:xfrm>
                <a:off x="7339188" y="1212557"/>
                <a:ext cx="108656" cy="1593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121" name="墨迹 120"/>
              <p14:cNvContentPartPr/>
              <p14:nvPr/>
            </p14:nvContentPartPr>
            <p14:xfrm>
              <a:off x="7419622" y="1229476"/>
              <a:ext cx="31044" cy="191754"/>
            </p14:xfrm>
          </p:contentPart>
        </mc:Choice>
        <mc:Fallback xmlns="">
          <p:pic>
            <p:nvPicPr>
              <p:cNvPr id="121" name="墨迹 120"/>
            </p:nvPicPr>
            <p:blipFill>
              <a:blip/>
            </p:blipFill>
            <p:spPr>
              <a:xfrm>
                <a:off x="7419622" y="1229476"/>
                <a:ext cx="31044" cy="19175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5">
            <p14:nvContentPartPr>
              <p14:cNvPr id="122" name="墨迹 121"/>
              <p14:cNvContentPartPr/>
              <p14:nvPr/>
            </p14:nvContentPartPr>
            <p14:xfrm>
              <a:off x="7473244" y="857250"/>
              <a:ext cx="180622" cy="191753"/>
            </p14:xfrm>
          </p:contentPart>
        </mc:Choice>
        <mc:Fallback xmlns="">
          <p:pic>
            <p:nvPicPr>
              <p:cNvPr id="122" name="墨迹 121"/>
            </p:nvPicPr>
            <p:blipFill>
              <a:blip/>
            </p:blipFill>
            <p:spPr>
              <a:xfrm>
                <a:off x="7473244" y="857250"/>
                <a:ext cx="180622" cy="191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6">
            <p14:nvContentPartPr>
              <p14:cNvPr id="123" name="墨迹 122"/>
              <p14:cNvContentPartPr/>
              <p14:nvPr/>
            </p14:nvContentPartPr>
            <p14:xfrm>
              <a:off x="7653866" y="840330"/>
              <a:ext cx="183444" cy="39479"/>
            </p14:xfrm>
          </p:contentPart>
        </mc:Choice>
        <mc:Fallback xmlns="">
          <p:pic>
            <p:nvPicPr>
              <p:cNvPr id="123" name="墨迹 122"/>
            </p:nvPicPr>
            <p:blipFill>
              <a:blip/>
            </p:blipFill>
            <p:spPr>
              <a:xfrm>
                <a:off x="7653866" y="840330"/>
                <a:ext cx="1834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7">
            <p14:nvContentPartPr>
              <p14:cNvPr id="124" name="墨迹 123"/>
              <p14:cNvContentPartPr/>
              <p14:nvPr/>
            </p14:nvContentPartPr>
            <p14:xfrm>
              <a:off x="7885288" y="789572"/>
              <a:ext cx="107244" cy="118436"/>
            </p14:xfrm>
          </p:contentPart>
        </mc:Choice>
        <mc:Fallback xmlns="">
          <p:pic>
            <p:nvPicPr>
              <p:cNvPr id="124" name="墨迹 123"/>
            </p:nvPicPr>
            <p:blipFill>
              <a:blip/>
            </p:blipFill>
            <p:spPr>
              <a:xfrm>
                <a:off x="7885288" y="789572"/>
                <a:ext cx="107244" cy="1184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125" name="墨迹 124"/>
              <p14:cNvContentPartPr/>
              <p14:nvPr/>
            </p14:nvContentPartPr>
            <p14:xfrm>
              <a:off x="7913511" y="639588"/>
              <a:ext cx="28222" cy="107685"/>
            </p14:xfrm>
          </p:contentPart>
        </mc:Choice>
        <mc:Fallback xmlns="">
          <p:pic>
            <p:nvPicPr>
              <p:cNvPr id="125" name="墨迹 124"/>
            </p:nvPicPr>
            <p:blipFill>
              <a:blip/>
            </p:blipFill>
            <p:spPr>
              <a:xfrm>
                <a:off x="7913511" y="639588"/>
                <a:ext cx="28222" cy="1076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9">
            <p14:nvContentPartPr>
              <p14:cNvPr id="126" name="墨迹 125"/>
              <p14:cNvContentPartPr/>
              <p14:nvPr/>
            </p14:nvContentPartPr>
            <p14:xfrm>
              <a:off x="7998177" y="603458"/>
              <a:ext cx="11289" cy="132536"/>
            </p14:xfrm>
          </p:contentPart>
        </mc:Choice>
        <mc:Fallback xmlns="">
          <p:pic>
            <p:nvPicPr>
              <p:cNvPr id="126" name="墨迹 125"/>
            </p:nvPicPr>
            <p:blipFill>
              <a:blip/>
            </p:blipFill>
            <p:spPr>
              <a:xfrm>
                <a:off x="7998177" y="603458"/>
                <a:ext cx="11289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127" name="墨迹 126"/>
              <p14:cNvContentPartPr/>
              <p14:nvPr/>
            </p14:nvContentPartPr>
            <p14:xfrm>
              <a:off x="7947377" y="436203"/>
              <a:ext cx="122238" cy="131302"/>
            </p14:xfrm>
          </p:contentPart>
        </mc:Choice>
        <mc:Fallback xmlns="">
          <p:pic>
            <p:nvPicPr>
              <p:cNvPr id="127" name="墨迹 126"/>
            </p:nvPicPr>
            <p:blipFill>
              <a:blip/>
            </p:blipFill>
            <p:spPr>
              <a:xfrm>
                <a:off x="7947377" y="436203"/>
                <a:ext cx="122238" cy="1313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1">
            <p14:nvContentPartPr>
              <p14:cNvPr id="128" name="墨迹 127"/>
              <p14:cNvContentPartPr/>
              <p14:nvPr/>
            </p14:nvContentPartPr>
            <p14:xfrm>
              <a:off x="8037688" y="834690"/>
              <a:ext cx="211667" cy="28199"/>
            </p14:xfrm>
          </p:contentPart>
        </mc:Choice>
        <mc:Fallback xmlns="">
          <p:pic>
            <p:nvPicPr>
              <p:cNvPr id="128" name="墨迹 127"/>
            </p:nvPicPr>
            <p:blipFill>
              <a:blip/>
            </p:blipFill>
            <p:spPr>
              <a:xfrm>
                <a:off x="8037688" y="834690"/>
                <a:ext cx="211667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2">
            <p14:nvContentPartPr>
              <p14:cNvPr id="129" name="墨迹 128"/>
              <p14:cNvContentPartPr/>
              <p14:nvPr/>
            </p14:nvContentPartPr>
            <p14:xfrm>
              <a:off x="8286044" y="697925"/>
              <a:ext cx="282222" cy="345438"/>
            </p14:xfrm>
          </p:contentPart>
        </mc:Choice>
        <mc:Fallback xmlns="">
          <p:pic>
            <p:nvPicPr>
              <p:cNvPr id="129" name="墨迹 128"/>
            </p:nvPicPr>
            <p:blipFill>
              <a:blip/>
            </p:blipFill>
            <p:spPr>
              <a:xfrm>
                <a:off x="8286044" y="697925"/>
                <a:ext cx="282222" cy="345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3">
            <p14:nvContentPartPr>
              <p14:cNvPr id="130" name="墨迹 129"/>
              <p14:cNvContentPartPr/>
              <p14:nvPr/>
            </p14:nvContentPartPr>
            <p14:xfrm>
              <a:off x="9883422" y="682416"/>
              <a:ext cx="1247422" cy="1212557"/>
            </p14:xfrm>
          </p:contentPart>
        </mc:Choice>
        <mc:Fallback xmlns="">
          <p:pic>
            <p:nvPicPr>
              <p:cNvPr id="130" name="墨迹 129"/>
            </p:nvPicPr>
            <p:blipFill>
              <a:blip/>
            </p:blipFill>
            <p:spPr>
              <a:xfrm>
                <a:off x="9883422" y="682416"/>
                <a:ext cx="1247422" cy="1212557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95" y="574040"/>
            <a:ext cx="11854180" cy="243522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699911" y="1954191"/>
              <a:ext cx="1052689" cy="515866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699911" y="1954191"/>
                <a:ext cx="1052689" cy="51586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2316338" y="2374356"/>
              <a:ext cx="1273528" cy="3947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2316338" y="2374356"/>
                <a:ext cx="127352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4480277" y="4032458"/>
              <a:ext cx="379589" cy="204620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4480277" y="4032458"/>
                <a:ext cx="379589" cy="2046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4851400" y="3923540"/>
              <a:ext cx="31044" cy="66725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4851400" y="3923540"/>
                <a:ext cx="31044" cy="6672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4893733" y="4137500"/>
              <a:ext cx="93839" cy="174129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4893733" y="4137500"/>
                <a:ext cx="93839" cy="1741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5087937" y="4139615"/>
              <a:ext cx="42863" cy="3947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5087937" y="4139615"/>
                <a:ext cx="42863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5218288" y="4059071"/>
              <a:ext cx="14112" cy="179240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5218288" y="4059071"/>
                <a:ext cx="14112" cy="1792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5221111" y="4117055"/>
              <a:ext cx="70556" cy="50759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5221111" y="4117055"/>
                <a:ext cx="70556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5288844" y="3946451"/>
              <a:ext cx="237066" cy="299438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5288844" y="3946451"/>
                <a:ext cx="237066" cy="2994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5620808" y="4063477"/>
              <a:ext cx="273756" cy="25380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5620808" y="4063477"/>
                <a:ext cx="273756" cy="253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5748866" y="3939402"/>
              <a:ext cx="25400" cy="279170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5748866" y="3939402"/>
                <a:ext cx="25400" cy="2791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6167790" y="3966191"/>
              <a:ext cx="148343" cy="235461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6167790" y="3966191"/>
                <a:ext cx="148343" cy="23546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6350000" y="3966720"/>
              <a:ext cx="127881" cy="193515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6350000" y="3966720"/>
                <a:ext cx="127881" cy="193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6519333" y="4032458"/>
              <a:ext cx="211667" cy="161440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6519333" y="4032458"/>
                <a:ext cx="211667" cy="1614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4382205" y="3919662"/>
              <a:ext cx="364772" cy="394786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4382205" y="3919662"/>
                <a:ext cx="364772" cy="3947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6677377" y="3976060"/>
              <a:ext cx="195439" cy="19740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6677377" y="3976060"/>
                <a:ext cx="195439" cy="197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6647038" y="4049378"/>
              <a:ext cx="301272" cy="73317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6647038" y="4049378"/>
                <a:ext cx="301272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7278511" y="3874544"/>
              <a:ext cx="191911" cy="313714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7278511" y="3874544"/>
                <a:ext cx="191911" cy="3137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7455605" y="3901509"/>
              <a:ext cx="377472" cy="187171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7455605" y="3901509"/>
                <a:ext cx="377472" cy="1871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7775222" y="3770913"/>
              <a:ext cx="70555" cy="594294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7775222" y="3770913"/>
                <a:ext cx="70555" cy="594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7892873" y="3957378"/>
              <a:ext cx="108127" cy="90590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7892873" y="3957378"/>
                <a:ext cx="108127" cy="905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7916333" y="3947861"/>
              <a:ext cx="87489" cy="208673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7916333" y="3947861"/>
                <a:ext cx="87489" cy="2086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7953022" y="3771970"/>
              <a:ext cx="161219" cy="347905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7953022" y="3771970"/>
                <a:ext cx="161219" cy="3479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8048977" y="3811801"/>
              <a:ext cx="268817" cy="299615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8048977" y="3811801"/>
                <a:ext cx="268817" cy="2996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8350955" y="3789947"/>
              <a:ext cx="121356" cy="265070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8350955" y="3789947"/>
                <a:ext cx="121356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8382000" y="3874544"/>
              <a:ext cx="187501" cy="408886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8382000" y="3874544"/>
                <a:ext cx="187501" cy="408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8562622" y="3897103"/>
              <a:ext cx="317676" cy="39479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8562622" y="3897103"/>
                <a:ext cx="31767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8706555" y="3805456"/>
              <a:ext cx="25400" cy="336978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8706555" y="3805456"/>
                <a:ext cx="25400" cy="3369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8965318" y="3806161"/>
              <a:ext cx="141993" cy="222420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8965318" y="3806161"/>
                <a:ext cx="141993" cy="2224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9076266" y="3703940"/>
              <a:ext cx="45156" cy="432855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9076266" y="3703940"/>
                <a:ext cx="45156" cy="4328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9149644" y="3878069"/>
              <a:ext cx="392994" cy="147340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9149644" y="3878069"/>
                <a:ext cx="392994" cy="147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6567311" y="2893218"/>
              <a:ext cx="1176866" cy="50758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6567311" y="2893218"/>
                <a:ext cx="1176866" cy="5075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115" y="349885"/>
            <a:ext cx="11715115" cy="3308985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9AAA632-09EB-888C-D709-08D23B2F8B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912" y="3869475"/>
            <a:ext cx="5576928" cy="1943114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055" y="513715"/>
            <a:ext cx="11108690" cy="306705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3F8EB017-6D99-9508-3C69-22B518138A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5860" y="3803284"/>
            <a:ext cx="6315121" cy="2486043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555" y="145415"/>
            <a:ext cx="11009630" cy="316039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4810" y="2306320"/>
            <a:ext cx="4625340" cy="315912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0520" y="5062220"/>
            <a:ext cx="7940675" cy="164338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C00FC4B6-4061-E91B-8C0E-6DF2D50AF0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2950" y="3643467"/>
            <a:ext cx="2543194" cy="108109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" y="437515"/>
            <a:ext cx="10278745" cy="128206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7970" y="686435"/>
            <a:ext cx="11221720" cy="1668780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805" y="417549"/>
            <a:ext cx="12192000" cy="4589517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3922" y="620413"/>
            <a:ext cx="7581900" cy="49911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5053" y="1077612"/>
            <a:ext cx="5535055" cy="1732458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66" y="0"/>
            <a:ext cx="12073467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0414" y="128639"/>
            <a:ext cx="10724647" cy="6132118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1990" y="481520"/>
            <a:ext cx="8772996" cy="589496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" y="733425"/>
            <a:ext cx="11868150" cy="25374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511527" y="2690185"/>
              <a:ext cx="1111250" cy="761374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511527" y="2690185"/>
                <a:ext cx="1111250" cy="761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833033" y="3327483"/>
              <a:ext cx="1045633" cy="2819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833033" y="3327483"/>
                <a:ext cx="10456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7381169" y="1302794"/>
              <a:ext cx="1309334" cy="5075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7381169" y="1302794"/>
                <a:ext cx="130933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5" name="墨迹 14"/>
              <p14:cNvContentPartPr/>
              <p14:nvPr/>
            </p14:nvContentPartPr>
            <p14:xfrm>
              <a:off x="4216400" y="1398671"/>
              <a:ext cx="22577" cy="140995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4216400" y="1398671"/>
                <a:ext cx="2257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6" name="墨迹 15"/>
              <p14:cNvContentPartPr/>
              <p14:nvPr/>
            </p14:nvContentPartPr>
            <p14:xfrm>
              <a:off x="4311650" y="1330993"/>
              <a:ext cx="124883" cy="146635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4311650" y="1330993"/>
                <a:ext cx="124883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墨迹 16"/>
              <p14:cNvContentPartPr/>
              <p14:nvPr/>
            </p14:nvContentPartPr>
            <p14:xfrm>
              <a:off x="4487333" y="1312311"/>
              <a:ext cx="11289" cy="289392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4487333" y="1312311"/>
                <a:ext cx="11289" cy="289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8" name="墨迹 17"/>
              <p14:cNvContentPartPr/>
              <p14:nvPr/>
            </p14:nvContentPartPr>
            <p14:xfrm>
              <a:off x="4233333" y="1350027"/>
              <a:ext cx="28222" cy="147340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4233333" y="1350027"/>
                <a:ext cx="28222" cy="147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9" name="墨迹 18"/>
              <p14:cNvContentPartPr/>
              <p14:nvPr/>
            </p14:nvContentPartPr>
            <p14:xfrm>
              <a:off x="4563533" y="1438149"/>
              <a:ext cx="174978" cy="11280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563533" y="1438149"/>
                <a:ext cx="1749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0" name="墨迹 19"/>
              <p14:cNvContentPartPr/>
              <p14:nvPr/>
            </p14:nvContentPartPr>
            <p14:xfrm>
              <a:off x="4715933" y="1347912"/>
              <a:ext cx="98778" cy="186114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715933" y="1347912"/>
                <a:ext cx="98778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" name="墨迹 20"/>
              <p14:cNvContentPartPr/>
              <p14:nvPr/>
            </p14:nvContentPartPr>
            <p14:xfrm>
              <a:off x="4809066" y="1404310"/>
              <a:ext cx="90311" cy="1692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809066" y="1404310"/>
                <a:ext cx="9031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" name="墨迹 21"/>
              <p14:cNvContentPartPr/>
              <p14:nvPr/>
            </p14:nvContentPartPr>
            <p14:xfrm>
              <a:off x="4967111" y="1289752"/>
              <a:ext cx="16933" cy="362710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4967111" y="1289752"/>
                <a:ext cx="16933" cy="362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3" name="墨迹 22"/>
              <p14:cNvContentPartPr/>
              <p14:nvPr/>
            </p14:nvContentPartPr>
            <p14:xfrm>
              <a:off x="5101166" y="1395851"/>
              <a:ext cx="207434" cy="2537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5101166" y="1395851"/>
                <a:ext cx="20743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4" name="墨迹 23"/>
              <p14:cNvContentPartPr/>
              <p14:nvPr/>
            </p14:nvContentPartPr>
            <p14:xfrm>
              <a:off x="5286022" y="1297330"/>
              <a:ext cx="111830" cy="224006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5286022" y="1297330"/>
                <a:ext cx="111830" cy="224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5" name="墨迹 24"/>
              <p14:cNvContentPartPr/>
              <p14:nvPr/>
            </p14:nvContentPartPr>
            <p14:xfrm>
              <a:off x="5345288" y="1342272"/>
              <a:ext cx="141112" cy="28200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345288" y="1342272"/>
                <a:ext cx="141112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6" name="墨迹 25"/>
              <p14:cNvContentPartPr/>
              <p14:nvPr/>
            </p14:nvContentPartPr>
            <p14:xfrm>
              <a:off x="5525911" y="1205155"/>
              <a:ext cx="11289" cy="436027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5525911" y="1205155"/>
                <a:ext cx="11289" cy="4360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7" name="墨迹 26"/>
              <p14:cNvContentPartPr/>
              <p14:nvPr/>
            </p14:nvContentPartPr>
            <p14:xfrm>
              <a:off x="5660672" y="1370472"/>
              <a:ext cx="96661" cy="563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5660672" y="1370472"/>
                <a:ext cx="96661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8" name="墨迹 27"/>
              <p14:cNvContentPartPr/>
              <p14:nvPr/>
            </p14:nvContentPartPr>
            <p14:xfrm>
              <a:off x="5650088" y="1455069"/>
              <a:ext cx="169334" cy="11279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5650088" y="1455069"/>
                <a:ext cx="16933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9" name="墨迹 28"/>
              <p14:cNvContentPartPr/>
              <p14:nvPr/>
            </p14:nvContentPartPr>
            <p14:xfrm>
              <a:off x="5875866" y="1295392"/>
              <a:ext cx="8466" cy="193515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5875866" y="1295392"/>
                <a:ext cx="8466" cy="193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30" name="墨迹 29"/>
              <p14:cNvContentPartPr/>
              <p14:nvPr/>
            </p14:nvContentPartPr>
            <p14:xfrm>
              <a:off x="5980994" y="1285875"/>
              <a:ext cx="84843" cy="411705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5980994" y="1285875"/>
                <a:ext cx="84843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1" name="墨迹 30"/>
              <p14:cNvContentPartPr/>
              <p14:nvPr/>
            </p14:nvContentPartPr>
            <p14:xfrm>
              <a:off x="5918200" y="1598884"/>
              <a:ext cx="397933" cy="237753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5918200" y="1598884"/>
                <a:ext cx="397933" cy="237753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5168" y="411528"/>
            <a:ext cx="4930875" cy="6291747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925" y="733425"/>
            <a:ext cx="11868150" cy="25374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511527" y="2690185"/>
              <a:ext cx="1111250" cy="761374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511527" y="2690185"/>
                <a:ext cx="1111250" cy="7613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833033" y="3327483"/>
              <a:ext cx="1045633" cy="28199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833033" y="3327483"/>
                <a:ext cx="104563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7381169" y="1302794"/>
              <a:ext cx="1309334" cy="50758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7381169" y="1302794"/>
                <a:ext cx="1309334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8596488" y="2152994"/>
              <a:ext cx="110596" cy="335921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8596488" y="2152994"/>
                <a:ext cx="110596" cy="33592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8726311" y="2162864"/>
              <a:ext cx="228600" cy="252557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8726311" y="2162864"/>
                <a:ext cx="228600" cy="2525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8554155" y="2893218"/>
              <a:ext cx="194734" cy="597819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8554155" y="2893218"/>
                <a:ext cx="194734" cy="5978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8362950" y="3803341"/>
              <a:ext cx="503061" cy="426510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362950" y="3803341"/>
                <a:ext cx="503061" cy="4265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8437033" y="4654247"/>
              <a:ext cx="210256" cy="336978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8437033" y="4654247"/>
                <a:ext cx="210256" cy="3369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8633177" y="4573879"/>
              <a:ext cx="221016" cy="422986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8633177" y="4573879"/>
                <a:ext cx="221016" cy="4229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8528755" y="5445934"/>
              <a:ext cx="62089" cy="422280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528755" y="5445934"/>
                <a:ext cx="62089" cy="422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8532988" y="5419850"/>
              <a:ext cx="351367" cy="434088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8532988" y="5419850"/>
                <a:ext cx="351367" cy="4340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8895644" y="5464968"/>
              <a:ext cx="39511" cy="50759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8895644" y="5464968"/>
                <a:ext cx="39511" cy="507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4216400" y="1398671"/>
              <a:ext cx="22577" cy="140995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4216400" y="1398671"/>
                <a:ext cx="22577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4311650" y="1330993"/>
              <a:ext cx="124883" cy="146635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4311650" y="1330993"/>
                <a:ext cx="124883" cy="1466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4487333" y="1312311"/>
              <a:ext cx="11289" cy="289392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4487333" y="1312311"/>
                <a:ext cx="11289" cy="2893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4233333" y="1350027"/>
              <a:ext cx="28222" cy="147340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4233333" y="1350027"/>
                <a:ext cx="28222" cy="1473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4563533" y="1438149"/>
              <a:ext cx="174978" cy="11280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4563533" y="1438149"/>
                <a:ext cx="174978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4715933" y="1347912"/>
              <a:ext cx="98778" cy="186114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4715933" y="1347912"/>
                <a:ext cx="98778" cy="1861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4809066" y="1404310"/>
              <a:ext cx="90311" cy="16920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4809066" y="1404310"/>
                <a:ext cx="90311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4967111" y="1289752"/>
              <a:ext cx="16933" cy="362710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4967111" y="1289752"/>
                <a:ext cx="16933" cy="362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5101166" y="1395851"/>
              <a:ext cx="207434" cy="25379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5101166" y="1395851"/>
                <a:ext cx="207434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5286022" y="1297330"/>
              <a:ext cx="111830" cy="224006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5286022" y="1297330"/>
                <a:ext cx="111830" cy="2240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5345288" y="1342272"/>
              <a:ext cx="141112" cy="28200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5345288" y="1342272"/>
                <a:ext cx="141112" cy="282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5525911" y="1205155"/>
              <a:ext cx="11289" cy="436027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5525911" y="1205155"/>
                <a:ext cx="11289" cy="43602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5660672" y="1370472"/>
              <a:ext cx="96661" cy="563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5660672" y="1370472"/>
                <a:ext cx="96661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5650088" y="1455069"/>
              <a:ext cx="169334" cy="11279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5650088" y="1455069"/>
                <a:ext cx="169334" cy="112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5875866" y="1295392"/>
              <a:ext cx="8466" cy="193515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5875866" y="1295392"/>
                <a:ext cx="8466" cy="19351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5980994" y="1285875"/>
              <a:ext cx="84843" cy="411705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5980994" y="1285875"/>
                <a:ext cx="84843" cy="4117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5918200" y="1598884"/>
              <a:ext cx="397933" cy="237753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5918200" y="1598884"/>
                <a:ext cx="397933" cy="23775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7089422" y="4824851"/>
              <a:ext cx="3883378" cy="313009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7089422" y="4824851"/>
                <a:ext cx="3883378" cy="3130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9708444" y="2171324"/>
              <a:ext cx="22578" cy="360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9708444" y="2171324"/>
                <a:ext cx="22578" cy="3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9787466" y="2106113"/>
              <a:ext cx="248356" cy="302082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9787466" y="2106113"/>
                <a:ext cx="248356" cy="30208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9762066" y="2994735"/>
              <a:ext cx="290689" cy="479383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9762066" y="2994735"/>
                <a:ext cx="290689" cy="479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9843911" y="3778667"/>
              <a:ext cx="428978" cy="32005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9843911" y="3778667"/>
                <a:ext cx="428978" cy="3200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9751836" y="4556960"/>
              <a:ext cx="320675" cy="28199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9751836" y="4556960"/>
                <a:ext cx="320675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9880600" y="4618998"/>
              <a:ext cx="47977" cy="422985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9880600" y="4618998"/>
                <a:ext cx="47977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10047111" y="4686676"/>
              <a:ext cx="158044" cy="152274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10047111" y="4686676"/>
                <a:ext cx="158044" cy="1522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6973711" y="4517481"/>
              <a:ext cx="358422" cy="466694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6973711" y="4517481"/>
                <a:ext cx="358422" cy="4666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7306733" y="4792422"/>
              <a:ext cx="160867" cy="272120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7306733" y="4792422"/>
                <a:ext cx="160867" cy="2721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6296377" y="2509712"/>
              <a:ext cx="141994" cy="251676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6296377" y="2509712"/>
                <a:ext cx="141994" cy="2516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6453011" y="2384226"/>
              <a:ext cx="173566" cy="362357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6453011" y="2384226"/>
                <a:ext cx="173566" cy="3623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6733822" y="2377176"/>
              <a:ext cx="33866" cy="188934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6733822" y="2377176"/>
                <a:ext cx="33866" cy="1889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6869288" y="2365897"/>
              <a:ext cx="65617" cy="113501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6869288" y="2365897"/>
                <a:ext cx="65617" cy="11350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6920441" y="2391276"/>
              <a:ext cx="152047" cy="194573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6920441" y="2391276"/>
                <a:ext cx="152047" cy="1945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6962422" y="2472877"/>
              <a:ext cx="93133" cy="290626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6962422" y="2472877"/>
                <a:ext cx="93133" cy="290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7078133" y="2408195"/>
              <a:ext cx="189971" cy="259431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7078133" y="2408195"/>
                <a:ext cx="189971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7366000" y="2292579"/>
              <a:ext cx="39511" cy="132536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7366000" y="2292579"/>
                <a:ext cx="39511" cy="132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7445022" y="2348096"/>
              <a:ext cx="104951" cy="82658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7445022" y="2348096"/>
                <a:ext cx="104951" cy="826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1947333" y="4150894"/>
              <a:ext cx="131233" cy="349668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1947333" y="4150894"/>
                <a:ext cx="131233" cy="3496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1831622" y="4483643"/>
              <a:ext cx="318911" cy="50758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1831622" y="4483643"/>
                <a:ext cx="318911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2235200" y="4396930"/>
              <a:ext cx="11288" cy="258726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2235200" y="4396930"/>
                <a:ext cx="11288" cy="2587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2940755" y="3915961"/>
              <a:ext cx="370593" cy="471805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2940755" y="3915961"/>
                <a:ext cx="370593" cy="4718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3076222" y="4562600"/>
              <a:ext cx="127000" cy="214312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3076222" y="4562600"/>
                <a:ext cx="127000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1670755" y="5538286"/>
              <a:ext cx="16933" cy="121256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670755" y="5538286"/>
                <a:ext cx="16933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1500363" y="5474485"/>
              <a:ext cx="418748" cy="295032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500363" y="5474485"/>
                <a:ext cx="418748" cy="295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1509888" y="5788728"/>
              <a:ext cx="349956" cy="635007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509888" y="5788728"/>
                <a:ext cx="349956" cy="6350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2032000" y="5665181"/>
              <a:ext cx="16933" cy="242512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2032000" y="5665181"/>
                <a:ext cx="16933" cy="2425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2094088" y="5668001"/>
              <a:ext cx="242712" cy="284105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2094088" y="5668001"/>
                <a:ext cx="242712" cy="2841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2524477" y="5659013"/>
              <a:ext cx="21167" cy="234580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2524477" y="5659013"/>
                <a:ext cx="21167" cy="2345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2647244" y="5481888"/>
              <a:ext cx="254706" cy="50158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2647244" y="5481888"/>
                <a:ext cx="254706" cy="50158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2641600" y="5611603"/>
              <a:ext cx="112888" cy="265071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2641600" y="5611603"/>
                <a:ext cx="112888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2937404" y="5521366"/>
              <a:ext cx="224190" cy="317591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2937404" y="5521366"/>
                <a:ext cx="224190" cy="31759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2904066" y="5469903"/>
              <a:ext cx="282222" cy="434970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2904066" y="5469903"/>
                <a:ext cx="282222" cy="4349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3172177" y="5653902"/>
              <a:ext cx="73378" cy="267890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3172177" y="5653902"/>
                <a:ext cx="73378" cy="2678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3213629" y="5476248"/>
              <a:ext cx="126471" cy="565742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3213629" y="5476248"/>
                <a:ext cx="126471" cy="5657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3966280" y="5594684"/>
              <a:ext cx="69497" cy="301729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3966280" y="5594684"/>
                <a:ext cx="69497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3874205" y="5910513"/>
              <a:ext cx="226483" cy="28199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3874205" y="5910513"/>
                <a:ext cx="226483" cy="281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3966280" y="5586224"/>
              <a:ext cx="213431" cy="31019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3966280" y="5586224"/>
                <a:ext cx="213431" cy="310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4083755" y="5615481"/>
              <a:ext cx="36689" cy="328871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4083755" y="5615481"/>
                <a:ext cx="36689" cy="3288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6" name="墨迹 75"/>
              <p14:cNvContentPartPr/>
              <p14:nvPr/>
            </p14:nvContentPartPr>
            <p14:xfrm>
              <a:off x="4673600" y="5439589"/>
              <a:ext cx="344311" cy="508287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4673600" y="5439589"/>
                <a:ext cx="344311" cy="5082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7" name="墨迹 76"/>
              <p14:cNvContentPartPr/>
              <p14:nvPr/>
            </p14:nvContentPartPr>
            <p14:xfrm>
              <a:off x="4997273" y="5529826"/>
              <a:ext cx="216253" cy="433560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4997273" y="5529826"/>
                <a:ext cx="216253" cy="433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8" name="墨迹 77"/>
              <p14:cNvContentPartPr/>
              <p14:nvPr/>
            </p14:nvContentPartPr>
            <p14:xfrm>
              <a:off x="5175955" y="5540401"/>
              <a:ext cx="45156" cy="392671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5175955" y="5540401"/>
                <a:ext cx="45156" cy="3926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9" name="墨迹 78"/>
              <p14:cNvContentPartPr/>
              <p14:nvPr/>
            </p14:nvContentPartPr>
            <p14:xfrm>
              <a:off x="5058833" y="5763878"/>
              <a:ext cx="184855" cy="50758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5058833" y="5763878"/>
                <a:ext cx="184855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80" name="墨迹 79"/>
              <p14:cNvContentPartPr/>
              <p14:nvPr/>
            </p14:nvContentPartPr>
            <p14:xfrm>
              <a:off x="4137377" y="5602438"/>
              <a:ext cx="174978" cy="387032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4137377" y="5602438"/>
                <a:ext cx="174978" cy="38703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81" name="墨迹 80"/>
              <p14:cNvContentPartPr/>
              <p14:nvPr/>
            </p14:nvContentPartPr>
            <p14:xfrm>
              <a:off x="4301066" y="5570362"/>
              <a:ext cx="45156" cy="416288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4301066" y="5570362"/>
                <a:ext cx="45156" cy="41628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82" name="墨迹 81"/>
              <p14:cNvContentPartPr/>
              <p14:nvPr/>
            </p14:nvContentPartPr>
            <p14:xfrm>
              <a:off x="4201583" y="5752598"/>
              <a:ext cx="175683" cy="22560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4201583" y="5752598"/>
                <a:ext cx="175683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3" name="墨迹 82"/>
              <p14:cNvContentPartPr/>
              <p14:nvPr/>
            </p14:nvContentPartPr>
            <p14:xfrm>
              <a:off x="5477933" y="5510087"/>
              <a:ext cx="228600" cy="516041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5477933" y="5510087"/>
                <a:ext cx="228600" cy="5160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4" name="墨迹 83"/>
              <p14:cNvContentPartPr/>
              <p14:nvPr/>
            </p14:nvContentPartPr>
            <p14:xfrm>
              <a:off x="5505273" y="5679281"/>
              <a:ext cx="212549" cy="214312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5505273" y="5679281"/>
                <a:ext cx="212549" cy="2143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5" name="墨迹 84"/>
              <p14:cNvContentPartPr/>
              <p14:nvPr/>
            </p14:nvContentPartPr>
            <p14:xfrm>
              <a:off x="5966177" y="5322563"/>
              <a:ext cx="26282" cy="100107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5966177" y="5322563"/>
                <a:ext cx="26282" cy="1001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6" name="墨迹 85"/>
              <p14:cNvContentPartPr/>
              <p14:nvPr/>
            </p14:nvContentPartPr>
            <p14:xfrm>
              <a:off x="5864577" y="5414210"/>
              <a:ext cx="84667" cy="67678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5864577" y="5414210"/>
                <a:ext cx="84667" cy="676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7" name="墨迹 86"/>
              <p14:cNvContentPartPr/>
              <p14:nvPr/>
            </p14:nvContentPartPr>
            <p14:xfrm>
              <a:off x="5764388" y="5311283"/>
              <a:ext cx="334963" cy="1016575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5764388" y="5311283"/>
                <a:ext cx="334963" cy="1016575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90" y="844550"/>
            <a:ext cx="10948035" cy="24358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747536" y="1889333"/>
              <a:ext cx="756708" cy="454709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747536" y="1889333"/>
                <a:ext cx="756708" cy="454709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290" y="844550"/>
            <a:ext cx="10948035" cy="243586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747536" y="1889333"/>
              <a:ext cx="756708" cy="454709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747536" y="1889333"/>
                <a:ext cx="756708" cy="4547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1932869" y="5000389"/>
              <a:ext cx="127353" cy="388442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1932869" y="5000389"/>
                <a:ext cx="127353" cy="3884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2043288" y="4935003"/>
              <a:ext cx="261409" cy="378396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2043288" y="4935003"/>
                <a:ext cx="261409" cy="3783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2048933" y="4803349"/>
              <a:ext cx="39511" cy="97639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2048933" y="4803349"/>
                <a:ext cx="39511" cy="97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2190044" y="4759993"/>
              <a:ext cx="22578" cy="90237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2190044" y="4759993"/>
                <a:ext cx="22578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1778000" y="4852697"/>
              <a:ext cx="189088" cy="155447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1778000" y="4852697"/>
                <a:ext cx="189088" cy="1554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1484488" y="4669051"/>
              <a:ext cx="28223" cy="215018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1484488" y="4669051"/>
                <a:ext cx="28223" cy="215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1518355" y="4762813"/>
              <a:ext cx="138289" cy="59218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1518355" y="4762813"/>
                <a:ext cx="138289" cy="592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1639711" y="4658476"/>
              <a:ext cx="59266" cy="335569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1639711" y="4658476"/>
                <a:ext cx="59266" cy="33556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1713794" y="5281675"/>
              <a:ext cx="165806" cy="104336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1713794" y="5281675"/>
                <a:ext cx="165806" cy="1043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1433688" y="5220870"/>
              <a:ext cx="22578" cy="263837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1433688" y="5220870"/>
                <a:ext cx="22578" cy="2638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1444977" y="5329613"/>
              <a:ext cx="129823" cy="90237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1444977" y="5329613"/>
                <a:ext cx="129823" cy="902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1580444" y="5228449"/>
              <a:ext cx="28222" cy="385974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1580444" y="5228449"/>
                <a:ext cx="28222" cy="3859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2481791" y="5058902"/>
              <a:ext cx="343253" cy="45119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2481791" y="5058902"/>
                <a:ext cx="343253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3019777" y="4939762"/>
              <a:ext cx="67734" cy="192458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3019777" y="4939762"/>
                <a:ext cx="67734" cy="1924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3076222" y="4886888"/>
              <a:ext cx="163689" cy="236872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3076222" y="4886888"/>
                <a:ext cx="163689" cy="2368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3085747" y="4714875"/>
              <a:ext cx="32808" cy="50758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3085747" y="4714875"/>
                <a:ext cx="32808" cy="507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3222977" y="4653013"/>
              <a:ext cx="39511" cy="53402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3222977" y="4653013"/>
                <a:ext cx="39511" cy="534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3324577" y="4779732"/>
              <a:ext cx="214489" cy="183294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3324577" y="4779732"/>
                <a:ext cx="214489" cy="1832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2" name="墨迹 21"/>
              <p14:cNvContentPartPr/>
              <p14:nvPr/>
            </p14:nvContentPartPr>
            <p14:xfrm>
              <a:off x="3589866" y="4680331"/>
              <a:ext cx="11289" cy="198098"/>
            </p14:xfrm>
          </p:contentPart>
        </mc:Choice>
        <mc:Fallback xmlns="">
          <p:pic>
            <p:nvPicPr>
              <p:cNvPr id="22" name="墨迹 21"/>
            </p:nvPicPr>
            <p:blipFill>
              <a:blip/>
            </p:blipFill>
            <p:spPr>
              <a:xfrm>
                <a:off x="3589866" y="4680331"/>
                <a:ext cx="11289" cy="198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3" name="墨迹 22"/>
              <p14:cNvContentPartPr/>
              <p14:nvPr/>
            </p14:nvContentPartPr>
            <p14:xfrm>
              <a:off x="3651955" y="4692315"/>
              <a:ext cx="98778" cy="78958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3651955" y="4692315"/>
                <a:ext cx="98778" cy="7895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4" name="墨迹 23"/>
              <p14:cNvContentPartPr/>
              <p14:nvPr/>
            </p14:nvContentPartPr>
            <p14:xfrm>
              <a:off x="3755495" y="4584278"/>
              <a:ext cx="31927" cy="308250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3755495" y="4584278"/>
                <a:ext cx="31927" cy="30825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5" name="墨迹 24"/>
              <p14:cNvContentPartPr/>
              <p14:nvPr/>
            </p14:nvContentPartPr>
            <p14:xfrm>
              <a:off x="3308526" y="5115301"/>
              <a:ext cx="216429" cy="183293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3308526" y="5115301"/>
                <a:ext cx="216429" cy="1832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6" name="墨迹 25"/>
              <p14:cNvContentPartPr/>
              <p14:nvPr/>
            </p14:nvContentPartPr>
            <p14:xfrm>
              <a:off x="3688644" y="5177338"/>
              <a:ext cx="14111" cy="225592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3688644" y="5177338"/>
                <a:ext cx="14111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7" name="墨迹 26"/>
              <p14:cNvContentPartPr/>
              <p14:nvPr/>
            </p14:nvContentPartPr>
            <p14:xfrm>
              <a:off x="3719688" y="5276035"/>
              <a:ext cx="141112" cy="70497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3719688" y="5276035"/>
                <a:ext cx="141112" cy="704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8" name="墨迹 27"/>
              <p14:cNvContentPartPr/>
              <p14:nvPr/>
            </p14:nvContentPartPr>
            <p14:xfrm>
              <a:off x="3907366" y="5117944"/>
              <a:ext cx="26811" cy="589536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3907366" y="5117944"/>
                <a:ext cx="26811" cy="5895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9" name="墨迹 28"/>
              <p14:cNvContentPartPr/>
              <p14:nvPr/>
            </p14:nvContentPartPr>
            <p14:xfrm>
              <a:off x="3685822" y="5179982"/>
              <a:ext cx="26281" cy="327284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3685822" y="5179982"/>
                <a:ext cx="26281" cy="32728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0" name="墨迹 29"/>
              <p14:cNvContentPartPr/>
              <p14:nvPr/>
            </p14:nvContentPartPr>
            <p14:xfrm>
              <a:off x="4944533" y="3939402"/>
              <a:ext cx="229482" cy="404655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4944533" y="3939402"/>
                <a:ext cx="229482" cy="4046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1" name="墨迹 30"/>
              <p14:cNvContentPartPr/>
              <p14:nvPr/>
            </p14:nvContentPartPr>
            <p14:xfrm>
              <a:off x="4919838" y="4100136"/>
              <a:ext cx="383117" cy="249914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4919838" y="4100136"/>
                <a:ext cx="383117" cy="2499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2" name="墨迹 31"/>
              <p14:cNvContentPartPr/>
              <p14:nvPr/>
            </p14:nvContentPartPr>
            <p14:xfrm>
              <a:off x="5317066" y="4133975"/>
              <a:ext cx="11289" cy="84597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5317066" y="4133975"/>
                <a:ext cx="11289" cy="8459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3" name="墨迹 32"/>
              <p14:cNvContentPartPr/>
              <p14:nvPr/>
            </p14:nvContentPartPr>
            <p14:xfrm>
              <a:off x="5418666" y="3897103"/>
              <a:ext cx="14111" cy="592179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5418666" y="3897103"/>
                <a:ext cx="14111" cy="592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4" name="墨迹 33"/>
              <p14:cNvContentPartPr/>
              <p14:nvPr/>
            </p14:nvContentPartPr>
            <p14:xfrm>
              <a:off x="5341584" y="4021179"/>
              <a:ext cx="393171" cy="266657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5341584" y="4021179"/>
                <a:ext cx="393171" cy="2666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5" name="墨迹 34"/>
              <p14:cNvContentPartPr/>
              <p14:nvPr/>
            </p14:nvContentPartPr>
            <p14:xfrm>
              <a:off x="5757333" y="3882123"/>
              <a:ext cx="375356" cy="212373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5757333" y="3882123"/>
                <a:ext cx="375356" cy="212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6" name="墨迹 35"/>
              <p14:cNvContentPartPr/>
              <p14:nvPr/>
            </p14:nvContentPartPr>
            <p14:xfrm>
              <a:off x="5729111" y="4068236"/>
              <a:ext cx="214312" cy="20602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5729111" y="4068236"/>
                <a:ext cx="214312" cy="2060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7" name="墨迹 36"/>
              <p14:cNvContentPartPr/>
              <p14:nvPr/>
            </p14:nvContentPartPr>
            <p14:xfrm>
              <a:off x="6098469" y="3947861"/>
              <a:ext cx="276931" cy="314419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6098469" y="3947861"/>
                <a:ext cx="276931" cy="3144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8" name="墨迹 37"/>
              <p14:cNvContentPartPr/>
              <p14:nvPr/>
            </p14:nvContentPartPr>
            <p14:xfrm>
              <a:off x="6513688" y="3992980"/>
              <a:ext cx="79022" cy="56398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6513688" y="3992980"/>
                <a:ext cx="79022" cy="563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39" name="墨迹 38"/>
              <p14:cNvContentPartPr/>
              <p14:nvPr/>
            </p14:nvContentPartPr>
            <p14:xfrm>
              <a:off x="6434666" y="4128335"/>
              <a:ext cx="254000" cy="16919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6434666" y="4128335"/>
                <a:ext cx="254000" cy="169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0" name="墨迹 39"/>
              <p14:cNvContentPartPr/>
              <p14:nvPr/>
            </p14:nvContentPartPr>
            <p14:xfrm>
              <a:off x="6852355" y="3861502"/>
              <a:ext cx="87489" cy="111738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6852355" y="3861502"/>
                <a:ext cx="87489" cy="1117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1" name="墨迹 40"/>
              <p14:cNvContentPartPr/>
              <p14:nvPr/>
            </p14:nvContentPartPr>
            <p14:xfrm>
              <a:off x="6700661" y="3837533"/>
              <a:ext cx="361244" cy="279522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6700661" y="3837533"/>
                <a:ext cx="361244" cy="27952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2" name="墨迹 41"/>
              <p14:cNvContentPartPr/>
              <p14:nvPr/>
            </p14:nvContentPartPr>
            <p14:xfrm>
              <a:off x="6708422" y="3797525"/>
              <a:ext cx="237419" cy="536663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6708422" y="3797525"/>
                <a:ext cx="237419" cy="53666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3" name="墨迹 42"/>
              <p14:cNvContentPartPr/>
              <p14:nvPr/>
            </p14:nvContentPartPr>
            <p14:xfrm>
              <a:off x="7106355" y="3930942"/>
              <a:ext cx="11289" cy="169194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7106355" y="3930942"/>
                <a:ext cx="11289" cy="16919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4" name="墨迹 43"/>
              <p14:cNvContentPartPr/>
              <p14:nvPr/>
            </p14:nvContentPartPr>
            <p14:xfrm>
              <a:off x="7001933" y="3777610"/>
              <a:ext cx="211667" cy="565038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7001933" y="3777610"/>
                <a:ext cx="211667" cy="565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5" name="墨迹 44"/>
              <p14:cNvContentPartPr/>
              <p14:nvPr/>
            </p14:nvContentPartPr>
            <p14:xfrm>
              <a:off x="7296150" y="3822728"/>
              <a:ext cx="280458" cy="371346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7296150" y="3822728"/>
                <a:ext cx="280458" cy="3713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6" name="墨迹 45"/>
              <p14:cNvContentPartPr/>
              <p14:nvPr/>
            </p14:nvContentPartPr>
            <p14:xfrm>
              <a:off x="7571493" y="3780958"/>
              <a:ext cx="212196" cy="319178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7571493" y="3780958"/>
                <a:ext cx="212196" cy="3191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7" name="墨迹 46"/>
              <p14:cNvContentPartPr/>
              <p14:nvPr/>
            </p14:nvContentPartPr>
            <p14:xfrm>
              <a:off x="7639755" y="3992980"/>
              <a:ext cx="70556" cy="693695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7639755" y="3992980"/>
                <a:ext cx="70556" cy="6936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8" name="墨迹 47"/>
              <p14:cNvContentPartPr/>
              <p14:nvPr/>
            </p14:nvContentPartPr>
            <p14:xfrm>
              <a:off x="7969955" y="3863264"/>
              <a:ext cx="299156" cy="301730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7969955" y="3863264"/>
                <a:ext cx="299156" cy="3017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49" name="墨迹 48"/>
              <p14:cNvContentPartPr/>
              <p14:nvPr/>
            </p14:nvContentPartPr>
            <p14:xfrm>
              <a:off x="8048977" y="4286250"/>
              <a:ext cx="81845" cy="140995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8048977" y="4286250"/>
                <a:ext cx="81845" cy="14099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0" name="墨迹 49"/>
              <p14:cNvContentPartPr/>
              <p14:nvPr/>
            </p14:nvContentPartPr>
            <p14:xfrm>
              <a:off x="6578600" y="1449429"/>
              <a:ext cx="160866" cy="422985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6578600" y="1449429"/>
                <a:ext cx="160866" cy="4229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1" name="墨迹 50"/>
              <p14:cNvContentPartPr/>
              <p14:nvPr/>
            </p14:nvContentPartPr>
            <p14:xfrm>
              <a:off x="6660444" y="1443789"/>
              <a:ext cx="173037" cy="225592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6660444" y="1443789"/>
                <a:ext cx="173037" cy="22559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2" name="墨迹 51"/>
              <p14:cNvContentPartPr/>
              <p14:nvPr/>
            </p14:nvContentPartPr>
            <p14:xfrm>
              <a:off x="6815666" y="1364832"/>
              <a:ext cx="155928" cy="265070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6815666" y="1364832"/>
                <a:ext cx="155928" cy="26507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3" name="墨迹 52"/>
              <p14:cNvContentPartPr/>
              <p14:nvPr/>
            </p14:nvContentPartPr>
            <p14:xfrm>
              <a:off x="8252177" y="4995102"/>
              <a:ext cx="358423" cy="297852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8252177" y="4995102"/>
                <a:ext cx="358423" cy="29785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4" name="墨迹 53"/>
              <p14:cNvContentPartPr/>
              <p14:nvPr/>
            </p14:nvContentPartPr>
            <p14:xfrm>
              <a:off x="8571088" y="4890061"/>
              <a:ext cx="85372" cy="555168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8571088" y="4890061"/>
                <a:ext cx="85372" cy="55516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5" name="墨迹 54"/>
              <p14:cNvContentPartPr/>
              <p14:nvPr/>
            </p14:nvContentPartPr>
            <p14:xfrm>
              <a:off x="8692444" y="5070182"/>
              <a:ext cx="107244" cy="265071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8692444" y="5070182"/>
                <a:ext cx="107244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6" name="墨迹 55"/>
              <p14:cNvContentPartPr/>
              <p14:nvPr/>
            </p14:nvContentPartPr>
            <p14:xfrm>
              <a:off x="8865305" y="4836130"/>
              <a:ext cx="431095" cy="566800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8865305" y="4836130"/>
                <a:ext cx="431095" cy="56680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7" name="墨迹 56"/>
              <p14:cNvContentPartPr/>
              <p14:nvPr/>
            </p14:nvContentPartPr>
            <p14:xfrm>
              <a:off x="9300280" y="5049562"/>
              <a:ext cx="137231" cy="144696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9300280" y="5049562"/>
                <a:ext cx="137231" cy="14469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8" name="墨迹 57"/>
              <p14:cNvContentPartPr/>
              <p14:nvPr/>
            </p14:nvContentPartPr>
            <p14:xfrm>
              <a:off x="9680222" y="5030704"/>
              <a:ext cx="296862" cy="301729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9680222" y="5030704"/>
                <a:ext cx="296862" cy="30172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59" name="墨迹 58"/>
              <p14:cNvContentPartPr/>
              <p14:nvPr/>
            </p14:nvContentPartPr>
            <p14:xfrm>
              <a:off x="10199511" y="4786077"/>
              <a:ext cx="530577" cy="560455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0199511" y="4786077"/>
                <a:ext cx="530577" cy="560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0" name="墨迹 59"/>
              <p14:cNvContentPartPr/>
              <p14:nvPr/>
            </p14:nvContentPartPr>
            <p14:xfrm>
              <a:off x="10698514" y="4976244"/>
              <a:ext cx="172686" cy="193516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0698514" y="4976244"/>
                <a:ext cx="172686" cy="193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1" name="墨迹 60"/>
              <p14:cNvContentPartPr/>
              <p14:nvPr/>
            </p14:nvContentPartPr>
            <p14:xfrm>
              <a:off x="10916885" y="4760169"/>
              <a:ext cx="434093" cy="639941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0916885" y="4760169"/>
                <a:ext cx="434093" cy="6399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2" name="墨迹 61"/>
              <p14:cNvContentPartPr/>
              <p14:nvPr/>
            </p14:nvContentPartPr>
            <p14:xfrm>
              <a:off x="11446932" y="4951746"/>
              <a:ext cx="200378" cy="217133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1446932" y="4951746"/>
                <a:ext cx="200378" cy="2171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3" name="墨迹 62"/>
              <p14:cNvContentPartPr/>
              <p14:nvPr/>
            </p14:nvContentPartPr>
            <p14:xfrm>
              <a:off x="9884833" y="5696200"/>
              <a:ext cx="399168" cy="327109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9884833" y="5696200"/>
                <a:ext cx="399168" cy="32710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4" name="墨迹 63"/>
              <p14:cNvContentPartPr/>
              <p14:nvPr/>
            </p14:nvContentPartPr>
            <p14:xfrm>
              <a:off x="10284353" y="5593626"/>
              <a:ext cx="502179" cy="632716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0284353" y="5593626"/>
                <a:ext cx="502179" cy="6327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5" name="墨迹 64"/>
              <p14:cNvContentPartPr/>
              <p14:nvPr/>
            </p14:nvContentPartPr>
            <p14:xfrm>
              <a:off x="10751961" y="5718759"/>
              <a:ext cx="621594" cy="215018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0751961" y="5718759"/>
                <a:ext cx="621594" cy="21501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6" name="墨迹 65"/>
              <p14:cNvContentPartPr/>
              <p14:nvPr/>
            </p14:nvContentPartPr>
            <p14:xfrm>
              <a:off x="11229622" y="5610017"/>
              <a:ext cx="172156" cy="765779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1229622" y="5610017"/>
                <a:ext cx="172156" cy="7657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7" name="墨迹 66"/>
              <p14:cNvContentPartPr/>
              <p14:nvPr/>
            </p14:nvContentPartPr>
            <p14:xfrm>
              <a:off x="6824133" y="5346533"/>
              <a:ext cx="259644" cy="301024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6824133" y="5346533"/>
                <a:ext cx="259644" cy="3010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8" name="墨迹 67"/>
              <p14:cNvContentPartPr/>
              <p14:nvPr/>
            </p14:nvContentPartPr>
            <p14:xfrm>
              <a:off x="7004755" y="5304234"/>
              <a:ext cx="129822" cy="642937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7004755" y="5304234"/>
                <a:ext cx="129822" cy="64293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9" name="墨迹 68"/>
              <p14:cNvContentPartPr/>
              <p14:nvPr/>
            </p14:nvContentPartPr>
            <p14:xfrm>
              <a:off x="7021688" y="5450516"/>
              <a:ext cx="259644" cy="217485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7021688" y="5450516"/>
                <a:ext cx="259644" cy="21748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0" name="墨迹 69"/>
              <p14:cNvContentPartPr/>
              <p14:nvPr/>
            </p14:nvContentPartPr>
            <p14:xfrm>
              <a:off x="7179733" y="5377552"/>
              <a:ext cx="45156" cy="101516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7179733" y="5377552"/>
                <a:ext cx="45156" cy="10151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1" name="墨迹 70"/>
              <p14:cNvContentPartPr/>
              <p14:nvPr/>
            </p14:nvContentPartPr>
            <p14:xfrm>
              <a:off x="7320844" y="5445229"/>
              <a:ext cx="16933" cy="129010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7320844" y="5445229"/>
                <a:ext cx="16933" cy="1290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2" name="墨迹 71"/>
              <p14:cNvContentPartPr/>
              <p14:nvPr/>
            </p14:nvContentPartPr>
            <p14:xfrm>
              <a:off x="7368822" y="5285023"/>
              <a:ext cx="36688" cy="487314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7368822" y="5285023"/>
                <a:ext cx="36688" cy="48731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3" name="墨迹 72"/>
              <p14:cNvContentPartPr/>
              <p14:nvPr/>
            </p14:nvContentPartPr>
            <p14:xfrm>
              <a:off x="7329311" y="5349352"/>
              <a:ext cx="300566" cy="121256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7329311" y="5349352"/>
                <a:ext cx="300566" cy="12125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4" name="墨迹 73"/>
              <p14:cNvContentPartPr/>
              <p14:nvPr/>
            </p14:nvContentPartPr>
            <p14:xfrm>
              <a:off x="7479594" y="5227039"/>
              <a:ext cx="301272" cy="407123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7479594" y="5227039"/>
                <a:ext cx="301272" cy="407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5" name="墨迹 74"/>
              <p14:cNvContentPartPr/>
              <p14:nvPr/>
            </p14:nvContentPartPr>
            <p14:xfrm>
              <a:off x="7893226" y="5432539"/>
              <a:ext cx="104951" cy="83187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7893226" y="5432539"/>
                <a:ext cx="104951" cy="8318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6" name="墨迹 75"/>
              <p14:cNvContentPartPr/>
              <p14:nvPr/>
            </p14:nvContentPartPr>
            <p14:xfrm>
              <a:off x="7903103" y="5634162"/>
              <a:ext cx="109185" cy="56398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7903103" y="5634162"/>
                <a:ext cx="109185" cy="56398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475" y="409575"/>
            <a:ext cx="11087735" cy="4112895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墨迹 2"/>
              <p14:cNvContentPartPr/>
              <p14:nvPr/>
            </p14:nvContentPartPr>
            <p14:xfrm>
              <a:off x="2520950" y="2757863"/>
              <a:ext cx="874183" cy="539306"/>
            </p14:xfrm>
          </p:contentPart>
        </mc:Choice>
        <mc:Fallback xmlns="">
          <p:pic>
            <p:nvPicPr>
              <p:cNvPr id="3" name="墨迹 2"/>
            </p:nvPicPr>
            <p:blipFill>
              <a:blip/>
            </p:blipFill>
            <p:spPr>
              <a:xfrm>
                <a:off x="2520950" y="2757863"/>
                <a:ext cx="874183" cy="53930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墨迹 3"/>
              <p14:cNvContentPartPr/>
              <p14:nvPr/>
            </p14:nvContentPartPr>
            <p14:xfrm>
              <a:off x="6374871" y="4032458"/>
              <a:ext cx="965729" cy="571383"/>
            </p14:xfrm>
          </p:contentPart>
        </mc:Choice>
        <mc:Fallback xmlns="">
          <p:pic>
            <p:nvPicPr>
              <p:cNvPr id="4" name="墨迹 3"/>
            </p:nvPicPr>
            <p:blipFill>
              <a:blip/>
            </p:blipFill>
            <p:spPr>
              <a:xfrm>
                <a:off x="6374871" y="4032458"/>
                <a:ext cx="965729" cy="5713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5" name="墨迹 4"/>
              <p14:cNvContentPartPr/>
              <p14:nvPr/>
            </p14:nvContentPartPr>
            <p14:xfrm>
              <a:off x="7659511" y="1614217"/>
              <a:ext cx="22578" cy="201799"/>
            </p14:xfrm>
          </p:contentPart>
        </mc:Choice>
        <mc:Fallback xmlns="">
          <p:pic>
            <p:nvPicPr>
              <p:cNvPr id="5" name="墨迹 4"/>
            </p:nvPicPr>
            <p:blipFill>
              <a:blip/>
            </p:blipFill>
            <p:spPr>
              <a:xfrm>
                <a:off x="7659511" y="1614217"/>
                <a:ext cx="22578" cy="2017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墨迹 5"/>
              <p14:cNvContentPartPr/>
              <p14:nvPr/>
            </p14:nvContentPartPr>
            <p14:xfrm>
              <a:off x="7718777" y="1381751"/>
              <a:ext cx="454378" cy="431445"/>
            </p14:xfrm>
          </p:contentPart>
        </mc:Choice>
        <mc:Fallback xmlns="">
          <p:pic>
            <p:nvPicPr>
              <p:cNvPr id="6" name="墨迹 5"/>
            </p:nvPicPr>
            <p:blipFill>
              <a:blip/>
            </p:blipFill>
            <p:spPr>
              <a:xfrm>
                <a:off x="7718777" y="1381751"/>
                <a:ext cx="454378" cy="43144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" name="墨迹 6"/>
              <p14:cNvContentPartPr/>
              <p14:nvPr/>
            </p14:nvContentPartPr>
            <p14:xfrm>
              <a:off x="8003822" y="1742699"/>
              <a:ext cx="208844" cy="42298"/>
            </p14:xfrm>
          </p:contentPart>
        </mc:Choice>
        <mc:Fallback xmlns="">
          <p:pic>
            <p:nvPicPr>
              <p:cNvPr id="7" name="墨迹 6"/>
            </p:nvPicPr>
            <p:blipFill>
              <a:blip/>
            </p:blipFill>
            <p:spPr>
              <a:xfrm>
                <a:off x="8003822" y="1742699"/>
                <a:ext cx="208844" cy="422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墨迹 7"/>
              <p14:cNvContentPartPr/>
              <p14:nvPr/>
            </p14:nvContentPartPr>
            <p14:xfrm>
              <a:off x="8218311" y="1601703"/>
              <a:ext cx="11289" cy="62038"/>
            </p14:xfrm>
          </p:contentPart>
        </mc:Choice>
        <mc:Fallback xmlns="">
          <p:pic>
            <p:nvPicPr>
              <p:cNvPr id="8" name="墨迹 7"/>
            </p:nvPicPr>
            <p:blipFill>
              <a:blip/>
            </p:blipFill>
            <p:spPr>
              <a:xfrm>
                <a:off x="8218311" y="1601703"/>
                <a:ext cx="11289" cy="6203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墨迹 8"/>
              <p14:cNvContentPartPr/>
              <p14:nvPr/>
            </p14:nvContentPartPr>
            <p14:xfrm>
              <a:off x="8297333" y="1390211"/>
              <a:ext cx="16934" cy="761373"/>
            </p14:xfrm>
          </p:contentPart>
        </mc:Choice>
        <mc:Fallback xmlns="">
          <p:pic>
            <p:nvPicPr>
              <p:cNvPr id="9" name="墨迹 8"/>
            </p:nvPicPr>
            <p:blipFill>
              <a:blip/>
            </p:blipFill>
            <p:spPr>
              <a:xfrm>
                <a:off x="8297333" y="1390211"/>
                <a:ext cx="16934" cy="76137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墨迹 9"/>
              <p14:cNvContentPartPr/>
              <p14:nvPr/>
            </p14:nvContentPartPr>
            <p14:xfrm>
              <a:off x="8269111" y="1428279"/>
              <a:ext cx="307622" cy="291860"/>
            </p14:xfrm>
          </p:contentPart>
        </mc:Choice>
        <mc:Fallback xmlns="">
          <p:pic>
            <p:nvPicPr>
              <p:cNvPr id="10" name="墨迹 9"/>
            </p:nvPicPr>
            <p:blipFill>
              <a:blip/>
            </p:blipFill>
            <p:spPr>
              <a:xfrm>
                <a:off x="8269111" y="1428279"/>
                <a:ext cx="307622" cy="2918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1" name="墨迹 10"/>
              <p14:cNvContentPartPr/>
              <p14:nvPr/>
            </p14:nvContentPartPr>
            <p14:xfrm>
              <a:off x="7793390" y="464755"/>
              <a:ext cx="523699" cy="756262"/>
            </p14:xfrm>
          </p:contentPart>
        </mc:Choice>
        <mc:Fallback xmlns="">
          <p:pic>
            <p:nvPicPr>
              <p:cNvPr id="11" name="墨迹 10"/>
            </p:nvPicPr>
            <p:blipFill>
              <a:blip/>
            </p:blipFill>
            <p:spPr>
              <a:xfrm>
                <a:off x="7793390" y="464755"/>
                <a:ext cx="523699" cy="7562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2" name="墨迹 11"/>
              <p14:cNvContentPartPr/>
              <p14:nvPr/>
            </p14:nvContentPartPr>
            <p14:xfrm>
              <a:off x="8033984" y="654217"/>
              <a:ext cx="285926" cy="244626"/>
            </p14:xfrm>
          </p:contentPart>
        </mc:Choice>
        <mc:Fallback xmlns="">
          <p:pic>
            <p:nvPicPr>
              <p:cNvPr id="12" name="墨迹 11"/>
            </p:nvPicPr>
            <p:blipFill>
              <a:blip/>
            </p:blipFill>
            <p:spPr>
              <a:xfrm>
                <a:off x="8033984" y="654217"/>
                <a:ext cx="285926" cy="24462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" name="墨迹 12"/>
              <p14:cNvContentPartPr/>
              <p14:nvPr/>
            </p14:nvContentPartPr>
            <p14:xfrm>
              <a:off x="8129940" y="541597"/>
              <a:ext cx="243593" cy="549704"/>
            </p14:xfrm>
          </p:contentPart>
        </mc:Choice>
        <mc:Fallback xmlns="">
          <p:pic>
            <p:nvPicPr>
              <p:cNvPr id="13" name="墨迹 12"/>
            </p:nvPicPr>
            <p:blipFill>
              <a:blip/>
            </p:blipFill>
            <p:spPr>
              <a:xfrm>
                <a:off x="8129940" y="541597"/>
                <a:ext cx="243593" cy="5497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4" name="墨迹 13"/>
              <p14:cNvContentPartPr/>
              <p14:nvPr/>
            </p14:nvContentPartPr>
            <p14:xfrm>
              <a:off x="8406694" y="606983"/>
              <a:ext cx="364772" cy="661972"/>
            </p14:xfrm>
          </p:contentPart>
        </mc:Choice>
        <mc:Fallback xmlns="">
          <p:pic>
            <p:nvPicPr>
              <p:cNvPr id="14" name="墨迹 13"/>
            </p:nvPicPr>
            <p:blipFill>
              <a:blip/>
            </p:blipFill>
            <p:spPr>
              <a:xfrm>
                <a:off x="8406694" y="606983"/>
                <a:ext cx="364772" cy="6619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5" name="墨迹 14"/>
              <p14:cNvContentPartPr/>
              <p14:nvPr/>
            </p14:nvContentPartPr>
            <p14:xfrm>
              <a:off x="7477301" y="772652"/>
              <a:ext cx="255587" cy="1139241"/>
            </p14:xfrm>
          </p:contentPart>
        </mc:Choice>
        <mc:Fallback xmlns="">
          <p:pic>
            <p:nvPicPr>
              <p:cNvPr id="15" name="墨迹 14"/>
            </p:nvPicPr>
            <p:blipFill>
              <a:blip/>
            </p:blipFill>
            <p:spPr>
              <a:xfrm>
                <a:off x="7477301" y="772652"/>
                <a:ext cx="255587" cy="113924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6" name="墨迹 15"/>
              <p14:cNvContentPartPr/>
              <p14:nvPr/>
            </p14:nvContentPartPr>
            <p14:xfrm>
              <a:off x="9830858" y="535781"/>
              <a:ext cx="278342" cy="639060"/>
            </p14:xfrm>
          </p:contentPart>
        </mc:Choice>
        <mc:Fallback xmlns="">
          <p:pic>
            <p:nvPicPr>
              <p:cNvPr id="16" name="墨迹 15"/>
            </p:nvPicPr>
            <p:blipFill>
              <a:blip/>
            </p:blipFill>
            <p:spPr>
              <a:xfrm>
                <a:off x="9830858" y="535781"/>
                <a:ext cx="278342" cy="6390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" name="墨迹 16"/>
              <p14:cNvContentPartPr/>
              <p14:nvPr/>
            </p14:nvContentPartPr>
            <p14:xfrm>
              <a:off x="10064044" y="561865"/>
              <a:ext cx="302859" cy="301024"/>
            </p14:xfrm>
          </p:contentPart>
        </mc:Choice>
        <mc:Fallback xmlns="">
          <p:pic>
            <p:nvPicPr>
              <p:cNvPr id="17" name="墨迹 16"/>
            </p:nvPicPr>
            <p:blipFill>
              <a:blip/>
            </p:blipFill>
            <p:spPr>
              <a:xfrm>
                <a:off x="10064044" y="561865"/>
                <a:ext cx="302859" cy="30102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" name="墨迹 17"/>
              <p14:cNvContentPartPr/>
              <p14:nvPr/>
            </p14:nvContentPartPr>
            <p14:xfrm>
              <a:off x="10351911" y="524501"/>
              <a:ext cx="255587" cy="180474"/>
            </p14:xfrm>
          </p:contentPart>
        </mc:Choice>
        <mc:Fallback xmlns="">
          <p:pic>
            <p:nvPicPr>
              <p:cNvPr id="18" name="墨迹 17"/>
            </p:nvPicPr>
            <p:blipFill>
              <a:blip/>
            </p:blipFill>
            <p:spPr>
              <a:xfrm>
                <a:off x="10351911" y="524501"/>
                <a:ext cx="255587" cy="1804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9" name="墨迹 18"/>
              <p14:cNvContentPartPr/>
              <p14:nvPr/>
            </p14:nvContentPartPr>
            <p14:xfrm>
              <a:off x="10280473" y="648577"/>
              <a:ext cx="277637" cy="228412"/>
            </p14:xfrm>
          </p:contentPart>
        </mc:Choice>
        <mc:Fallback xmlns="">
          <p:pic>
            <p:nvPicPr>
              <p:cNvPr id="19" name="墨迹 18"/>
            </p:nvPicPr>
            <p:blipFill>
              <a:blip/>
            </p:blipFill>
            <p:spPr>
              <a:xfrm>
                <a:off x="10280473" y="648577"/>
                <a:ext cx="277637" cy="2284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0" name="墨迹 19"/>
              <p14:cNvContentPartPr/>
              <p14:nvPr/>
            </p14:nvContentPartPr>
            <p14:xfrm>
              <a:off x="10555111" y="455061"/>
              <a:ext cx="240770" cy="537544"/>
            </p14:xfrm>
          </p:contentPart>
        </mc:Choice>
        <mc:Fallback xmlns="">
          <p:pic>
            <p:nvPicPr>
              <p:cNvPr id="20" name="墨迹 19"/>
            </p:nvPicPr>
            <p:blipFill>
              <a:blip/>
            </p:blipFill>
            <p:spPr>
              <a:xfrm>
                <a:off x="10555111" y="455061"/>
                <a:ext cx="240770" cy="53754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1" name="墨迹 20"/>
              <p14:cNvContentPartPr/>
              <p14:nvPr/>
            </p14:nvContentPartPr>
            <p14:xfrm>
              <a:off x="10585450" y="600110"/>
              <a:ext cx="353482" cy="282519"/>
            </p14:xfrm>
          </p:contentPart>
        </mc:Choice>
        <mc:Fallback xmlns="">
          <p:pic>
            <p:nvPicPr>
              <p:cNvPr id="21" name="墨迹 20"/>
            </p:nvPicPr>
            <p:blipFill>
              <a:blip/>
            </p:blipFill>
            <p:spPr>
              <a:xfrm>
                <a:off x="10585450" y="600110"/>
                <a:ext cx="353482" cy="282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3" name="墨迹 22"/>
              <p14:cNvContentPartPr/>
              <p14:nvPr/>
            </p14:nvContentPartPr>
            <p14:xfrm>
              <a:off x="11057467" y="648577"/>
              <a:ext cx="33867" cy="14276"/>
            </p14:xfrm>
          </p:contentPart>
        </mc:Choice>
        <mc:Fallback xmlns="">
          <p:pic>
            <p:nvPicPr>
              <p:cNvPr id="23" name="墨迹 22"/>
            </p:nvPicPr>
            <p:blipFill>
              <a:blip/>
            </p:blipFill>
            <p:spPr>
              <a:xfrm>
                <a:off x="11057467" y="648577"/>
                <a:ext cx="33867" cy="1427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" name="墨迹 23"/>
              <p14:cNvContentPartPr/>
              <p14:nvPr/>
            </p14:nvContentPartPr>
            <p14:xfrm>
              <a:off x="11034888" y="552700"/>
              <a:ext cx="5644" cy="39479"/>
            </p14:xfrm>
          </p:contentPart>
        </mc:Choice>
        <mc:Fallback xmlns="">
          <p:pic>
            <p:nvPicPr>
              <p:cNvPr id="24" name="墨迹 23"/>
            </p:nvPicPr>
            <p:blipFill>
              <a:blip/>
            </p:blipFill>
            <p:spPr>
              <a:xfrm>
                <a:off x="11034888" y="552700"/>
                <a:ext cx="5644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5" name="墨迹 24"/>
              <p14:cNvContentPartPr/>
              <p14:nvPr/>
            </p14:nvContentPartPr>
            <p14:xfrm>
              <a:off x="11029244" y="590416"/>
              <a:ext cx="28223" cy="120904"/>
            </p14:xfrm>
          </p:contentPart>
        </mc:Choice>
        <mc:Fallback xmlns="">
          <p:pic>
            <p:nvPicPr>
              <p:cNvPr id="25" name="墨迹 24"/>
            </p:nvPicPr>
            <p:blipFill>
              <a:blip/>
            </p:blipFill>
            <p:spPr>
              <a:xfrm>
                <a:off x="11029244" y="590416"/>
                <a:ext cx="28223" cy="12090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6" name="墨迹 25"/>
              <p14:cNvContentPartPr/>
              <p14:nvPr/>
            </p14:nvContentPartPr>
            <p14:xfrm>
              <a:off x="11136488" y="394433"/>
              <a:ext cx="56444" cy="648930"/>
            </p14:xfrm>
          </p:contentPart>
        </mc:Choice>
        <mc:Fallback xmlns="">
          <p:pic>
            <p:nvPicPr>
              <p:cNvPr id="26" name="墨迹 25"/>
            </p:nvPicPr>
            <p:blipFill>
              <a:blip/>
            </p:blipFill>
            <p:spPr>
              <a:xfrm>
                <a:off x="11136488" y="394433"/>
                <a:ext cx="56444" cy="64893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7" name="墨迹 26"/>
              <p14:cNvContentPartPr/>
              <p14:nvPr/>
            </p14:nvContentPartPr>
            <p14:xfrm>
              <a:off x="11080044" y="586539"/>
              <a:ext cx="143933" cy="39479"/>
            </p14:xfrm>
          </p:contentPart>
        </mc:Choice>
        <mc:Fallback xmlns="">
          <p:pic>
            <p:nvPicPr>
              <p:cNvPr id="27" name="墨迹 26"/>
            </p:nvPicPr>
            <p:blipFill>
              <a:blip/>
            </p:blipFill>
            <p:spPr>
              <a:xfrm>
                <a:off x="11080044" y="586539"/>
                <a:ext cx="143933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8" name="墨迹 27"/>
              <p14:cNvContentPartPr/>
              <p14:nvPr/>
            </p14:nvContentPartPr>
            <p14:xfrm>
              <a:off x="11200694" y="443429"/>
              <a:ext cx="440973" cy="363062"/>
            </p14:xfrm>
          </p:contentPart>
        </mc:Choice>
        <mc:Fallback xmlns="">
          <p:pic>
            <p:nvPicPr>
              <p:cNvPr id="28" name="墨迹 27"/>
            </p:nvPicPr>
            <p:blipFill>
              <a:blip/>
            </p:blipFill>
            <p:spPr>
              <a:xfrm>
                <a:off x="11200694" y="443429"/>
                <a:ext cx="440973" cy="36306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9" name="墨迹 28"/>
              <p14:cNvContentPartPr/>
              <p14:nvPr/>
            </p14:nvContentPartPr>
            <p14:xfrm>
              <a:off x="5441244" y="2278480"/>
              <a:ext cx="314678" cy="369407"/>
            </p14:xfrm>
          </p:contentPart>
        </mc:Choice>
        <mc:Fallback xmlns="">
          <p:pic>
            <p:nvPicPr>
              <p:cNvPr id="29" name="墨迹 28"/>
            </p:nvPicPr>
            <p:blipFill>
              <a:blip/>
            </p:blipFill>
            <p:spPr>
              <a:xfrm>
                <a:off x="5441244" y="2278480"/>
                <a:ext cx="314678" cy="36940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30" name="墨迹 29"/>
              <p14:cNvContentPartPr/>
              <p14:nvPr/>
            </p14:nvContentPartPr>
            <p14:xfrm>
              <a:off x="3140604" y="5276035"/>
              <a:ext cx="110596" cy="218542"/>
            </p14:xfrm>
          </p:contentPart>
        </mc:Choice>
        <mc:Fallback xmlns="">
          <p:pic>
            <p:nvPicPr>
              <p:cNvPr id="30" name="墨迹 29"/>
            </p:nvPicPr>
            <p:blipFill>
              <a:blip/>
            </p:blipFill>
            <p:spPr>
              <a:xfrm>
                <a:off x="3140604" y="5276035"/>
                <a:ext cx="110596" cy="21854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31" name="墨迹 30"/>
              <p14:cNvContentPartPr/>
              <p14:nvPr/>
            </p14:nvContentPartPr>
            <p14:xfrm>
              <a:off x="3256844" y="5174518"/>
              <a:ext cx="259644" cy="328519"/>
            </p14:xfrm>
          </p:contentPart>
        </mc:Choice>
        <mc:Fallback xmlns="">
          <p:pic>
            <p:nvPicPr>
              <p:cNvPr id="31" name="墨迹 30"/>
            </p:nvPicPr>
            <p:blipFill>
              <a:blip/>
            </p:blipFill>
            <p:spPr>
              <a:xfrm>
                <a:off x="3256844" y="5174518"/>
                <a:ext cx="259644" cy="3285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32" name="墨迹 31"/>
              <p14:cNvContentPartPr/>
              <p14:nvPr/>
            </p14:nvContentPartPr>
            <p14:xfrm>
              <a:off x="2942166" y="5603143"/>
              <a:ext cx="218722" cy="408886"/>
            </p14:xfrm>
          </p:contentPart>
        </mc:Choice>
        <mc:Fallback xmlns="">
          <p:pic>
            <p:nvPicPr>
              <p:cNvPr id="32" name="墨迹 31"/>
            </p:nvPicPr>
            <p:blipFill>
              <a:blip/>
            </p:blipFill>
            <p:spPr>
              <a:xfrm>
                <a:off x="2942166" y="5603143"/>
                <a:ext cx="218722" cy="40888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33" name="墨迹 32"/>
              <p14:cNvContentPartPr/>
              <p14:nvPr/>
            </p14:nvContentPartPr>
            <p14:xfrm>
              <a:off x="3270073" y="5678576"/>
              <a:ext cx="34749" cy="330633"/>
            </p14:xfrm>
          </p:contentPart>
        </mc:Choice>
        <mc:Fallback xmlns="">
          <p:pic>
            <p:nvPicPr>
              <p:cNvPr id="33" name="墨迹 32"/>
            </p:nvPicPr>
            <p:blipFill>
              <a:blip/>
            </p:blipFill>
            <p:spPr>
              <a:xfrm>
                <a:off x="3270073" y="5678576"/>
                <a:ext cx="34749" cy="3306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34" name="墨迹 33"/>
              <p14:cNvContentPartPr/>
              <p14:nvPr/>
            </p14:nvContentPartPr>
            <p14:xfrm>
              <a:off x="3499555" y="5684921"/>
              <a:ext cx="163689" cy="242511"/>
            </p14:xfrm>
          </p:contentPart>
        </mc:Choice>
        <mc:Fallback xmlns="">
          <p:pic>
            <p:nvPicPr>
              <p:cNvPr id="34" name="墨迹 33"/>
            </p:nvPicPr>
            <p:blipFill>
              <a:blip/>
            </p:blipFill>
            <p:spPr>
              <a:xfrm>
                <a:off x="3499555" y="5684921"/>
                <a:ext cx="163689" cy="2425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5" name="墨迹 34"/>
              <p14:cNvContentPartPr/>
              <p14:nvPr/>
            </p14:nvContentPartPr>
            <p14:xfrm>
              <a:off x="2678288" y="6053446"/>
              <a:ext cx="25400" cy="243393"/>
            </p14:xfrm>
          </p:contentPart>
        </mc:Choice>
        <mc:Fallback xmlns="">
          <p:pic>
            <p:nvPicPr>
              <p:cNvPr id="35" name="墨迹 34"/>
            </p:nvPicPr>
            <p:blipFill>
              <a:blip/>
            </p:blipFill>
            <p:spPr>
              <a:xfrm>
                <a:off x="2678288" y="6053446"/>
                <a:ext cx="25400" cy="24339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36" name="墨迹 35"/>
              <p14:cNvContentPartPr/>
              <p14:nvPr/>
            </p14:nvContentPartPr>
            <p14:xfrm>
              <a:off x="2675466" y="6136105"/>
              <a:ext cx="166511" cy="22559"/>
            </p14:xfrm>
          </p:contentPart>
        </mc:Choice>
        <mc:Fallback xmlns="">
          <p:pic>
            <p:nvPicPr>
              <p:cNvPr id="36" name="墨迹 35"/>
            </p:nvPicPr>
            <p:blipFill>
              <a:blip/>
            </p:blipFill>
            <p:spPr>
              <a:xfrm>
                <a:off x="2675466" y="6136105"/>
                <a:ext cx="166511" cy="2255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37" name="墨迹 36"/>
              <p14:cNvContentPartPr/>
              <p14:nvPr/>
            </p14:nvContentPartPr>
            <p14:xfrm>
              <a:off x="2850444" y="6051508"/>
              <a:ext cx="11289" cy="245331"/>
            </p14:xfrm>
          </p:contentPart>
        </mc:Choice>
        <mc:Fallback xmlns="">
          <p:pic>
            <p:nvPicPr>
              <p:cNvPr id="37" name="墨迹 36"/>
            </p:nvPicPr>
            <p:blipFill>
              <a:blip/>
            </p:blipFill>
            <p:spPr>
              <a:xfrm>
                <a:off x="2850444" y="6051508"/>
                <a:ext cx="11289" cy="2453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38" name="墨迹 37"/>
              <p14:cNvContentPartPr/>
              <p14:nvPr/>
            </p14:nvContentPartPr>
            <p14:xfrm>
              <a:off x="3146777" y="6071247"/>
              <a:ext cx="19756" cy="222772"/>
            </p14:xfrm>
          </p:contentPart>
        </mc:Choice>
        <mc:Fallback xmlns="">
          <p:pic>
            <p:nvPicPr>
              <p:cNvPr id="38" name="墨迹 37"/>
            </p:nvPicPr>
            <p:blipFill>
              <a:blip/>
            </p:blipFill>
            <p:spPr>
              <a:xfrm>
                <a:off x="3146777" y="6071247"/>
                <a:ext cx="19756" cy="22277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39" name="墨迹 38"/>
              <p14:cNvContentPartPr/>
              <p14:nvPr/>
            </p14:nvContentPartPr>
            <p14:xfrm>
              <a:off x="3200400" y="6133285"/>
              <a:ext cx="110066" cy="25379"/>
            </p14:xfrm>
          </p:contentPart>
        </mc:Choice>
        <mc:Fallback xmlns="">
          <p:pic>
            <p:nvPicPr>
              <p:cNvPr id="39" name="墨迹 38"/>
            </p:nvPicPr>
            <p:blipFill>
              <a:blip/>
            </p:blipFill>
            <p:spPr>
              <a:xfrm>
                <a:off x="3200400" y="6133285"/>
                <a:ext cx="110066" cy="253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40" name="墨迹 39"/>
              <p14:cNvContentPartPr/>
              <p14:nvPr/>
            </p14:nvContentPartPr>
            <p14:xfrm>
              <a:off x="3318933" y="6062787"/>
              <a:ext cx="5644" cy="256612"/>
            </p14:xfrm>
          </p:contentPart>
        </mc:Choice>
        <mc:Fallback xmlns="">
          <p:pic>
            <p:nvPicPr>
              <p:cNvPr id="40" name="墨迹 39"/>
            </p:nvPicPr>
            <p:blipFill>
              <a:blip/>
            </p:blipFill>
            <p:spPr>
              <a:xfrm>
                <a:off x="3318933" y="6062787"/>
                <a:ext cx="5644" cy="25661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41" name="墨迹 40"/>
              <p14:cNvContentPartPr/>
              <p14:nvPr/>
            </p14:nvContentPartPr>
            <p14:xfrm>
              <a:off x="3620911" y="5981715"/>
              <a:ext cx="14111" cy="222067"/>
            </p14:xfrm>
          </p:contentPart>
        </mc:Choice>
        <mc:Fallback xmlns="">
          <p:pic>
            <p:nvPicPr>
              <p:cNvPr id="41" name="墨迹 40"/>
            </p:nvPicPr>
            <p:blipFill>
              <a:blip/>
            </p:blipFill>
            <p:spPr>
              <a:xfrm>
                <a:off x="3620911" y="5981715"/>
                <a:ext cx="14111" cy="22206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42" name="墨迹 41"/>
              <p14:cNvContentPartPr/>
              <p14:nvPr/>
            </p14:nvContentPartPr>
            <p14:xfrm>
              <a:off x="3674533" y="6034588"/>
              <a:ext cx="129822" cy="45119"/>
            </p14:xfrm>
          </p:contentPart>
        </mc:Choice>
        <mc:Fallback xmlns="">
          <p:pic>
            <p:nvPicPr>
              <p:cNvPr id="42" name="墨迹 41"/>
            </p:nvPicPr>
            <p:blipFill>
              <a:blip/>
            </p:blipFill>
            <p:spPr>
              <a:xfrm>
                <a:off x="3674533" y="6034588"/>
                <a:ext cx="129822" cy="4511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43" name="墨迹 42"/>
              <p14:cNvContentPartPr/>
              <p14:nvPr/>
            </p14:nvContentPartPr>
            <p14:xfrm>
              <a:off x="3812822" y="5942589"/>
              <a:ext cx="19755" cy="362710"/>
            </p14:xfrm>
          </p:contentPart>
        </mc:Choice>
        <mc:Fallback xmlns="">
          <p:pic>
            <p:nvPicPr>
              <p:cNvPr id="43" name="墨迹 42"/>
            </p:nvPicPr>
            <p:blipFill>
              <a:blip/>
            </p:blipFill>
            <p:spPr>
              <a:xfrm>
                <a:off x="3812822" y="5942589"/>
                <a:ext cx="19755" cy="3627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44" name="墨迹 43"/>
              <p14:cNvContentPartPr/>
              <p14:nvPr/>
            </p14:nvContentPartPr>
            <p14:xfrm>
              <a:off x="4958644" y="5134511"/>
              <a:ext cx="187678" cy="426334"/>
            </p14:xfrm>
          </p:contentPart>
        </mc:Choice>
        <mc:Fallback xmlns="">
          <p:pic>
            <p:nvPicPr>
              <p:cNvPr id="44" name="墨迹 43"/>
            </p:nvPicPr>
            <p:blipFill>
              <a:blip/>
            </p:blipFill>
            <p:spPr>
              <a:xfrm>
                <a:off x="4958644" y="5134511"/>
                <a:ext cx="187678" cy="42633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45" name="墨迹 44"/>
              <p14:cNvContentPartPr/>
              <p14:nvPr/>
            </p14:nvContentPartPr>
            <p14:xfrm>
              <a:off x="4699000" y="5515727"/>
              <a:ext cx="217311" cy="420165"/>
            </p14:xfrm>
          </p:contentPart>
        </mc:Choice>
        <mc:Fallback xmlns="">
          <p:pic>
            <p:nvPicPr>
              <p:cNvPr id="45" name="墨迹 44"/>
            </p:nvPicPr>
            <p:blipFill>
              <a:blip/>
            </p:blipFill>
            <p:spPr>
              <a:xfrm>
                <a:off x="4699000" y="5515727"/>
                <a:ext cx="217311" cy="42016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46" name="墨迹 45"/>
              <p14:cNvContentPartPr/>
              <p14:nvPr/>
            </p14:nvContentPartPr>
            <p14:xfrm>
              <a:off x="5029200" y="5589044"/>
              <a:ext cx="19755" cy="346847"/>
            </p14:xfrm>
          </p:contentPart>
        </mc:Choice>
        <mc:Fallback xmlns="">
          <p:pic>
            <p:nvPicPr>
              <p:cNvPr id="46" name="墨迹 45"/>
            </p:nvPicPr>
            <p:blipFill>
              <a:blip/>
            </p:blipFill>
            <p:spPr>
              <a:xfrm>
                <a:off x="5029200" y="5589044"/>
                <a:ext cx="19755" cy="34684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47" name="墨迹 46"/>
              <p14:cNvContentPartPr/>
              <p14:nvPr/>
            </p14:nvContentPartPr>
            <p14:xfrm>
              <a:off x="5311422" y="5605963"/>
              <a:ext cx="222955" cy="281990"/>
            </p14:xfrm>
          </p:contentPart>
        </mc:Choice>
        <mc:Fallback xmlns="">
          <p:pic>
            <p:nvPicPr>
              <p:cNvPr id="47" name="墨迹 46"/>
            </p:nvPicPr>
            <p:blipFill>
              <a:blip/>
            </p:blipFill>
            <p:spPr>
              <a:xfrm>
                <a:off x="5311422" y="5605963"/>
                <a:ext cx="222955" cy="2819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48" name="墨迹 47"/>
              <p14:cNvContentPartPr/>
              <p14:nvPr/>
            </p14:nvContentPartPr>
            <p14:xfrm>
              <a:off x="4543777" y="6003217"/>
              <a:ext cx="163689" cy="197040"/>
            </p14:xfrm>
          </p:contentPart>
        </mc:Choice>
        <mc:Fallback xmlns="">
          <p:pic>
            <p:nvPicPr>
              <p:cNvPr id="48" name="墨迹 47"/>
            </p:nvPicPr>
            <p:blipFill>
              <a:blip/>
            </p:blipFill>
            <p:spPr>
              <a:xfrm>
                <a:off x="4543777" y="6003217"/>
                <a:ext cx="163689" cy="19704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9" name="墨迹 48"/>
              <p14:cNvContentPartPr/>
              <p14:nvPr/>
            </p14:nvContentPartPr>
            <p14:xfrm>
              <a:off x="4718755" y="6016964"/>
              <a:ext cx="25400" cy="237577"/>
            </p14:xfrm>
          </p:contentPart>
        </mc:Choice>
        <mc:Fallback xmlns="">
          <p:pic>
            <p:nvPicPr>
              <p:cNvPr id="49" name="墨迹 48"/>
            </p:nvPicPr>
            <p:blipFill>
              <a:blip/>
            </p:blipFill>
            <p:spPr>
              <a:xfrm>
                <a:off x="4718755" y="6016964"/>
                <a:ext cx="25400" cy="23757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50" name="墨迹 49"/>
              <p14:cNvContentPartPr/>
              <p14:nvPr/>
            </p14:nvContentPartPr>
            <p14:xfrm>
              <a:off x="4975577" y="6049746"/>
              <a:ext cx="19756" cy="182236"/>
            </p14:xfrm>
          </p:contentPart>
        </mc:Choice>
        <mc:Fallback xmlns="">
          <p:pic>
            <p:nvPicPr>
              <p:cNvPr id="50" name="墨迹 49"/>
            </p:nvPicPr>
            <p:blipFill>
              <a:blip/>
            </p:blipFill>
            <p:spPr>
              <a:xfrm>
                <a:off x="4975577" y="6049746"/>
                <a:ext cx="19756" cy="18223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51" name="墨迹 50"/>
              <p14:cNvContentPartPr/>
              <p14:nvPr/>
            </p14:nvContentPartPr>
            <p14:xfrm>
              <a:off x="5000977" y="6079707"/>
              <a:ext cx="141111" cy="39478"/>
            </p14:xfrm>
          </p:contentPart>
        </mc:Choice>
        <mc:Fallback xmlns="">
          <p:pic>
            <p:nvPicPr>
              <p:cNvPr id="51" name="墨迹 50"/>
            </p:nvPicPr>
            <p:blipFill>
              <a:blip/>
            </p:blipFill>
            <p:spPr>
              <a:xfrm>
                <a:off x="5000977" y="6079707"/>
                <a:ext cx="141111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52" name="墨迹 51"/>
              <p14:cNvContentPartPr/>
              <p14:nvPr/>
            </p14:nvContentPartPr>
            <p14:xfrm>
              <a:off x="5130800" y="6012029"/>
              <a:ext cx="22577" cy="284810"/>
            </p14:xfrm>
          </p:contentPart>
        </mc:Choice>
        <mc:Fallback xmlns="">
          <p:pic>
            <p:nvPicPr>
              <p:cNvPr id="52" name="墨迹 51"/>
            </p:nvPicPr>
            <p:blipFill>
              <a:blip/>
            </p:blipFill>
            <p:spPr>
              <a:xfrm>
                <a:off x="5130800" y="6012029"/>
                <a:ext cx="22577" cy="28481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53" name="墨迹 52"/>
              <p14:cNvContentPartPr/>
              <p14:nvPr/>
            </p14:nvContentPartPr>
            <p14:xfrm>
              <a:off x="5410200" y="5968849"/>
              <a:ext cx="25400" cy="195455"/>
            </p14:xfrm>
          </p:contentPart>
        </mc:Choice>
        <mc:Fallback xmlns="">
          <p:pic>
            <p:nvPicPr>
              <p:cNvPr id="53" name="墨迹 52"/>
            </p:nvPicPr>
            <p:blipFill>
              <a:blip/>
            </p:blipFill>
            <p:spPr>
              <a:xfrm>
                <a:off x="5410200" y="5968849"/>
                <a:ext cx="25400" cy="19545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54" name="墨迹 53"/>
              <p14:cNvContentPartPr/>
              <p14:nvPr/>
            </p14:nvContentPartPr>
            <p14:xfrm>
              <a:off x="5452533" y="6034588"/>
              <a:ext cx="146756" cy="39479"/>
            </p14:xfrm>
          </p:contentPart>
        </mc:Choice>
        <mc:Fallback xmlns="">
          <p:pic>
            <p:nvPicPr>
              <p:cNvPr id="54" name="墨迹 53"/>
            </p:nvPicPr>
            <p:blipFill>
              <a:blip/>
            </p:blipFill>
            <p:spPr>
              <a:xfrm>
                <a:off x="5452533" y="6034588"/>
                <a:ext cx="146756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5" name="墨迹 54"/>
              <p14:cNvContentPartPr/>
              <p14:nvPr/>
            </p14:nvContentPartPr>
            <p14:xfrm>
              <a:off x="5633155" y="5900114"/>
              <a:ext cx="11289" cy="453123"/>
            </p14:xfrm>
          </p:contentPart>
        </mc:Choice>
        <mc:Fallback xmlns="">
          <p:pic>
            <p:nvPicPr>
              <p:cNvPr id="55" name="墨迹 54"/>
            </p:nvPicPr>
            <p:blipFill>
              <a:blip/>
            </p:blipFill>
            <p:spPr>
              <a:xfrm>
                <a:off x="5633155" y="5900114"/>
                <a:ext cx="11289" cy="45312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6">
            <p14:nvContentPartPr>
              <p14:cNvPr id="56" name="墨迹 55"/>
              <p14:cNvContentPartPr/>
              <p14:nvPr/>
            </p14:nvContentPartPr>
            <p14:xfrm>
              <a:off x="10443632" y="2974995"/>
              <a:ext cx="159456" cy="229646"/>
            </p14:xfrm>
          </p:contentPart>
        </mc:Choice>
        <mc:Fallback xmlns="">
          <p:pic>
            <p:nvPicPr>
              <p:cNvPr id="56" name="墨迹 55"/>
            </p:nvPicPr>
            <p:blipFill>
              <a:blip/>
            </p:blipFill>
            <p:spPr>
              <a:xfrm>
                <a:off x="10443632" y="2974995"/>
                <a:ext cx="159456" cy="2296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57" name="墨迹 56"/>
              <p14:cNvContentPartPr/>
              <p14:nvPr/>
            </p14:nvContentPartPr>
            <p14:xfrm>
              <a:off x="10579629" y="2958076"/>
              <a:ext cx="48860" cy="337683"/>
            </p14:xfrm>
          </p:contentPart>
        </mc:Choice>
        <mc:Fallback xmlns="">
          <p:pic>
            <p:nvPicPr>
              <p:cNvPr id="57" name="墨迹 56"/>
            </p:nvPicPr>
            <p:blipFill>
              <a:blip/>
            </p:blipFill>
            <p:spPr>
              <a:xfrm>
                <a:off x="10579629" y="2958076"/>
                <a:ext cx="48860" cy="3376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58" name="墨迹 57"/>
              <p14:cNvContentPartPr/>
              <p14:nvPr/>
            </p14:nvContentPartPr>
            <p14:xfrm>
              <a:off x="10690577" y="3006014"/>
              <a:ext cx="163688" cy="203033"/>
            </p14:xfrm>
          </p:contentPart>
        </mc:Choice>
        <mc:Fallback xmlns="">
          <p:pic>
            <p:nvPicPr>
              <p:cNvPr id="58" name="墨迹 57"/>
            </p:nvPicPr>
            <p:blipFill>
              <a:blip/>
            </p:blipFill>
            <p:spPr>
              <a:xfrm>
                <a:off x="10690577" y="3006014"/>
                <a:ext cx="163688" cy="20303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59" name="墨迹 58"/>
              <p14:cNvContentPartPr/>
              <p14:nvPr/>
            </p14:nvContentPartPr>
            <p14:xfrm>
              <a:off x="10911239" y="3062412"/>
              <a:ext cx="298626" cy="11280"/>
            </p14:xfrm>
          </p:contentPart>
        </mc:Choice>
        <mc:Fallback xmlns="">
          <p:pic>
            <p:nvPicPr>
              <p:cNvPr id="59" name="墨迹 58"/>
            </p:nvPicPr>
            <p:blipFill>
              <a:blip/>
            </p:blipFill>
            <p:spPr>
              <a:xfrm>
                <a:off x="10911239" y="3062412"/>
                <a:ext cx="298626" cy="1128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0">
            <p14:nvContentPartPr>
              <p14:cNvPr id="60" name="墨迹 59"/>
              <p14:cNvContentPartPr/>
              <p14:nvPr/>
            </p14:nvContentPartPr>
            <p14:xfrm>
              <a:off x="11271955" y="2918597"/>
              <a:ext cx="235656" cy="344028"/>
            </p14:xfrm>
          </p:contentPart>
        </mc:Choice>
        <mc:Fallback xmlns="">
          <p:pic>
            <p:nvPicPr>
              <p:cNvPr id="60" name="墨迹 59"/>
            </p:nvPicPr>
            <p:blipFill>
              <a:blip/>
            </p:blipFill>
            <p:spPr>
              <a:xfrm>
                <a:off x="11271955" y="2918597"/>
                <a:ext cx="235656" cy="3440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1">
            <p14:nvContentPartPr>
              <p14:cNvPr id="61" name="墨迹 60"/>
              <p14:cNvContentPartPr/>
              <p14:nvPr/>
            </p14:nvContentPartPr>
            <p14:xfrm>
              <a:off x="10419644" y="3410670"/>
              <a:ext cx="73377" cy="234757"/>
            </p14:xfrm>
          </p:contentPart>
        </mc:Choice>
        <mc:Fallback xmlns="">
          <p:pic>
            <p:nvPicPr>
              <p:cNvPr id="61" name="墨迹 60"/>
            </p:nvPicPr>
            <p:blipFill>
              <a:blip/>
            </p:blipFill>
            <p:spPr>
              <a:xfrm>
                <a:off x="10419644" y="3410670"/>
                <a:ext cx="73377" cy="23475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2">
            <p14:nvContentPartPr>
              <p14:cNvPr id="62" name="墨迹 61"/>
              <p14:cNvContentPartPr/>
              <p14:nvPr/>
            </p14:nvContentPartPr>
            <p14:xfrm>
              <a:off x="10470444" y="3519236"/>
              <a:ext cx="138288" cy="39479"/>
            </p14:xfrm>
          </p:contentPart>
        </mc:Choice>
        <mc:Fallback xmlns="">
          <p:pic>
            <p:nvPicPr>
              <p:cNvPr id="62" name="墨迹 61"/>
            </p:nvPicPr>
            <p:blipFill>
              <a:blip/>
            </p:blipFill>
            <p:spPr>
              <a:xfrm>
                <a:off x="10470444" y="3519236"/>
                <a:ext cx="138288" cy="394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3">
            <p14:nvContentPartPr>
              <p14:cNvPr id="63" name="墨迹 62"/>
              <p14:cNvContentPartPr/>
              <p14:nvPr/>
            </p14:nvContentPartPr>
            <p14:xfrm>
              <a:off x="10583332" y="3402916"/>
              <a:ext cx="50800" cy="370111"/>
            </p14:xfrm>
          </p:contentPart>
        </mc:Choice>
        <mc:Fallback xmlns="">
          <p:pic>
            <p:nvPicPr>
              <p:cNvPr id="63" name="墨迹 62"/>
            </p:nvPicPr>
            <p:blipFill>
              <a:blip/>
            </p:blipFill>
            <p:spPr>
              <a:xfrm>
                <a:off x="10583332" y="3402916"/>
                <a:ext cx="50800" cy="37011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4">
            <p14:nvContentPartPr>
              <p14:cNvPr id="64" name="墨迹 63"/>
              <p14:cNvContentPartPr/>
              <p14:nvPr/>
            </p14:nvContentPartPr>
            <p14:xfrm>
              <a:off x="10718800" y="3442218"/>
              <a:ext cx="156632" cy="178535"/>
            </p14:xfrm>
          </p:contentPart>
        </mc:Choice>
        <mc:Fallback xmlns="">
          <p:pic>
            <p:nvPicPr>
              <p:cNvPr id="64" name="墨迹 63"/>
            </p:nvPicPr>
            <p:blipFill>
              <a:blip/>
            </p:blipFill>
            <p:spPr>
              <a:xfrm>
                <a:off x="10718800" y="3442218"/>
                <a:ext cx="156632" cy="1785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5">
            <p14:nvContentPartPr>
              <p14:cNvPr id="65" name="墨迹 64"/>
              <p14:cNvContentPartPr/>
              <p14:nvPr/>
            </p14:nvContentPartPr>
            <p14:xfrm>
              <a:off x="10926938" y="3519236"/>
              <a:ext cx="291394" cy="22560"/>
            </p14:xfrm>
          </p:contentPart>
        </mc:Choice>
        <mc:Fallback xmlns="">
          <p:pic>
            <p:nvPicPr>
              <p:cNvPr id="65" name="墨迹 64"/>
            </p:nvPicPr>
            <p:blipFill>
              <a:blip/>
            </p:blipFill>
            <p:spPr>
              <a:xfrm>
                <a:off x="10926938" y="3519236"/>
                <a:ext cx="291394" cy="225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6">
            <p14:nvContentPartPr>
              <p14:cNvPr id="66" name="墨迹 65"/>
              <p14:cNvContentPartPr/>
              <p14:nvPr/>
            </p14:nvContentPartPr>
            <p14:xfrm>
              <a:off x="11243732" y="3420540"/>
              <a:ext cx="67733" cy="247446"/>
            </p14:xfrm>
          </p:contentPart>
        </mc:Choice>
        <mc:Fallback xmlns="">
          <p:pic>
            <p:nvPicPr>
              <p:cNvPr id="66" name="墨迹 65"/>
            </p:nvPicPr>
            <p:blipFill>
              <a:blip/>
            </p:blipFill>
            <p:spPr>
              <a:xfrm>
                <a:off x="11243732" y="3420540"/>
                <a:ext cx="67733" cy="247446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">
            <p14:nvContentPartPr>
              <p14:cNvPr id="67" name="墨迹 66"/>
              <p14:cNvContentPartPr/>
              <p14:nvPr/>
            </p14:nvContentPartPr>
            <p14:xfrm>
              <a:off x="11270368" y="3372601"/>
              <a:ext cx="129999" cy="259431"/>
            </p14:xfrm>
          </p:contentPart>
        </mc:Choice>
        <mc:Fallback xmlns="">
          <p:pic>
            <p:nvPicPr>
              <p:cNvPr id="67" name="墨迹 66"/>
            </p:nvPicPr>
            <p:blipFill>
              <a:blip/>
            </p:blipFill>
            <p:spPr>
              <a:xfrm>
                <a:off x="11270368" y="3372601"/>
                <a:ext cx="129999" cy="25943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68" name="墨迹 67"/>
              <p14:cNvContentPartPr/>
              <p14:nvPr/>
            </p14:nvContentPartPr>
            <p14:xfrm>
              <a:off x="11430000" y="3355682"/>
              <a:ext cx="338667" cy="308074"/>
            </p14:xfrm>
          </p:contentPart>
        </mc:Choice>
        <mc:Fallback xmlns="">
          <p:pic>
            <p:nvPicPr>
              <p:cNvPr id="68" name="墨迹 67"/>
            </p:nvPicPr>
            <p:blipFill>
              <a:blip/>
            </p:blipFill>
            <p:spPr>
              <a:xfrm>
                <a:off x="11430000" y="3355682"/>
                <a:ext cx="338667" cy="308074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9">
            <p14:nvContentPartPr>
              <p14:cNvPr id="69" name="墨迹 68"/>
              <p14:cNvContentPartPr/>
              <p14:nvPr/>
            </p14:nvContentPartPr>
            <p14:xfrm>
              <a:off x="10668000" y="2741120"/>
              <a:ext cx="79022" cy="521505"/>
            </p14:xfrm>
          </p:contentPart>
        </mc:Choice>
        <mc:Fallback xmlns="">
          <p:pic>
            <p:nvPicPr>
              <p:cNvPr id="69" name="墨迹 68"/>
            </p:nvPicPr>
            <p:blipFill>
              <a:blip/>
            </p:blipFill>
            <p:spPr>
              <a:xfrm>
                <a:off x="10668000" y="2741120"/>
                <a:ext cx="79022" cy="52150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70" name="墨迹 69"/>
              <p14:cNvContentPartPr/>
              <p14:nvPr/>
            </p14:nvContentPartPr>
            <p14:xfrm>
              <a:off x="10620022" y="3355682"/>
              <a:ext cx="87489" cy="592179"/>
            </p14:xfrm>
          </p:contentPart>
        </mc:Choice>
        <mc:Fallback xmlns="">
          <p:pic>
            <p:nvPicPr>
              <p:cNvPr id="70" name="墨迹 69"/>
            </p:nvPicPr>
            <p:blipFill>
              <a:blip/>
            </p:blipFill>
            <p:spPr>
              <a:xfrm>
                <a:off x="10620022" y="3355682"/>
                <a:ext cx="87489" cy="59217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1">
            <p14:nvContentPartPr>
              <p14:cNvPr id="71" name="墨迹 70"/>
              <p14:cNvContentPartPr/>
              <p14:nvPr/>
            </p14:nvContentPartPr>
            <p14:xfrm>
              <a:off x="11128022" y="2881939"/>
              <a:ext cx="36689" cy="2820"/>
            </p14:xfrm>
          </p:contentPart>
        </mc:Choice>
        <mc:Fallback xmlns="">
          <p:pic>
            <p:nvPicPr>
              <p:cNvPr id="71" name="墨迹 70"/>
            </p:nvPicPr>
            <p:blipFill>
              <a:blip/>
            </p:blipFill>
            <p:spPr>
              <a:xfrm>
                <a:off x="11128022" y="2881939"/>
                <a:ext cx="36689" cy="28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2">
            <p14:nvContentPartPr>
              <p14:cNvPr id="72" name="墨迹 71"/>
              <p14:cNvContentPartPr/>
              <p14:nvPr/>
            </p14:nvContentPartPr>
            <p14:xfrm>
              <a:off x="10961863" y="2881939"/>
              <a:ext cx="355248" cy="39478"/>
            </p14:xfrm>
          </p:contentPart>
        </mc:Choice>
        <mc:Fallback xmlns="">
          <p:pic>
            <p:nvPicPr>
              <p:cNvPr id="72" name="墨迹 71"/>
            </p:nvPicPr>
            <p:blipFill>
              <a:blip/>
            </p:blipFill>
            <p:spPr>
              <a:xfrm>
                <a:off x="10961863" y="2881939"/>
                <a:ext cx="355248" cy="3947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73" name="墨迹 72"/>
              <p14:cNvContentPartPr/>
              <p14:nvPr/>
            </p14:nvContentPartPr>
            <p14:xfrm>
              <a:off x="11218332" y="2805801"/>
              <a:ext cx="166512" cy="200213"/>
            </p14:xfrm>
          </p:contentPart>
        </mc:Choice>
        <mc:Fallback xmlns="">
          <p:pic>
            <p:nvPicPr>
              <p:cNvPr id="73" name="墨迹 72"/>
            </p:nvPicPr>
            <p:blipFill>
              <a:blip/>
            </p:blipFill>
            <p:spPr>
              <a:xfrm>
                <a:off x="11218332" y="2805801"/>
                <a:ext cx="166512" cy="2002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74" name="墨迹 73"/>
              <p14:cNvContentPartPr/>
              <p14:nvPr/>
            </p14:nvContentPartPr>
            <p14:xfrm>
              <a:off x="11212512" y="2477283"/>
              <a:ext cx="240065" cy="227002"/>
            </p14:xfrm>
          </p:contentPart>
        </mc:Choice>
        <mc:Fallback xmlns="">
          <p:pic>
            <p:nvPicPr>
              <p:cNvPr id="74" name="墨迹 73"/>
            </p:nvPicPr>
            <p:blipFill>
              <a:blip/>
            </p:blipFill>
            <p:spPr>
              <a:xfrm>
                <a:off x="11212512" y="2477283"/>
                <a:ext cx="240065" cy="227002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5">
            <p14:nvContentPartPr>
              <p14:cNvPr id="75" name="墨迹 74"/>
              <p14:cNvContentPartPr/>
              <p14:nvPr/>
            </p14:nvContentPartPr>
            <p14:xfrm>
              <a:off x="11305822" y="2622508"/>
              <a:ext cx="129823" cy="121960"/>
            </p14:xfrm>
          </p:contentPart>
        </mc:Choice>
        <mc:Fallback xmlns="">
          <p:pic>
            <p:nvPicPr>
              <p:cNvPr id="75" name="墨迹 74"/>
            </p:nvPicPr>
            <p:blipFill>
              <a:blip/>
            </p:blipFill>
            <p:spPr>
              <a:xfrm>
                <a:off x="11305822" y="2622508"/>
                <a:ext cx="129823" cy="12196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76" name="墨迹 75"/>
              <p14:cNvContentPartPr/>
              <p14:nvPr/>
            </p14:nvContentPartPr>
            <p14:xfrm>
              <a:off x="11458222" y="2541788"/>
              <a:ext cx="39512" cy="152099"/>
            </p14:xfrm>
          </p:contentPart>
        </mc:Choice>
        <mc:Fallback xmlns="">
          <p:pic>
            <p:nvPicPr>
              <p:cNvPr id="76" name="墨迹 75"/>
            </p:nvPicPr>
            <p:blipFill>
              <a:blip/>
            </p:blipFill>
            <p:spPr>
              <a:xfrm>
                <a:off x="11458222" y="2541788"/>
                <a:ext cx="39512" cy="15209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7">
            <p14:nvContentPartPr>
              <p14:cNvPr id="77" name="墨迹 76"/>
              <p14:cNvContentPartPr/>
              <p14:nvPr/>
            </p14:nvContentPartPr>
            <p14:xfrm>
              <a:off x="11488385" y="2430754"/>
              <a:ext cx="143404" cy="310190"/>
            </p14:xfrm>
          </p:contentPart>
        </mc:Choice>
        <mc:Fallback xmlns="">
          <p:pic>
            <p:nvPicPr>
              <p:cNvPr id="77" name="墨迹 76"/>
            </p:nvPicPr>
            <p:blipFill>
              <a:blip/>
            </p:blipFill>
            <p:spPr>
              <a:xfrm>
                <a:off x="11488385" y="2430754"/>
                <a:ext cx="143404" cy="31019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8">
            <p14:nvContentPartPr>
              <p14:cNvPr id="78" name="墨迹 77"/>
              <p14:cNvContentPartPr/>
              <p14:nvPr/>
            </p14:nvContentPartPr>
            <p14:xfrm>
              <a:off x="11665831" y="2272840"/>
              <a:ext cx="455613" cy="265071"/>
            </p14:xfrm>
          </p:contentPart>
        </mc:Choice>
        <mc:Fallback xmlns="">
          <p:pic>
            <p:nvPicPr>
              <p:cNvPr id="78" name="墨迹 77"/>
            </p:nvPicPr>
            <p:blipFill>
              <a:blip/>
            </p:blipFill>
            <p:spPr>
              <a:xfrm>
                <a:off x="11665831" y="2272840"/>
                <a:ext cx="455613" cy="265071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9">
            <p14:nvContentPartPr>
              <p14:cNvPr id="79" name="墨迹 78"/>
              <p14:cNvContentPartPr/>
              <p14:nvPr/>
            </p14:nvContentPartPr>
            <p14:xfrm>
              <a:off x="4856338" y="3868904"/>
              <a:ext cx="220839" cy="300143"/>
            </p14:xfrm>
          </p:contentPart>
        </mc:Choice>
        <mc:Fallback xmlns="">
          <p:pic>
            <p:nvPicPr>
              <p:cNvPr id="79" name="墨迹 78"/>
            </p:nvPicPr>
            <p:blipFill>
              <a:blip/>
            </p:blipFill>
            <p:spPr>
              <a:xfrm>
                <a:off x="4856338" y="3868904"/>
                <a:ext cx="220839" cy="30014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0">
            <p14:nvContentPartPr>
              <p14:cNvPr id="80" name="墨迹 79"/>
              <p14:cNvContentPartPr/>
              <p14:nvPr/>
            </p14:nvContentPartPr>
            <p14:xfrm>
              <a:off x="5028494" y="3952444"/>
              <a:ext cx="54328" cy="68735"/>
            </p14:xfrm>
          </p:contentPart>
        </mc:Choice>
        <mc:Fallback xmlns="">
          <p:pic>
            <p:nvPicPr>
              <p:cNvPr id="80" name="墨迹 79"/>
            </p:nvPicPr>
            <p:blipFill>
              <a:blip/>
            </p:blipFill>
            <p:spPr>
              <a:xfrm>
                <a:off x="5028494" y="3952444"/>
                <a:ext cx="54328" cy="68735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1">
            <p14:nvContentPartPr>
              <p14:cNvPr id="81" name="墨迹 80"/>
              <p14:cNvContentPartPr/>
              <p14:nvPr/>
            </p14:nvContentPartPr>
            <p14:xfrm>
              <a:off x="5147909" y="4004259"/>
              <a:ext cx="152224" cy="16920"/>
            </p14:xfrm>
          </p:contentPart>
        </mc:Choice>
        <mc:Fallback xmlns="">
          <p:pic>
            <p:nvPicPr>
              <p:cNvPr id="81" name="墨迹 80"/>
            </p:nvPicPr>
            <p:blipFill>
              <a:blip/>
            </p:blipFill>
            <p:spPr>
              <a:xfrm>
                <a:off x="5147909" y="4004259"/>
                <a:ext cx="152224" cy="16920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2">
            <p14:nvContentPartPr>
              <p14:cNvPr id="82" name="墨迹 81"/>
              <p14:cNvContentPartPr/>
              <p14:nvPr/>
            </p14:nvContentPartPr>
            <p14:xfrm>
              <a:off x="5330472" y="3882123"/>
              <a:ext cx="167216" cy="220128"/>
            </p14:xfrm>
          </p:contentPart>
        </mc:Choice>
        <mc:Fallback xmlns="">
          <p:pic>
            <p:nvPicPr>
              <p:cNvPr id="82" name="墨迹 81"/>
            </p:nvPicPr>
            <p:blipFill>
              <a:blip/>
            </p:blipFill>
            <p:spPr>
              <a:xfrm>
                <a:off x="5330472" y="3882123"/>
                <a:ext cx="167216" cy="22012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3">
            <p14:nvContentPartPr>
              <p14:cNvPr id="83" name="墨迹 82"/>
              <p14:cNvContentPartPr/>
              <p14:nvPr/>
            </p14:nvContentPartPr>
            <p14:xfrm>
              <a:off x="5477933" y="3936582"/>
              <a:ext cx="53622" cy="73317"/>
            </p14:xfrm>
          </p:contentPart>
        </mc:Choice>
        <mc:Fallback xmlns="">
          <p:pic>
            <p:nvPicPr>
              <p:cNvPr id="83" name="墨迹 82"/>
            </p:nvPicPr>
            <p:blipFill>
              <a:blip/>
            </p:blipFill>
            <p:spPr>
              <a:xfrm>
                <a:off x="5477933" y="3936582"/>
                <a:ext cx="53622" cy="73317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84" name="墨迹 83"/>
              <p14:cNvContentPartPr/>
              <p14:nvPr/>
            </p14:nvContentPartPr>
            <p14:xfrm>
              <a:off x="6434666" y="3864674"/>
              <a:ext cx="163689" cy="195983"/>
            </p14:xfrm>
          </p:contentPart>
        </mc:Choice>
        <mc:Fallback xmlns="">
          <p:pic>
            <p:nvPicPr>
              <p:cNvPr id="84" name="墨迹 83"/>
            </p:nvPicPr>
            <p:blipFill>
              <a:blip/>
            </p:blipFill>
            <p:spPr>
              <a:xfrm>
                <a:off x="6434666" y="3864674"/>
                <a:ext cx="163689" cy="19598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5">
            <p14:nvContentPartPr>
              <p14:cNvPr id="85" name="墨迹 84"/>
              <p14:cNvContentPartPr/>
              <p14:nvPr/>
            </p14:nvContentPartPr>
            <p14:xfrm>
              <a:off x="6581422" y="3863969"/>
              <a:ext cx="47978" cy="58513"/>
            </p14:xfrm>
          </p:contentPart>
        </mc:Choice>
        <mc:Fallback xmlns="">
          <p:pic>
            <p:nvPicPr>
              <p:cNvPr id="85" name="墨迹 84"/>
            </p:nvPicPr>
            <p:blipFill>
              <a:blip/>
            </p:blipFill>
            <p:spPr>
              <a:xfrm>
                <a:off x="6581422" y="3863969"/>
                <a:ext cx="47978" cy="58513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86" name="墨迹 85"/>
              <p14:cNvContentPartPr/>
              <p14:nvPr/>
            </p14:nvContentPartPr>
            <p14:xfrm>
              <a:off x="6709480" y="3914023"/>
              <a:ext cx="238831" cy="5639"/>
            </p14:xfrm>
          </p:contentPart>
        </mc:Choice>
        <mc:Fallback xmlns="">
          <p:pic>
            <p:nvPicPr>
              <p:cNvPr id="86" name="墨迹 85"/>
            </p:nvPicPr>
            <p:blipFill>
              <a:blip/>
            </p:blipFill>
            <p:spPr>
              <a:xfrm>
                <a:off x="6709480" y="3914023"/>
                <a:ext cx="238831" cy="5639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7">
            <p14:nvContentPartPr>
              <p14:cNvPr id="87" name="墨迹 86"/>
              <p14:cNvContentPartPr/>
              <p14:nvPr/>
            </p14:nvContentPartPr>
            <p14:xfrm>
              <a:off x="6874933" y="3803165"/>
              <a:ext cx="400756" cy="244098"/>
            </p14:xfrm>
          </p:contentPart>
        </mc:Choice>
        <mc:Fallback xmlns="">
          <p:pic>
            <p:nvPicPr>
              <p:cNvPr id="87" name="墨迹 86"/>
            </p:nvPicPr>
            <p:blipFill>
              <a:blip/>
            </p:blipFill>
            <p:spPr>
              <a:xfrm>
                <a:off x="6874933" y="3803165"/>
                <a:ext cx="400756" cy="244098"/>
              </a:xfrm>
              <a:prstGeom prst="rect"/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8">
            <p14:nvContentPartPr>
              <p14:cNvPr id="88" name="墨迹 87"/>
              <p14:cNvContentPartPr/>
              <p14:nvPr/>
            </p14:nvContentPartPr>
            <p14:xfrm>
              <a:off x="5437716" y="3447858"/>
              <a:ext cx="392994" cy="480264"/>
            </p14:xfrm>
          </p:contentPart>
        </mc:Choice>
        <mc:Fallback xmlns="">
          <p:pic>
            <p:nvPicPr>
              <p:cNvPr id="88" name="墨迹 87"/>
            </p:nvPicPr>
            <p:blipFill>
              <a:blip/>
            </p:blipFill>
            <p:spPr>
              <a:xfrm>
                <a:off x="5437716" y="3447858"/>
                <a:ext cx="392994" cy="480264"/>
              </a:xfrm>
              <a:prstGeom prst="rect"/>
            </p:spPr>
          </p:pic>
        </mc:Fallback>
      </mc:AlternateContent>
    </p:spTree>
    <p:custDataLst>
      <p:tags r:id="rId1"/>
    </p:custData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0</Words>
  <Application>Microsoft Office PowerPoint</Application>
  <PresentationFormat>宽屏</PresentationFormat>
  <Paragraphs>0</Paragraphs>
  <Slides>51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51</vt:i4>
      </vt:variant>
    </vt:vector>
  </HeadingPairs>
  <TitlesOfParts>
    <vt:vector size="54" baseType="lpstr">
      <vt:lpstr>Arial</vt:lpstr>
      <vt:lpstr>Wingdings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珂 朱</cp:lastModifiedBy>
  <cp:revision>161</cp:revision>
  <dcterms:created xsi:type="dcterms:W3CDTF">1900-01-01T00:00:00Z</dcterms:created>
  <dcterms:modified xsi:type="dcterms:W3CDTF">2025-09-12T15:51:13Z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2052-12.12.1</vt:lpwstr>
  </property>
  <property fmtid="{D5CDD505-2E9C-101B-9397-08002B2CF9AE}" pid="3" name="ICV">
    <vt:lpwstr>1CDCF69D59184E338FCB4A89FC0AC27E_11</vt:lpwstr>
  </property>
</Properties>
</file>